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1"/>
  </p:notesMasterIdLst>
  <p:sldIdLst>
    <p:sldId id="321" r:id="rId3"/>
    <p:sldId id="369" r:id="rId4"/>
    <p:sldId id="377" r:id="rId5"/>
    <p:sldId id="404" r:id="rId6"/>
    <p:sldId id="449" r:id="rId7"/>
    <p:sldId id="439" r:id="rId8"/>
    <p:sldId id="450" r:id="rId9"/>
    <p:sldId id="459" r:id="rId10"/>
    <p:sldId id="413" r:id="rId11"/>
    <p:sldId id="259" r:id="rId12"/>
    <p:sldId id="414" r:id="rId13"/>
    <p:sldId id="405" r:id="rId14"/>
    <p:sldId id="481" r:id="rId15"/>
    <p:sldId id="476" r:id="rId16"/>
    <p:sldId id="391" r:id="rId17"/>
    <p:sldId id="440" r:id="rId18"/>
    <p:sldId id="394" r:id="rId19"/>
    <p:sldId id="392" r:id="rId20"/>
    <p:sldId id="468" r:id="rId21"/>
    <p:sldId id="454" r:id="rId22"/>
    <p:sldId id="409" r:id="rId23"/>
    <p:sldId id="466" r:id="rId24"/>
    <p:sldId id="469" r:id="rId25"/>
    <p:sldId id="446" r:id="rId26"/>
    <p:sldId id="475" r:id="rId27"/>
    <p:sldId id="443" r:id="rId28"/>
    <p:sldId id="444" r:id="rId29"/>
    <p:sldId id="397" r:id="rId30"/>
    <p:sldId id="428" r:id="rId31"/>
    <p:sldId id="378" r:id="rId32"/>
    <p:sldId id="386" r:id="rId33"/>
    <p:sldId id="385" r:id="rId34"/>
    <p:sldId id="403" r:id="rId35"/>
    <p:sldId id="436" r:id="rId36"/>
    <p:sldId id="470" r:id="rId37"/>
    <p:sldId id="456" r:id="rId38"/>
    <p:sldId id="461" r:id="rId39"/>
    <p:sldId id="417" r:id="rId40"/>
    <p:sldId id="390" r:id="rId41"/>
    <p:sldId id="474" r:id="rId42"/>
    <p:sldId id="389" r:id="rId43"/>
    <p:sldId id="333" r:id="rId44"/>
    <p:sldId id="442" r:id="rId45"/>
    <p:sldId id="396" r:id="rId46"/>
    <p:sldId id="477" r:id="rId47"/>
    <p:sldId id="447" r:id="rId48"/>
    <p:sldId id="384" r:id="rId49"/>
    <p:sldId id="452" r:id="rId50"/>
    <p:sldId id="401" r:id="rId51"/>
    <p:sldId id="400" r:id="rId52"/>
    <p:sldId id="261" r:id="rId53"/>
    <p:sldId id="387" r:id="rId54"/>
    <p:sldId id="490" r:id="rId55"/>
    <p:sldId id="487" r:id="rId56"/>
    <p:sldId id="491" r:id="rId57"/>
    <p:sldId id="322" r:id="rId58"/>
    <p:sldId id="372" r:id="rId59"/>
    <p:sldId id="371" r:id="rId6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KfZ9LSB/vWT5YeapDjZiw==" hashData="tLA4qeLXk97ZiLPqXAkuh+MWKa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a:srgbClr val="006600"/>
    <a:srgbClr val="0000FF"/>
    <a:srgbClr val="FFCDFF"/>
    <a:srgbClr val="6C006C"/>
    <a:srgbClr val="66FFFF"/>
    <a:srgbClr val="00008E"/>
    <a:srgbClr val="00CC00"/>
    <a:srgbClr val="FF6600"/>
    <a:srgbClr val="FF99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7" d="100"/>
          <a:sy n="87" d="100"/>
        </p:scale>
        <p:origin x="-222" y="-336"/>
      </p:cViewPr>
      <p:guideLst>
        <p:guide orient="horz" pos="2160"/>
        <p:guide pos="2880"/>
      </p:guideLst>
    </p:cSldViewPr>
  </p:slideViewPr>
  <p:notesTextViewPr>
    <p:cViewPr>
      <p:scale>
        <a:sx n="100" d="100"/>
        <a:sy n="100" d="100"/>
      </p:scale>
      <p:origin x="0" y="0"/>
    </p:cViewPr>
  </p:notesTextViewPr>
  <p:sorterViewPr>
    <p:cViewPr>
      <p:scale>
        <a:sx n="50" d="100"/>
        <a:sy n="50" d="100"/>
      </p:scale>
      <p:origin x="0" y="42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F4F2DE5-EAB2-4A16-B725-CF74E8ABCAFE}" type="datetimeFigureOut">
              <a:rPr lang="es-ES" smtClean="0"/>
              <a:pPr/>
              <a:t>17/10/2014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427C3A9-DC96-4362-AF14-F90B15E0B1DB}" type="slidenum">
              <a:rPr lang="es-ES" smtClean="0"/>
              <a:pPr/>
              <a:t>‹Nº›</a:t>
            </a:fld>
            <a:endParaRPr lang="es-ES"/>
          </a:p>
        </p:txBody>
      </p:sp>
    </p:spTree>
    <p:extLst>
      <p:ext uri="{BB962C8B-B14F-4D97-AF65-F5344CB8AC3E}">
        <p14:creationId xmlns:p14="http://schemas.microsoft.com/office/powerpoint/2010/main" xmlns="" val="822078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427C3A9-DC96-4362-AF14-F90B15E0B1DB}" type="slidenum">
              <a:rPr lang="es-ES" smtClean="0"/>
              <a:pPr/>
              <a:t>2</a:t>
            </a:fld>
            <a:endParaRPr lang="es-ES"/>
          </a:p>
        </p:txBody>
      </p:sp>
    </p:spTree>
    <p:extLst>
      <p:ext uri="{BB962C8B-B14F-4D97-AF65-F5344CB8AC3E}">
        <p14:creationId xmlns:p14="http://schemas.microsoft.com/office/powerpoint/2010/main" xmlns="" val="35805975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605C3D4-7397-4BE9-A205-B63BF17D9CEF}" type="slidenum">
              <a:rPr lang="es-ES" smtClean="0"/>
              <a:pPr/>
              <a:t>20</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605C3D4-7397-4BE9-A205-B63BF17D9CEF}" type="slidenum">
              <a:rPr lang="es-ES" smtClean="0"/>
              <a:pPr/>
              <a:t>29</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427C3A9-DC96-4362-AF14-F90B15E0B1DB}" type="slidenum">
              <a:rPr lang="es-ES" smtClean="0"/>
              <a:pPr/>
              <a:t>31</a:t>
            </a:fld>
            <a:endParaRPr lang="es-ES"/>
          </a:p>
        </p:txBody>
      </p:sp>
    </p:spTree>
    <p:extLst>
      <p:ext uri="{BB962C8B-B14F-4D97-AF65-F5344CB8AC3E}">
        <p14:creationId xmlns:p14="http://schemas.microsoft.com/office/powerpoint/2010/main" xmlns="" val="6497898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605C3D4-7397-4BE9-A205-B63BF17D9CEF}" type="slidenum">
              <a:rPr lang="es-ES" smtClean="0"/>
              <a:pPr/>
              <a:t>36</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605C3D4-7397-4BE9-A205-B63BF17D9CEF}" type="slidenum">
              <a:rPr lang="es-ES" smtClean="0"/>
              <a:pPr/>
              <a:t>45</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427C3A9-DC96-4362-AF14-F90B15E0B1DB}" type="slidenum">
              <a:rPr lang="es-ES" smtClean="0"/>
              <a:pPr/>
              <a:t>53</a:t>
            </a:fld>
            <a:endParaRPr lang="es-ES"/>
          </a:p>
        </p:txBody>
      </p:sp>
    </p:spTree>
    <p:extLst>
      <p:ext uri="{BB962C8B-B14F-4D97-AF65-F5344CB8AC3E}">
        <p14:creationId xmlns:p14="http://schemas.microsoft.com/office/powerpoint/2010/main" xmlns="" val="11693376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427C3A9-DC96-4362-AF14-F90B15E0B1DB}" type="slidenum">
              <a:rPr lang="es-ES" smtClean="0"/>
              <a:pPr/>
              <a:t>54</a:t>
            </a:fld>
            <a:endParaRPr lang="es-ES"/>
          </a:p>
        </p:txBody>
      </p:sp>
    </p:spTree>
    <p:extLst>
      <p:ext uri="{BB962C8B-B14F-4D97-AF65-F5344CB8AC3E}">
        <p14:creationId xmlns:p14="http://schemas.microsoft.com/office/powerpoint/2010/main" xmlns="" val="11693376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427C3A9-DC96-4362-AF14-F90B15E0B1DB}" type="slidenum">
              <a:rPr lang="es-ES" smtClean="0"/>
              <a:pPr/>
              <a:t>55</a:t>
            </a:fld>
            <a:endParaRPr lang="es-ES"/>
          </a:p>
        </p:txBody>
      </p:sp>
    </p:spTree>
    <p:extLst>
      <p:ext uri="{BB962C8B-B14F-4D97-AF65-F5344CB8AC3E}">
        <p14:creationId xmlns:p14="http://schemas.microsoft.com/office/powerpoint/2010/main" xmlns="" val="1169337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37F6FB7-DDD2-4A3B-B977-7D3A819A03CB}" type="datetimeFigureOut">
              <a:rPr lang="es-ES" smtClean="0"/>
              <a:pPr/>
              <a:t>17/10/2014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A02CDC-2126-4A44-8988-9E6E03D18BED}" type="slidenum">
              <a:rPr lang="es-ES" smtClean="0"/>
              <a:pPr/>
              <a:t>‹Nº›</a:t>
            </a:fld>
            <a:endParaRPr lang="es-ES"/>
          </a:p>
        </p:txBody>
      </p:sp>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37F6FB7-DDD2-4A3B-B977-7D3A819A03CB}" type="datetimeFigureOut">
              <a:rPr lang="es-ES" smtClean="0"/>
              <a:pPr/>
              <a:t>17/10/2014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A02CDC-2126-4A44-8988-9E6E03D18BED}" type="slidenum">
              <a:rPr lang="es-ES" smtClean="0"/>
              <a:pPr/>
              <a:t>‹Nº›</a:t>
            </a:fld>
            <a:endParaRPr lang="es-ES"/>
          </a:p>
        </p:txBody>
      </p:sp>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37F6FB7-DDD2-4A3B-B977-7D3A819A03CB}" type="datetimeFigureOut">
              <a:rPr lang="es-ES" smtClean="0"/>
              <a:pPr/>
              <a:t>17/10/2014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A02CDC-2126-4A44-8988-9E6E03D18BED}" type="slidenum">
              <a:rPr lang="es-ES" smtClean="0"/>
              <a:pPr/>
              <a:t>‹Nº›</a:t>
            </a:fld>
            <a:endParaRPr lang="es-ES"/>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37F6FB7-DDD2-4A3B-B977-7D3A819A03CB}" type="datetimeFigureOut">
              <a:rPr lang="es-ES" smtClean="0"/>
              <a:pPr/>
              <a:t>17/10/2014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A02CDC-2126-4A44-8988-9E6E03D18BED}" type="slidenum">
              <a:rPr lang="es-ES" smtClean="0"/>
              <a:pPr/>
              <a:t>‹Nº›</a:t>
            </a:fld>
            <a:endParaRPr lang="es-ES"/>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37F6FB7-DDD2-4A3B-B977-7D3A819A03CB}" type="datetimeFigureOut">
              <a:rPr lang="es-ES" smtClean="0"/>
              <a:pPr/>
              <a:t>17/10/2014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8A02CDC-2126-4A44-8988-9E6E03D18BED}" type="slidenum">
              <a:rPr lang="es-ES" smtClean="0"/>
              <a:pPr/>
              <a:t>‹Nº›</a:t>
            </a:fld>
            <a:endParaRPr lang="es-ES"/>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37F6FB7-DDD2-4A3B-B977-7D3A819A03CB}" type="datetimeFigureOut">
              <a:rPr lang="es-ES" smtClean="0"/>
              <a:pPr/>
              <a:t>17/10/2014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8A02CDC-2126-4A44-8988-9E6E03D18BED}" type="slidenum">
              <a:rPr lang="es-ES" smtClean="0"/>
              <a:pPr/>
              <a:t>‹Nº›</a:t>
            </a:fld>
            <a:endParaRPr lang="es-ES"/>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37F6FB7-DDD2-4A3B-B977-7D3A819A03CB}" type="datetimeFigureOut">
              <a:rPr lang="es-ES" smtClean="0"/>
              <a:pPr/>
              <a:t>17/10/2014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8A02CDC-2126-4A44-8988-9E6E03D18BED}" type="slidenum">
              <a:rPr lang="es-ES" smtClean="0"/>
              <a:pPr/>
              <a:t>‹Nº›</a:t>
            </a:fld>
            <a:endParaRPr lang="es-ES"/>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37F6FB7-DDD2-4A3B-B977-7D3A819A03CB}" type="datetimeFigureOut">
              <a:rPr lang="es-ES" smtClean="0"/>
              <a:pPr/>
              <a:t>17/10/2014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A02CDC-2126-4A44-8988-9E6E03D18BED}" type="slidenum">
              <a:rPr lang="es-ES" smtClean="0"/>
              <a:pPr/>
              <a:t>‹Nº›</a:t>
            </a:fld>
            <a:endParaRPr lang="es-ES"/>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37F6FB7-DDD2-4A3B-B977-7D3A819A03CB}" type="datetimeFigureOut">
              <a:rPr lang="es-ES" smtClean="0"/>
              <a:pPr/>
              <a:t>17/10/2014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A02CDC-2126-4A44-8988-9E6E03D18BED}" type="slidenum">
              <a:rPr lang="es-ES" smtClean="0"/>
              <a:pPr/>
              <a:t>‹Nº›</a:t>
            </a:fld>
            <a:endParaRPr lang="es-ES"/>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37F6FB7-DDD2-4A3B-B977-7D3A819A03CB}" type="datetimeFigureOut">
              <a:rPr lang="es-ES" smtClean="0"/>
              <a:pPr/>
              <a:t>17/10/2014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A02CDC-2126-4A44-8988-9E6E03D18BED}" type="slidenum">
              <a:rPr lang="es-ES" smtClean="0"/>
              <a:pPr/>
              <a:t>‹Nº›</a:t>
            </a:fld>
            <a:endParaRPr lang="es-ES"/>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37F6FB7-DDD2-4A3B-B977-7D3A819A03CB}" type="datetimeFigureOut">
              <a:rPr lang="es-ES" smtClean="0"/>
              <a:pPr/>
              <a:t>17/10/2014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A02CDC-2126-4A44-8988-9E6E03D18BED}" type="slidenum">
              <a:rPr lang="es-ES" smtClean="0"/>
              <a:pPr/>
              <a:t>‹Nº›</a:t>
            </a:fld>
            <a:endParaRPr lang="es-ES"/>
          </a:p>
        </p:txBody>
      </p:sp>
    </p:spTree>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1BDAA69-F8F3-4BB9-A02F-5AC158D6AA8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7F6FB7-DDD2-4A3B-B977-7D3A819A03CB}" type="datetimeFigureOut">
              <a:rPr lang="es-ES" smtClean="0"/>
              <a:pPr/>
              <a:t>17/10/2014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A02CDC-2126-4A44-8988-9E6E03D18BE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8A020DAC-CDC7-4D36-B42B-D14BFA4A0D1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eg"/><Relationship Id="rId7"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microsoft.com/office/2007/relationships/hdphoto" Target="../media/hdphoto4.wdp"/></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6.jpeg"/><Relationship Id="rId7" Type="http://schemas.microsoft.com/office/2007/relationships/hdphoto" Target="../media/hdphoto6.wdp"/><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8.png"/><Relationship Id="rId5" Type="http://schemas.microsoft.com/office/2007/relationships/hdphoto" Target="../media/hdphoto5.wdp"/><Relationship Id="rId4" Type="http://schemas.openxmlformats.org/officeDocument/2006/relationships/image" Target="../media/image17.png"/><Relationship Id="rId9" Type="http://schemas.microsoft.com/office/2007/relationships/hdphoto" Target="../media/hdphoto7.wdp"/></Relationships>
</file>

<file path=ppt/slides/_rels/slide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5.png"/><Relationship Id="rId1" Type="http://schemas.openxmlformats.org/officeDocument/2006/relationships/slideLayout" Target="../slideLayouts/slideLayout7.xml"/><Relationship Id="rId6" Type="http://schemas.microsoft.com/office/2007/relationships/hdphoto" Target="../media/hdphoto9.wdp"/><Relationship Id="rId5" Type="http://schemas.openxmlformats.org/officeDocument/2006/relationships/image" Target="../media/image27.png"/><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30.jpeg"/><Relationship Id="rId7" Type="http://schemas.microsoft.com/office/2007/relationships/hdphoto" Target="../media/hdphoto6.wdp"/><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8.png"/><Relationship Id="rId5" Type="http://schemas.microsoft.com/office/2007/relationships/hdphoto" Target="../media/hdphoto5.wdp"/><Relationship Id="rId4" Type="http://schemas.openxmlformats.org/officeDocument/2006/relationships/image" Target="../media/image17.png"/><Relationship Id="rId9" Type="http://schemas.microsoft.com/office/2007/relationships/hdphoto" Target="../media/hdphoto7.wdp"/></Relationships>
</file>

<file path=ppt/slides/_rels/slide1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microsoft.com/office/2007/relationships/hdphoto" Target="../media/hdphoto12.wdp"/><Relationship Id="rId3" Type="http://schemas.openxmlformats.org/officeDocument/2006/relationships/image" Target="../media/image33.png"/><Relationship Id="rId7" Type="http://schemas.openxmlformats.org/officeDocument/2006/relationships/image" Target="../media/image35.png"/><Relationship Id="rId2" Type="http://schemas.openxmlformats.org/officeDocument/2006/relationships/image" Target="../media/image32.jpeg"/><Relationship Id="rId1" Type="http://schemas.openxmlformats.org/officeDocument/2006/relationships/slideLayout" Target="../slideLayouts/slideLayout7.xml"/><Relationship Id="rId6" Type="http://schemas.microsoft.com/office/2007/relationships/hdphoto" Target="../media/hdphoto11.wdp"/><Relationship Id="rId5" Type="http://schemas.openxmlformats.org/officeDocument/2006/relationships/image" Target="../media/image34.png"/><Relationship Id="rId4" Type="http://schemas.microsoft.com/office/2007/relationships/hdphoto" Target="../media/hdphoto10.wdp"/></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38.jpeg"/><Relationship Id="rId7" Type="http://schemas.microsoft.com/office/2007/relationships/hdphoto" Target="../media/hdphoto6.wdp"/><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8.png"/><Relationship Id="rId5" Type="http://schemas.microsoft.com/office/2007/relationships/hdphoto" Target="../media/hdphoto7.wdp"/><Relationship Id="rId4" Type="http://schemas.openxmlformats.org/officeDocument/2006/relationships/image" Target="../media/image19.png"/><Relationship Id="rId9" Type="http://schemas.microsoft.com/office/2007/relationships/hdphoto" Target="../media/hdphoto5.wdp"/></Relationships>
</file>

<file path=ppt/slides/_rels/slide1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microsoft.com/office/2007/relationships/hdphoto" Target="../media/hdphoto15.wdp"/><Relationship Id="rId3" Type="http://schemas.openxmlformats.org/officeDocument/2006/relationships/image" Target="../media/image43.png"/><Relationship Id="rId7" Type="http://schemas.openxmlformats.org/officeDocument/2006/relationships/image" Target="../media/image45.png"/><Relationship Id="rId2" Type="http://schemas.openxmlformats.org/officeDocument/2006/relationships/image" Target="../media/image42.jpeg"/><Relationship Id="rId1" Type="http://schemas.openxmlformats.org/officeDocument/2006/relationships/slideLayout" Target="../slideLayouts/slideLayout7.xml"/><Relationship Id="rId6" Type="http://schemas.microsoft.com/office/2007/relationships/hdphoto" Target="../media/hdphoto14.wdp"/><Relationship Id="rId5" Type="http://schemas.openxmlformats.org/officeDocument/2006/relationships/image" Target="../media/image44.png"/><Relationship Id="rId4" Type="http://schemas.microsoft.com/office/2007/relationships/hdphoto" Target="../media/hdphoto13.wdp"/></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2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 Id="rId5" Type="http://schemas.openxmlformats.org/officeDocument/2006/relationships/image" Target="../media/image50.png"/><Relationship Id="rId4" Type="http://schemas.microsoft.com/office/2007/relationships/hdphoto" Target="../media/hdphoto16.wdp"/></Relationships>
</file>

<file path=ppt/slides/_rels/slide2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2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 Id="rId5" Type="http://schemas.microsoft.com/office/2007/relationships/hdphoto" Target="../media/hdphoto17.wdp"/><Relationship Id="rId4" Type="http://schemas.openxmlformats.org/officeDocument/2006/relationships/image" Target="../media/image56.png"/></Relationships>
</file>

<file path=ppt/slides/_rels/slide2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7.jpeg"/><Relationship Id="rId1" Type="http://schemas.openxmlformats.org/officeDocument/2006/relationships/slideLayout" Target="../slideLayouts/slideLayout7.xml"/><Relationship Id="rId5" Type="http://schemas.microsoft.com/office/2007/relationships/hdphoto" Target="../media/hdphoto9.wdp"/><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8.png"/><Relationship Id="rId3" Type="http://schemas.microsoft.com/office/2007/relationships/hdphoto" Target="../media/hdphoto18.wdp"/><Relationship Id="rId7" Type="http://schemas.openxmlformats.org/officeDocument/2006/relationships/image" Target="../media/image62.png"/><Relationship Id="rId12" Type="http://schemas.openxmlformats.org/officeDocument/2006/relationships/image" Target="../media/image67.png"/><Relationship Id="rId2" Type="http://schemas.openxmlformats.org/officeDocument/2006/relationships/image" Target="../media/image59.png"/><Relationship Id="rId1" Type="http://schemas.openxmlformats.org/officeDocument/2006/relationships/slideLayout" Target="../slideLayouts/slideLayout7.xml"/><Relationship Id="rId6" Type="http://schemas.microsoft.com/office/2007/relationships/hdphoto" Target="../media/hdphoto19.wdp"/><Relationship Id="rId11" Type="http://schemas.openxmlformats.org/officeDocument/2006/relationships/image" Target="../media/image66.png"/><Relationship Id="rId5" Type="http://schemas.openxmlformats.org/officeDocument/2006/relationships/image" Target="../media/image61.png"/><Relationship Id="rId10" Type="http://schemas.openxmlformats.org/officeDocument/2006/relationships/image" Target="../media/image65.png"/><Relationship Id="rId4" Type="http://schemas.openxmlformats.org/officeDocument/2006/relationships/image" Target="../media/image60.jpeg"/><Relationship Id="rId9" Type="http://schemas.openxmlformats.org/officeDocument/2006/relationships/image" Target="../media/image64.png"/></Relationships>
</file>

<file path=ppt/slides/_rels/slide2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s>
</file>

<file path=ppt/slides/_rels/slide31.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8.png"/></Relationships>
</file>

<file path=ppt/slides/_rels/slide3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jpeg"/><Relationship Id="rId1" Type="http://schemas.openxmlformats.org/officeDocument/2006/relationships/slideLayout" Target="../slideLayouts/slideLayout7.xml"/><Relationship Id="rId5" Type="http://schemas.microsoft.com/office/2007/relationships/hdphoto" Target="../media/hdphoto9.wdp"/><Relationship Id="rId4" Type="http://schemas.openxmlformats.org/officeDocument/2006/relationships/image" Target="../media/image27.png"/></Relationships>
</file>

<file path=ppt/slides/_rels/slide33.xml.rels><?xml version="1.0" encoding="UTF-8" standalone="yes"?>
<Relationships xmlns="http://schemas.openxmlformats.org/package/2006/relationships"><Relationship Id="rId8" Type="http://schemas.microsoft.com/office/2007/relationships/hdphoto" Target="../media/hdphoto7.wdp"/><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image" Target="../media/image80.jpeg"/><Relationship Id="rId1" Type="http://schemas.openxmlformats.org/officeDocument/2006/relationships/slideLayout" Target="../slideLayouts/slideLayout7.xml"/><Relationship Id="rId6" Type="http://schemas.microsoft.com/office/2007/relationships/hdphoto" Target="../media/hdphoto6.wdp"/><Relationship Id="rId5" Type="http://schemas.openxmlformats.org/officeDocument/2006/relationships/image" Target="../media/image18.png"/><Relationship Id="rId4" Type="http://schemas.microsoft.com/office/2007/relationships/hdphoto" Target="../media/hdphoto5.wdp"/></Relationships>
</file>

<file path=ppt/slides/_rels/slide3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84.jpeg"/><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38.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jpeg"/><Relationship Id="rId1" Type="http://schemas.openxmlformats.org/officeDocument/2006/relationships/slideLayout" Target="../slideLayouts/slideLayout7.xml"/><Relationship Id="rId5" Type="http://schemas.openxmlformats.org/officeDocument/2006/relationships/image" Target="../media/image89.png"/><Relationship Id="rId4" Type="http://schemas.openxmlformats.org/officeDocument/2006/relationships/image" Target="../media/image88.png"/></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jpeg"/><Relationship Id="rId1" Type="http://schemas.openxmlformats.org/officeDocument/2006/relationships/slideLayout" Target="../slideLayouts/slideLayout7.xml"/><Relationship Id="rId5" Type="http://schemas.openxmlformats.org/officeDocument/2006/relationships/image" Target="../media/image93.png"/><Relationship Id="rId4" Type="http://schemas.microsoft.com/office/2007/relationships/hdphoto" Target="../media/hdphoto20.wdp"/></Relationships>
</file>

<file path=ppt/slides/_rels/slide42.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4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95.jpeg"/><Relationship Id="rId1" Type="http://schemas.openxmlformats.org/officeDocument/2006/relationships/slideLayout" Target="../slideLayouts/slideLayout7.xml"/><Relationship Id="rId5" Type="http://schemas.openxmlformats.org/officeDocument/2006/relationships/image" Target="../media/image55.png"/><Relationship Id="rId4" Type="http://schemas.microsoft.com/office/2007/relationships/hdphoto" Target="../media/hdphoto17.wdp"/></Relationships>
</file>

<file path=ppt/slides/_rels/slide44.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jpeg"/><Relationship Id="rId1" Type="http://schemas.openxmlformats.org/officeDocument/2006/relationships/slideLayout" Target="../slideLayouts/slideLayout7.xml"/><Relationship Id="rId6" Type="http://schemas.openxmlformats.org/officeDocument/2006/relationships/image" Target="../media/image100.png"/><Relationship Id="rId5" Type="http://schemas.openxmlformats.org/officeDocument/2006/relationships/image" Target="../media/image99.png"/><Relationship Id="rId4" Type="http://schemas.openxmlformats.org/officeDocument/2006/relationships/image" Target="../media/image98.pn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01.jpeg"/></Relationships>
</file>

<file path=ppt/slides/_rels/slide46.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7.jpeg"/><Relationship Id="rId1" Type="http://schemas.openxmlformats.org/officeDocument/2006/relationships/slideLayout" Target="../slideLayouts/slideLayout7.xml"/><Relationship Id="rId5" Type="http://schemas.microsoft.com/office/2007/relationships/hdphoto" Target="../media/hdphoto9.wdp"/><Relationship Id="rId4" Type="http://schemas.openxmlformats.org/officeDocument/2006/relationships/image" Target="../media/image27.png"/></Relationships>
</file>

<file path=ppt/slides/_rels/slide48.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microsoft.com/office/2007/relationships/hdphoto" Target="../media/hdphoto12.wdp"/><Relationship Id="rId3" Type="http://schemas.openxmlformats.org/officeDocument/2006/relationships/image" Target="../media/image33.png"/><Relationship Id="rId7" Type="http://schemas.openxmlformats.org/officeDocument/2006/relationships/image" Target="../media/image35.png"/><Relationship Id="rId2" Type="http://schemas.openxmlformats.org/officeDocument/2006/relationships/image" Target="../media/image106.jpeg"/><Relationship Id="rId1" Type="http://schemas.openxmlformats.org/officeDocument/2006/relationships/slideLayout" Target="../slideLayouts/slideLayout7.xml"/><Relationship Id="rId6" Type="http://schemas.microsoft.com/office/2007/relationships/hdphoto" Target="../media/hdphoto11.wdp"/><Relationship Id="rId5" Type="http://schemas.openxmlformats.org/officeDocument/2006/relationships/image" Target="../media/image34.png"/><Relationship Id="rId4" Type="http://schemas.microsoft.com/office/2007/relationships/hdphoto" Target="../media/hdphoto10.wdp"/></Relationships>
</file>

<file path=ppt/slides/_rels/slide5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08.jpeg"/><Relationship Id="rId1" Type="http://schemas.openxmlformats.org/officeDocument/2006/relationships/slideLayout" Target="../slideLayouts/slideLayout7.xml"/><Relationship Id="rId6" Type="http://schemas.microsoft.com/office/2007/relationships/hdphoto" Target="../media/hdphoto21.wdp"/><Relationship Id="rId5" Type="http://schemas.openxmlformats.org/officeDocument/2006/relationships/image" Target="../media/image109.png"/><Relationship Id="rId4" Type="http://schemas.microsoft.com/office/2007/relationships/hdphoto" Target="../media/hdphoto16.wdp"/></Relationships>
</file>

<file path=ppt/slides/_rels/slide52.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8.png"/><Relationship Id="rId3" Type="http://schemas.microsoft.com/office/2007/relationships/hdphoto" Target="../media/hdphoto18.wdp"/><Relationship Id="rId7" Type="http://schemas.openxmlformats.org/officeDocument/2006/relationships/image" Target="../media/image62.png"/><Relationship Id="rId12" Type="http://schemas.openxmlformats.org/officeDocument/2006/relationships/image" Target="../media/image67.png"/><Relationship Id="rId2" Type="http://schemas.openxmlformats.org/officeDocument/2006/relationships/image" Target="../media/image59.png"/><Relationship Id="rId1" Type="http://schemas.openxmlformats.org/officeDocument/2006/relationships/slideLayout" Target="../slideLayouts/slideLayout7.xml"/><Relationship Id="rId6" Type="http://schemas.microsoft.com/office/2007/relationships/hdphoto" Target="../media/hdphoto19.wdp"/><Relationship Id="rId11" Type="http://schemas.openxmlformats.org/officeDocument/2006/relationships/image" Target="../media/image66.png"/><Relationship Id="rId5" Type="http://schemas.openxmlformats.org/officeDocument/2006/relationships/image" Target="../media/image61.png"/><Relationship Id="rId10" Type="http://schemas.openxmlformats.org/officeDocument/2006/relationships/image" Target="../media/image65.png"/><Relationship Id="rId4" Type="http://schemas.openxmlformats.org/officeDocument/2006/relationships/image" Target="../media/image110.jpeg"/><Relationship Id="rId9" Type="http://schemas.openxmlformats.org/officeDocument/2006/relationships/image" Target="../media/image64.png"/></Relationships>
</file>

<file path=ppt/slides/_rels/slide53.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12.png"/><Relationship Id="rId4" Type="http://schemas.microsoft.com/office/2007/relationships/hdphoto" Target="../media/hdphoto3.wdp"/></Relationships>
</file>

<file path=ppt/slides/_rels/slide54.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12.png"/><Relationship Id="rId5" Type="http://schemas.openxmlformats.org/officeDocument/2006/relationships/image" Target="../media/image113.png"/><Relationship Id="rId4" Type="http://schemas.microsoft.com/office/2007/relationships/hdphoto" Target="../media/hdphoto3.wdp"/></Relationships>
</file>

<file path=ppt/slides/_rels/slide55.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12.png"/><Relationship Id="rId5" Type="http://schemas.openxmlformats.org/officeDocument/2006/relationships/image" Target="../media/image113.png"/><Relationship Id="rId4" Type="http://schemas.microsoft.com/office/2007/relationships/hdphoto" Target="../media/hdphoto3.wdp"/></Relationships>
</file>

<file path=ppt/slides/_rels/slide56.xml.rels><?xml version="1.0" encoding="UTF-8" standalone="yes"?>
<Relationships xmlns="http://schemas.openxmlformats.org/package/2006/relationships"><Relationship Id="rId3" Type="http://schemas.openxmlformats.org/officeDocument/2006/relationships/image" Target="../media/image114.jpeg"/><Relationship Id="rId7" Type="http://schemas.openxmlformats.org/officeDocument/2006/relationships/image" Target="../media/image115.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s>
</file>

<file path=ppt/slides/_rels/slide57.xml.rels><?xml version="1.0" encoding="UTF-8" standalone="yes"?>
<Relationships xmlns="http://schemas.openxmlformats.org/package/2006/relationships"><Relationship Id="rId8" Type="http://schemas.openxmlformats.org/officeDocument/2006/relationships/image" Target="../media/image121.png"/><Relationship Id="rId3" Type="http://schemas.openxmlformats.org/officeDocument/2006/relationships/image" Target="../media/image117.jpeg"/><Relationship Id="rId7" Type="http://schemas.openxmlformats.org/officeDocument/2006/relationships/image" Target="../media/image120.jpeg"/><Relationship Id="rId2" Type="http://schemas.openxmlformats.org/officeDocument/2006/relationships/image" Target="../media/image116.jpeg"/><Relationship Id="rId1" Type="http://schemas.openxmlformats.org/officeDocument/2006/relationships/slideLayout" Target="../slideLayouts/slideLayout7.xml"/><Relationship Id="rId6" Type="http://schemas.openxmlformats.org/officeDocument/2006/relationships/image" Target="../media/image119.png"/><Relationship Id="rId5" Type="http://schemas.microsoft.com/office/2007/relationships/hdphoto" Target="../media/hdphoto22.wdp"/><Relationship Id="rId4" Type="http://schemas.openxmlformats.org/officeDocument/2006/relationships/image" Target="../media/image118.png"/></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2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2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17 Rectángulo"/>
          <p:cNvSpPr/>
          <p:nvPr/>
        </p:nvSpPr>
        <p:spPr>
          <a:xfrm>
            <a:off x="-10886" y="0"/>
            <a:ext cx="9154886" cy="6858000"/>
          </a:xfrm>
          <a:prstGeom prst="rect">
            <a:avLst/>
          </a:prstGeom>
          <a:gradFill flip="none" rotWithShape="1">
            <a:gsLst>
              <a:gs pos="6000">
                <a:srgbClr val="9900CC">
                  <a:lumMod val="39000"/>
                </a:srgbClr>
              </a:gs>
              <a:gs pos="0">
                <a:srgbClr val="5DFFFF"/>
              </a:gs>
              <a:gs pos="72000">
                <a:srgbClr val="9900CC">
                  <a:lumMod val="26000"/>
                </a:srgbClr>
              </a:gs>
              <a:gs pos="13000">
                <a:srgbClr val="0070C0">
                  <a:lumMod val="2000"/>
                </a:srgbClr>
              </a:gs>
              <a:gs pos="100000">
                <a:srgbClr val="9933FF">
                  <a:lumMod val="4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5" name="4 Imagen" descr="REFLEJOS EN LA NATURALEZA.jpg"/>
          <p:cNvPicPr>
            <a:picLocks noGrp="1" noChangeAspect="1"/>
          </p:cNvPicPr>
          <p:nvPr isPhoto="1"/>
        </p:nvPicPr>
        <p:blipFill>
          <a:blip r:embed="rId3" cstate="print"/>
          <a:stretch>
            <a:fillRect/>
          </a:stretch>
        </p:blipFill>
        <p:spPr>
          <a:xfrm>
            <a:off x="8781" y="-14245"/>
            <a:ext cx="9144000" cy="6858000"/>
          </a:xfrm>
          <a:prstGeom prst="rect">
            <a:avLst/>
          </a:prstGeom>
          <a:noFill/>
          <a:ln>
            <a:noFill/>
          </a:ln>
        </p:spPr>
      </p:pic>
      <p:pic>
        <p:nvPicPr>
          <p:cNvPr id="17"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971600" y="0"/>
            <a:ext cx="7218363" cy="6943726"/>
          </a:xfrm>
          <a:prstGeom prst="rect">
            <a:avLst/>
          </a:prstGeom>
          <a:gradFill>
            <a:gsLst>
              <a:gs pos="48000">
                <a:srgbClr val="FF66FF">
                  <a:alpha val="0"/>
                </a:srgbClr>
              </a:gs>
              <a:gs pos="417">
                <a:schemeClr val="tx1">
                  <a:alpha val="65000"/>
                </a:schemeClr>
              </a:gs>
              <a:gs pos="11000">
                <a:srgbClr val="7979FF">
                  <a:alpha val="30000"/>
                </a:srgbClr>
              </a:gs>
            </a:gsLst>
            <a:path path="rect">
              <a:fillToRect l="50000" t="50000" r="50000" b="50000"/>
            </a:path>
          </a:gradFill>
          <a:ln>
            <a:noFill/>
          </a:ln>
          <a:effectLst/>
        </p:spPr>
      </p:pic>
      <p:pic>
        <p:nvPicPr>
          <p:cNvPr id="16"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971600" y="0"/>
            <a:ext cx="7218363" cy="6943726"/>
          </a:xfrm>
          <a:prstGeom prst="rect">
            <a:avLst/>
          </a:prstGeom>
          <a:noFill/>
          <a:ln>
            <a:noFill/>
          </a:ln>
          <a:effectLst/>
        </p:spPr>
      </p:pic>
      <p:pic>
        <p:nvPicPr>
          <p:cNvPr id="13" name="Picture 3"/>
          <p:cNvPicPr>
            <a:picLocks noChangeAspect="1" noChangeArrowheads="1"/>
          </p:cNvPicPr>
          <p:nvPr/>
        </p:nvPicPr>
        <p:blipFill>
          <a:blip r:embed="rId5" cstate="print">
            <a:extLst>
              <a:ext uri="{BEBA8EAE-BF5A-486C-A8C5-ECC9F3942E4B}">
                <a14:imgProps xmlns:a14="http://schemas.microsoft.com/office/drawing/2010/main" xmlns="">
                  <a14:imgLayer r:embed="rId6">
                    <a14:imgEffect>
                      <a14:colorTemperature colorTemp="8625"/>
                    </a14:imgEffect>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a:off x="971600" y="0"/>
            <a:ext cx="7218363" cy="6943726"/>
          </a:xfrm>
          <a:prstGeom prst="rect">
            <a:avLst/>
          </a:prstGeom>
          <a:gradFill>
            <a:gsLst>
              <a:gs pos="48000">
                <a:srgbClr val="FF66FF">
                  <a:alpha val="0"/>
                </a:srgbClr>
              </a:gs>
              <a:gs pos="417">
                <a:schemeClr val="tx1">
                  <a:alpha val="65000"/>
                </a:schemeClr>
              </a:gs>
              <a:gs pos="11000">
                <a:srgbClr val="7979FF">
                  <a:alpha val="30000"/>
                </a:srgbClr>
              </a:gs>
            </a:gsLst>
            <a:path path="rect">
              <a:fillToRect l="50000" t="50000" r="50000" b="50000"/>
            </a:path>
          </a:gradFill>
          <a:ln>
            <a:noFill/>
          </a:ln>
          <a:effectLst/>
        </p:spPr>
      </p:pic>
      <p:pic>
        <p:nvPicPr>
          <p:cNvPr id="11" name="10 Imagen" descr="REFLEJOS EN LA NATURALEZA.jpg"/>
          <p:cNvPicPr>
            <a:picLocks noGrp="1" noChangeAspect="1"/>
          </p:cNvPicPr>
          <p:nvPr isPhoto="1"/>
        </p:nvPicPr>
        <p:blipFill>
          <a:blip r:embed="rId3" cstate="print"/>
          <a:stretch>
            <a:fillRect/>
          </a:stretch>
        </p:blipFill>
        <p:spPr>
          <a:xfrm>
            <a:off x="13871" y="42863"/>
            <a:ext cx="9144000" cy="6858000"/>
          </a:xfrm>
          <a:prstGeom prst="rect">
            <a:avLst/>
          </a:prstGeom>
          <a:noFill/>
          <a:ln>
            <a:noFill/>
          </a:ln>
        </p:spPr>
      </p:pic>
      <p:pic>
        <p:nvPicPr>
          <p:cNvPr id="10" name="9 Imagen" descr="espectacular naturaleza.definitivo.jpg"/>
          <p:cNvPicPr>
            <a:picLocks noGrp="1" noChangeAspect="1"/>
          </p:cNvPicPr>
          <p:nvPr/>
        </p:nvPicPr>
        <p:blipFill>
          <a:blip r:embed="rId7" cstate="print">
            <a:duotone>
              <a:schemeClr val="accent5">
                <a:shade val="45000"/>
                <a:satMod val="135000"/>
              </a:schemeClr>
              <a:prstClr val="white"/>
            </a:duotone>
          </a:blip>
          <a:srcRect l="37008" t="26247" r="33465" b="26247"/>
          <a:stretch>
            <a:fillRect/>
          </a:stretch>
        </p:blipFill>
        <p:spPr>
          <a:xfrm>
            <a:off x="7572396" y="6215081"/>
            <a:ext cx="1571604" cy="642919"/>
          </a:xfrm>
          <a:prstGeom prst="notchedRightArrow">
            <a:avLst/>
          </a:prstGeom>
          <a:noFill/>
          <a:ln>
            <a:noFill/>
          </a:ln>
          <a:effectLst/>
          <a:scene3d>
            <a:camera prst="orthographicFront"/>
            <a:lightRig rig="flat" dir="t"/>
          </a:scene3d>
          <a:sp3d>
            <a:bevelT w="152400" h="50800" prst="softRound"/>
          </a:sp3d>
        </p:spPr>
      </p:pic>
      <p:pic>
        <p:nvPicPr>
          <p:cNvPr id="8" name="Picture 16"/>
          <p:cNvPicPr>
            <a:picLocks noChangeAspect="1" noChangeArrowheads="1"/>
          </p:cNvPicPr>
          <p:nvPr/>
        </p:nvPicPr>
        <p:blipFill>
          <a:blip r:embed="rId8" cstate="print">
            <a:duotone>
              <a:schemeClr val="accent5">
                <a:shade val="45000"/>
                <a:satMod val="135000"/>
              </a:schemeClr>
              <a:prstClr val="white"/>
            </a:duotone>
          </a:blip>
          <a:srcRect/>
          <a:stretch>
            <a:fillRect/>
          </a:stretch>
        </p:blipFill>
        <p:spPr bwMode="auto">
          <a:xfrm>
            <a:off x="103188" y="6161088"/>
            <a:ext cx="1295400" cy="603250"/>
          </a:xfrm>
          <a:prstGeom prst="rect">
            <a:avLst/>
          </a:prstGeom>
          <a:noFill/>
          <a:ln w="9525">
            <a:noFill/>
            <a:miter lim="800000"/>
            <a:headEnd/>
            <a:tailEnd/>
          </a:ln>
        </p:spPr>
      </p:pic>
      <p:sp>
        <p:nvSpPr>
          <p:cNvPr id="9" name="8 CuadroTexto"/>
          <p:cNvSpPr txBox="1"/>
          <p:nvPr/>
        </p:nvSpPr>
        <p:spPr>
          <a:xfrm>
            <a:off x="7500926" y="6357958"/>
            <a:ext cx="1643074" cy="338554"/>
          </a:xfrm>
          <a:prstGeom prst="rect">
            <a:avLst/>
          </a:prstGeom>
          <a:noFill/>
        </p:spPr>
        <p:txBody>
          <a:bodyPr>
            <a:spAutoFit/>
            <a:scene3d>
              <a:camera prst="obliqueBottomLeft"/>
              <a:lightRig rig="threePt" dir="t"/>
            </a:scene3d>
            <a:sp3d extrusionH="31750">
              <a:extrusionClr>
                <a:srgbClr val="FF9393"/>
              </a:extrusionClr>
            </a:sp3d>
          </a:bodyPr>
          <a:lstStyle/>
          <a:p>
            <a:pPr algn="ctr">
              <a:defRPr/>
            </a:pPr>
            <a:r>
              <a:rPr lang="es-ES" sz="800" b="1" dirty="0">
                <a:solidFill>
                  <a:schemeClr val="bg1"/>
                </a:solidFill>
                <a:latin typeface="Aharoni" pitchFamily="2" charset="-79"/>
                <a:ea typeface="Adobe Gothic Std B" pitchFamily="34" charset="-128"/>
                <a:cs typeface="Aharoni" pitchFamily="2" charset="-79"/>
              </a:rPr>
              <a:t>CON REPRODUCCION</a:t>
            </a:r>
          </a:p>
          <a:p>
            <a:pPr algn="ctr">
              <a:defRPr/>
            </a:pPr>
            <a:r>
              <a:rPr lang="es-ES" sz="800" b="1" dirty="0">
                <a:solidFill>
                  <a:schemeClr val="bg1"/>
                </a:solidFill>
                <a:latin typeface="Aharoni" pitchFamily="2" charset="-79"/>
                <a:ea typeface="Adobe Gothic Std B" pitchFamily="34" charset="-128"/>
                <a:cs typeface="Aharoni" pitchFamily="2" charset="-79"/>
              </a:rPr>
              <a:t> MANUAL Y MUSICA</a:t>
            </a:r>
          </a:p>
        </p:txBody>
      </p:sp>
      <p:pic>
        <p:nvPicPr>
          <p:cNvPr id="1026" name="Picture 2"/>
          <p:cNvPicPr>
            <a:picLocks noChangeAspect="1" noChangeArrowheads="1"/>
          </p:cNvPicPr>
          <p:nvPr/>
        </p:nvPicPr>
        <p:blipFill rotWithShape="1">
          <a:blip r:embed="rId9" cstate="print">
            <a:lum contrast="10000"/>
            <a:extLst>
              <a:ext uri="{28A0092B-C50C-407E-A947-70E740481C1C}">
                <a14:useLocalDpi xmlns:a14="http://schemas.microsoft.com/office/drawing/2010/main" xmlns="" val="0"/>
              </a:ext>
            </a:extLst>
          </a:blip>
          <a:srcRect l="3396" t="8331" r="3867" b="21963"/>
          <a:stretch/>
        </p:blipFill>
        <p:spPr bwMode="auto">
          <a:xfrm>
            <a:off x="479052" y="260648"/>
            <a:ext cx="8175009" cy="15841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139519850"/>
      </p:ext>
    </p:extLst>
  </p:cSld>
  <p:clrMapOvr>
    <a:masterClrMapping/>
  </p:clrMapOvr>
  <p:transition spd="med">
    <p:sndAc>
      <p:stSnd loop="1">
        <p:snd r:embed="rId2" name="GRABACION TR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ntr" presetSubtype="10" repeatCount="indefinite"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3000" fill="hold"/>
                                        <p:tgtEl>
                                          <p:spTgt spid="13"/>
                                        </p:tgtEl>
                                        <p:attrNameLst>
                                          <p:attrName>ppt_w</p:attrName>
                                        </p:attrNameLst>
                                      </p:cBhvr>
                                      <p:tavLst>
                                        <p:tav tm="0" fmla="#ppt_w*sin(2.5*pi*$)">
                                          <p:val>
                                            <p:fltVal val="0"/>
                                          </p:val>
                                        </p:tav>
                                        <p:tav tm="100000">
                                          <p:val>
                                            <p:fltVal val="1"/>
                                          </p:val>
                                        </p:tav>
                                      </p:tavLst>
                                    </p:anim>
                                    <p:anim calcmode="lin" valueType="num">
                                      <p:cBhvr>
                                        <p:cTn id="11" dur="3000" fill="hold"/>
                                        <p:tgtEl>
                                          <p:spTgt spid="13"/>
                                        </p:tgtEl>
                                        <p:attrNameLst>
                                          <p:attrName>ppt_h</p:attrName>
                                        </p:attrNameLst>
                                      </p:cBhvr>
                                      <p:tavLst>
                                        <p:tav tm="0">
                                          <p:val>
                                            <p:strVal val="#ppt_h"/>
                                          </p:val>
                                        </p:tav>
                                        <p:tav tm="100000">
                                          <p:val>
                                            <p:strVal val="#ppt_h"/>
                                          </p:val>
                                        </p:tav>
                                      </p:tavLst>
                                    </p:anim>
                                  </p:childTnLst>
                                </p:cTn>
                              </p:par>
                              <p:par>
                                <p:cTn id="12" presetID="19" presetClass="entr" presetSubtype="5" repeatCount="indefinite" fill="hold"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3000" fill="hold"/>
                                        <p:tgtEl>
                                          <p:spTgt spid="17"/>
                                        </p:tgtEl>
                                        <p:attrNameLst>
                                          <p:attrName>ppt_w</p:attrName>
                                        </p:attrNameLst>
                                      </p:cBhvr>
                                      <p:tavLst>
                                        <p:tav tm="0">
                                          <p:val>
                                            <p:strVal val="#ppt_w"/>
                                          </p:val>
                                        </p:tav>
                                        <p:tav tm="100000">
                                          <p:val>
                                            <p:strVal val="#ppt_w"/>
                                          </p:val>
                                        </p:tav>
                                      </p:tavLst>
                                    </p:anim>
                                    <p:anim calcmode="lin" valueType="num">
                                      <p:cBhvr>
                                        <p:cTn id="15" dur="3000" fill="hold"/>
                                        <p:tgtEl>
                                          <p:spTgt spid="17"/>
                                        </p:tgtEl>
                                        <p:attrNameLst>
                                          <p:attrName>ppt_h</p:attrName>
                                        </p:attrNameLst>
                                      </p:cBhvr>
                                      <p:tavLst>
                                        <p:tav tm="0" fmla="#ppt_h*sin(2.5*pi*$)">
                                          <p:val>
                                            <p:fltVal val="0"/>
                                          </p:val>
                                        </p:tav>
                                        <p:tav tm="100000">
                                          <p:val>
                                            <p:fltVal val="1"/>
                                          </p:val>
                                        </p:tav>
                                      </p:tavLst>
                                    </p:anim>
                                  </p:childTnLst>
                                </p:cTn>
                              </p:par>
                              <p:par>
                                <p:cTn id="16" presetID="8" presetClass="emph" presetSubtype="0" fill="hold" nodeType="withEffect">
                                  <p:stCondLst>
                                    <p:cond delay="0"/>
                                  </p:stCondLst>
                                  <p:childTnLst>
                                    <p:animRot by="-21600000">
                                      <p:cBhvr>
                                        <p:cTn id="17" dur="3000" fill="hold"/>
                                        <p:tgtEl>
                                          <p:spTgt spid="17"/>
                                        </p:tgtEl>
                                        <p:attrNameLst>
                                          <p:attrName>r</p:attrName>
                                        </p:attrNameLst>
                                      </p:cBhvr>
                                    </p:animRot>
                                  </p:childTnLst>
                                </p:cTn>
                              </p:par>
                              <p:par>
                                <p:cTn id="18" presetID="19" presetClass="entr" presetSubtype="10" repeatCount="indefinite" fill="hold" nodeType="with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3000" fill="hold"/>
                                        <p:tgtEl>
                                          <p:spTgt spid="16"/>
                                        </p:tgtEl>
                                        <p:attrNameLst>
                                          <p:attrName>ppt_w</p:attrName>
                                        </p:attrNameLst>
                                      </p:cBhvr>
                                      <p:tavLst>
                                        <p:tav tm="0" fmla="#ppt_w*sin(2.5*pi*$)">
                                          <p:val>
                                            <p:fltVal val="0"/>
                                          </p:val>
                                        </p:tav>
                                        <p:tav tm="100000">
                                          <p:val>
                                            <p:fltVal val="1"/>
                                          </p:val>
                                        </p:tav>
                                      </p:tavLst>
                                    </p:anim>
                                    <p:anim calcmode="lin" valueType="num">
                                      <p:cBhvr>
                                        <p:cTn id="21" dur="3000" fill="hold"/>
                                        <p:tgtEl>
                                          <p:spTgt spid="16"/>
                                        </p:tgtEl>
                                        <p:attrNameLst>
                                          <p:attrName>ppt_h</p:attrName>
                                        </p:attrNameLst>
                                      </p:cBhvr>
                                      <p:tavLst>
                                        <p:tav tm="0">
                                          <p:val>
                                            <p:strVal val="#ppt_h"/>
                                          </p:val>
                                        </p:tav>
                                        <p:tav tm="100000">
                                          <p:val>
                                            <p:strVal val="#ppt_h"/>
                                          </p:val>
                                        </p:tav>
                                      </p:tavLst>
                                    </p:anim>
                                  </p:childTnLst>
                                </p:cTn>
                              </p:par>
                              <p:par>
                                <p:cTn id="22" presetID="8" presetClass="emph" presetSubtype="0" fill="hold" nodeType="withEffect">
                                  <p:stCondLst>
                                    <p:cond delay="0"/>
                                  </p:stCondLst>
                                  <p:childTnLst>
                                    <p:animRot by="21600000">
                                      <p:cBhvr>
                                        <p:cTn id="23" dur="3000" fill="hold"/>
                                        <p:tgtEl>
                                          <p:spTgt spid="16"/>
                                        </p:tgtEl>
                                        <p:attrNameLst>
                                          <p:attrName>r</p:attrName>
                                        </p:attrNameLst>
                                      </p:cBhvr>
                                    </p:animRot>
                                  </p:childTnLst>
                                </p:cTn>
                              </p:par>
                            </p:childTnLst>
                          </p:cTn>
                        </p:par>
                        <p:par>
                          <p:cTn id="24" fill="hold">
                            <p:stCondLst>
                              <p:cond delay="3000"/>
                            </p:stCondLst>
                            <p:childTnLst>
                              <p:par>
                                <p:cTn id="25" presetID="23" presetClass="exit" presetSubtype="32" fill="hold" nodeType="afterEffect">
                                  <p:stCondLst>
                                    <p:cond delay="0"/>
                                  </p:stCondLst>
                                  <p:childTnLst>
                                    <p:anim calcmode="lin" valueType="num">
                                      <p:cBhvr>
                                        <p:cTn id="26" dur="3000"/>
                                        <p:tgtEl>
                                          <p:spTgt spid="13"/>
                                        </p:tgtEl>
                                        <p:attrNameLst>
                                          <p:attrName>ppt_w</p:attrName>
                                        </p:attrNameLst>
                                      </p:cBhvr>
                                      <p:tavLst>
                                        <p:tav tm="0">
                                          <p:val>
                                            <p:strVal val="ppt_w"/>
                                          </p:val>
                                        </p:tav>
                                        <p:tav tm="100000">
                                          <p:val>
                                            <p:fltVal val="0"/>
                                          </p:val>
                                        </p:tav>
                                      </p:tavLst>
                                    </p:anim>
                                    <p:anim calcmode="lin" valueType="num">
                                      <p:cBhvr>
                                        <p:cTn id="27" dur="3000"/>
                                        <p:tgtEl>
                                          <p:spTgt spid="13"/>
                                        </p:tgtEl>
                                        <p:attrNameLst>
                                          <p:attrName>ppt_h</p:attrName>
                                        </p:attrNameLst>
                                      </p:cBhvr>
                                      <p:tavLst>
                                        <p:tav tm="0">
                                          <p:val>
                                            <p:strVal val="ppt_h"/>
                                          </p:val>
                                        </p:tav>
                                        <p:tav tm="100000">
                                          <p:val>
                                            <p:fltVal val="0"/>
                                          </p:val>
                                        </p:tav>
                                      </p:tavLst>
                                    </p:anim>
                                    <p:set>
                                      <p:cBhvr>
                                        <p:cTn id="28" dur="1" fill="hold">
                                          <p:stCondLst>
                                            <p:cond delay="2999"/>
                                          </p:stCondLst>
                                        </p:cTn>
                                        <p:tgtEl>
                                          <p:spTgt spid="13"/>
                                        </p:tgtEl>
                                        <p:attrNameLst>
                                          <p:attrName>style.visibility</p:attrName>
                                        </p:attrNameLst>
                                      </p:cBhvr>
                                      <p:to>
                                        <p:strVal val="hidden"/>
                                      </p:to>
                                    </p:set>
                                  </p:childTnLst>
                                </p:cTn>
                              </p:par>
                              <p:par>
                                <p:cTn id="29" presetID="8" presetClass="emph" presetSubtype="0" fill="hold" nodeType="withEffect">
                                  <p:stCondLst>
                                    <p:cond delay="0"/>
                                  </p:stCondLst>
                                  <p:childTnLst>
                                    <p:animRot by="21600000">
                                      <p:cBhvr>
                                        <p:cTn id="30" dur="3000" fill="hold"/>
                                        <p:tgtEl>
                                          <p:spTgt spid="13"/>
                                        </p:tgtEl>
                                        <p:attrNameLst>
                                          <p:attrName>r</p:attrName>
                                        </p:attrNameLst>
                                      </p:cBhvr>
                                    </p:animRot>
                                  </p:childTnLst>
                                </p:cTn>
                              </p:par>
                              <p:par>
                                <p:cTn id="31" presetID="23" presetClass="exit" presetSubtype="16" fill="hold" nodeType="withEffect">
                                  <p:stCondLst>
                                    <p:cond delay="0"/>
                                  </p:stCondLst>
                                  <p:childTnLst>
                                    <p:anim calcmode="lin" valueType="num">
                                      <p:cBhvr>
                                        <p:cTn id="32" dur="3000"/>
                                        <p:tgtEl>
                                          <p:spTgt spid="16"/>
                                        </p:tgtEl>
                                        <p:attrNameLst>
                                          <p:attrName>ppt_w</p:attrName>
                                        </p:attrNameLst>
                                      </p:cBhvr>
                                      <p:tavLst>
                                        <p:tav tm="0">
                                          <p:val>
                                            <p:strVal val="ppt_w"/>
                                          </p:val>
                                        </p:tav>
                                        <p:tav tm="100000">
                                          <p:val>
                                            <p:strVal val="4*ppt_w"/>
                                          </p:val>
                                        </p:tav>
                                      </p:tavLst>
                                    </p:anim>
                                    <p:anim calcmode="lin" valueType="num">
                                      <p:cBhvr>
                                        <p:cTn id="33" dur="3000"/>
                                        <p:tgtEl>
                                          <p:spTgt spid="16"/>
                                        </p:tgtEl>
                                        <p:attrNameLst>
                                          <p:attrName>ppt_h</p:attrName>
                                        </p:attrNameLst>
                                      </p:cBhvr>
                                      <p:tavLst>
                                        <p:tav tm="0">
                                          <p:val>
                                            <p:strVal val="ppt_h"/>
                                          </p:val>
                                        </p:tav>
                                        <p:tav tm="100000">
                                          <p:val>
                                            <p:strVal val="4*ppt_h"/>
                                          </p:val>
                                        </p:tav>
                                      </p:tavLst>
                                    </p:anim>
                                    <p:set>
                                      <p:cBhvr>
                                        <p:cTn id="34" dur="1" fill="hold">
                                          <p:stCondLst>
                                            <p:cond delay="2999"/>
                                          </p:stCondLst>
                                        </p:cTn>
                                        <p:tgtEl>
                                          <p:spTgt spid="16"/>
                                        </p:tgtEl>
                                        <p:attrNameLst>
                                          <p:attrName>style.visibility</p:attrName>
                                        </p:attrNameLst>
                                      </p:cBhvr>
                                      <p:to>
                                        <p:strVal val="hidden"/>
                                      </p:to>
                                    </p:set>
                                  </p:childTnLst>
                                </p:cTn>
                              </p:par>
                              <p:par>
                                <p:cTn id="35" presetID="8" presetClass="emph" presetSubtype="0" fill="hold" nodeType="withEffect">
                                  <p:stCondLst>
                                    <p:cond delay="0"/>
                                  </p:stCondLst>
                                  <p:childTnLst>
                                    <p:animRot by="21600000">
                                      <p:cBhvr>
                                        <p:cTn id="36" dur="3000" fill="hold"/>
                                        <p:tgtEl>
                                          <p:spTgt spid="16"/>
                                        </p:tgtEl>
                                        <p:attrNameLst>
                                          <p:attrName>r</p:attrName>
                                        </p:attrNameLst>
                                      </p:cBhvr>
                                    </p:animRot>
                                  </p:childTnLst>
                                </p:cTn>
                              </p:par>
                              <p:par>
                                <p:cTn id="37" presetID="23" presetClass="exit" presetSubtype="32" fill="hold" nodeType="withEffect">
                                  <p:stCondLst>
                                    <p:cond delay="0"/>
                                  </p:stCondLst>
                                  <p:childTnLst>
                                    <p:anim calcmode="lin" valueType="num">
                                      <p:cBhvr>
                                        <p:cTn id="38" dur="3000"/>
                                        <p:tgtEl>
                                          <p:spTgt spid="17"/>
                                        </p:tgtEl>
                                        <p:attrNameLst>
                                          <p:attrName>ppt_w</p:attrName>
                                        </p:attrNameLst>
                                      </p:cBhvr>
                                      <p:tavLst>
                                        <p:tav tm="0">
                                          <p:val>
                                            <p:strVal val="ppt_w"/>
                                          </p:val>
                                        </p:tav>
                                        <p:tav tm="100000">
                                          <p:val>
                                            <p:fltVal val="0"/>
                                          </p:val>
                                        </p:tav>
                                      </p:tavLst>
                                    </p:anim>
                                    <p:anim calcmode="lin" valueType="num">
                                      <p:cBhvr>
                                        <p:cTn id="39" dur="3000"/>
                                        <p:tgtEl>
                                          <p:spTgt spid="17"/>
                                        </p:tgtEl>
                                        <p:attrNameLst>
                                          <p:attrName>ppt_h</p:attrName>
                                        </p:attrNameLst>
                                      </p:cBhvr>
                                      <p:tavLst>
                                        <p:tav tm="0">
                                          <p:val>
                                            <p:strVal val="ppt_h"/>
                                          </p:val>
                                        </p:tav>
                                        <p:tav tm="100000">
                                          <p:val>
                                            <p:fltVal val="0"/>
                                          </p:val>
                                        </p:tav>
                                      </p:tavLst>
                                    </p:anim>
                                    <p:set>
                                      <p:cBhvr>
                                        <p:cTn id="40" dur="1" fill="hold">
                                          <p:stCondLst>
                                            <p:cond delay="2999"/>
                                          </p:stCondLst>
                                        </p:cTn>
                                        <p:tgtEl>
                                          <p:spTgt spid="17"/>
                                        </p:tgtEl>
                                        <p:attrNameLst>
                                          <p:attrName>style.visibility</p:attrName>
                                        </p:attrNameLst>
                                      </p:cBhvr>
                                      <p:to>
                                        <p:strVal val="hidden"/>
                                      </p:to>
                                    </p:set>
                                  </p:childTnLst>
                                </p:cTn>
                              </p:par>
                              <p:par>
                                <p:cTn id="41" presetID="8" presetClass="emph" presetSubtype="0" fill="hold" nodeType="withEffect">
                                  <p:stCondLst>
                                    <p:cond delay="0"/>
                                  </p:stCondLst>
                                  <p:childTnLst>
                                    <p:animRot by="-21600000">
                                      <p:cBhvr>
                                        <p:cTn id="42" dur="3000" fill="hold"/>
                                        <p:tgtEl>
                                          <p:spTgt spid="17"/>
                                        </p:tgtEl>
                                        <p:attrNameLst>
                                          <p:attrName>r</p:attrName>
                                        </p:attrNameLst>
                                      </p:cBhvr>
                                    </p:animRot>
                                  </p:childTnLst>
                                </p:cTn>
                              </p:par>
                              <p:par>
                                <p:cTn id="43" presetID="6" presetClass="entr" presetSubtype="32"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circle(out)">
                                      <p:cBhvr>
                                        <p:cTn id="45" dur="3000"/>
                                        <p:tgtEl>
                                          <p:spTgt spid="5"/>
                                        </p:tgtEl>
                                      </p:cBhvr>
                                    </p:animEffect>
                                  </p:childTnLst>
                                </p:cTn>
                              </p:par>
                              <p:par>
                                <p:cTn id="46" presetID="23" presetClass="entr" presetSubtype="528" fill="hold" nodeType="withEffect">
                                  <p:stCondLst>
                                    <p:cond delay="1000"/>
                                  </p:stCondLst>
                                  <p:childTnLst>
                                    <p:set>
                                      <p:cBhvr>
                                        <p:cTn id="47" dur="1" fill="hold">
                                          <p:stCondLst>
                                            <p:cond delay="0"/>
                                          </p:stCondLst>
                                        </p:cTn>
                                        <p:tgtEl>
                                          <p:spTgt spid="1026"/>
                                        </p:tgtEl>
                                        <p:attrNameLst>
                                          <p:attrName>style.visibility</p:attrName>
                                        </p:attrNameLst>
                                      </p:cBhvr>
                                      <p:to>
                                        <p:strVal val="visible"/>
                                      </p:to>
                                    </p:set>
                                    <p:anim calcmode="lin" valueType="num">
                                      <p:cBhvr>
                                        <p:cTn id="48" dur="2000" fill="hold"/>
                                        <p:tgtEl>
                                          <p:spTgt spid="1026"/>
                                        </p:tgtEl>
                                        <p:attrNameLst>
                                          <p:attrName>ppt_w</p:attrName>
                                        </p:attrNameLst>
                                      </p:cBhvr>
                                      <p:tavLst>
                                        <p:tav tm="0">
                                          <p:val>
                                            <p:fltVal val="0"/>
                                          </p:val>
                                        </p:tav>
                                        <p:tav tm="100000">
                                          <p:val>
                                            <p:strVal val="#ppt_w"/>
                                          </p:val>
                                        </p:tav>
                                      </p:tavLst>
                                    </p:anim>
                                    <p:anim calcmode="lin" valueType="num">
                                      <p:cBhvr>
                                        <p:cTn id="49" dur="2000" fill="hold"/>
                                        <p:tgtEl>
                                          <p:spTgt spid="1026"/>
                                        </p:tgtEl>
                                        <p:attrNameLst>
                                          <p:attrName>ppt_h</p:attrName>
                                        </p:attrNameLst>
                                      </p:cBhvr>
                                      <p:tavLst>
                                        <p:tav tm="0">
                                          <p:val>
                                            <p:fltVal val="0"/>
                                          </p:val>
                                        </p:tav>
                                        <p:tav tm="100000">
                                          <p:val>
                                            <p:strVal val="#ppt_h"/>
                                          </p:val>
                                        </p:tav>
                                      </p:tavLst>
                                    </p:anim>
                                    <p:anim calcmode="lin" valueType="num">
                                      <p:cBhvr>
                                        <p:cTn id="50" dur="2000" fill="hold"/>
                                        <p:tgtEl>
                                          <p:spTgt spid="1026"/>
                                        </p:tgtEl>
                                        <p:attrNameLst>
                                          <p:attrName>ppt_x</p:attrName>
                                        </p:attrNameLst>
                                      </p:cBhvr>
                                      <p:tavLst>
                                        <p:tav tm="0">
                                          <p:val>
                                            <p:fltVal val="0.5"/>
                                          </p:val>
                                        </p:tav>
                                        <p:tav tm="100000">
                                          <p:val>
                                            <p:strVal val="#ppt_x"/>
                                          </p:val>
                                        </p:tav>
                                      </p:tavLst>
                                    </p:anim>
                                    <p:anim calcmode="lin" valueType="num">
                                      <p:cBhvr>
                                        <p:cTn id="51" dur="200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REFLEJOS EN LA NATURALEZA.jpg"/>
          <p:cNvPicPr>
            <a:picLocks noGrp="1" noChangeAspect="1"/>
          </p:cNvPicPr>
          <p:nvPr isPhoto="1"/>
        </p:nvPicPr>
        <p:blipFill>
          <a:blip r:embed="rId3" cstate="print">
            <a:lum/>
          </a:blip>
          <a:stretch>
            <a:fillRect/>
          </a:stretch>
        </p:blipFill>
        <p:spPr>
          <a:xfrm>
            <a:off x="0" y="0"/>
            <a:ext cx="9144000" cy="6858000"/>
          </a:xfrm>
          <a:prstGeom prst="rect">
            <a:avLst/>
          </a:prstGeom>
          <a:noFill/>
          <a:ln>
            <a:noFill/>
          </a:ln>
        </p:spPr>
      </p:pic>
      <p:pic>
        <p:nvPicPr>
          <p:cNvPr id="16" name="15 Imagen" descr="Diapositiva19.JPG"/>
          <p:cNvPicPr>
            <a:picLocks noGrp="1" noChangeAspect="1"/>
          </p:cNvPicPr>
          <p:nvPr isPhoto="1"/>
        </p:nvPicPr>
        <p:blipFill>
          <a:blip r:embed="rId4" cstate="print">
            <a:lum/>
          </a:blip>
          <a:stretch>
            <a:fillRect/>
          </a:stretch>
        </p:blipFill>
        <p:spPr>
          <a:xfrm>
            <a:off x="0" y="0"/>
            <a:ext cx="9144000" cy="6858000"/>
          </a:xfrm>
          <a:prstGeom prst="rect">
            <a:avLst/>
          </a:prstGeom>
          <a:noFill/>
          <a:ln>
            <a:noFill/>
          </a:ln>
        </p:spPr>
      </p:pic>
      <p:pic>
        <p:nvPicPr>
          <p:cNvPr id="1026" name="Picture 2"/>
          <p:cNvPicPr>
            <a:picLocks noChangeAspect="1" noChangeArrowheads="1"/>
          </p:cNvPicPr>
          <p:nvPr/>
        </p:nvPicPr>
        <p:blipFill>
          <a:blip r:embed="rId5" cstate="print">
            <a:extLst>
              <a:ext uri="{BEBA8EAE-BF5A-486C-A8C5-ECC9F3942E4B}">
                <a14:imgProps xmlns:a14="http://schemas.microsoft.com/office/drawing/2010/main" xmlns="">
                  <a14:imgLayer r:embed="rId6">
                    <a14:imgEffect>
                      <a14:colorTemperature colorTemp="7875"/>
                    </a14:imgEffect>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a:off x="4427984" y="-61114"/>
            <a:ext cx="4024313" cy="4108450"/>
          </a:xfrm>
          <a:prstGeom prst="rect">
            <a:avLst/>
          </a:prstGeom>
          <a:noFill/>
          <a:ln>
            <a:noFill/>
          </a:ln>
          <a:effectLst>
            <a:outerShdw dist="35921" algn="ctr" rotWithShape="0">
              <a:schemeClr val="tx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7" name="Picture 2"/>
          <p:cNvPicPr>
            <a:picLocks noChangeAspect="1" noChangeArrowheads="1"/>
          </p:cNvPicPr>
          <p:nvPr/>
        </p:nvPicPr>
        <p:blipFill>
          <a:blip r:embed="rId5" cstate="print">
            <a:extLst>
              <a:ext uri="{BEBA8EAE-BF5A-486C-A8C5-ECC9F3942E4B}">
                <a14:imgProps xmlns:a14="http://schemas.microsoft.com/office/drawing/2010/main" xmlns="">
                  <a14:imgLayer r:embed="rId6">
                    <a14:imgEffect>
                      <a14:colorTemperature colorTemp="7875"/>
                    </a14:imgEffect>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flipH="1">
            <a:off x="589601" y="-61114"/>
            <a:ext cx="4024313" cy="4108450"/>
          </a:xfrm>
          <a:prstGeom prst="rect">
            <a:avLst/>
          </a:prstGeom>
          <a:noFill/>
          <a:ln>
            <a:noFill/>
          </a:ln>
          <a:effectLst>
            <a:outerShdw dist="35921" algn="ctr" rotWithShape="0">
              <a:schemeClr val="tx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8" name="Picture 2"/>
          <p:cNvPicPr>
            <a:picLocks noChangeAspect="1" noChangeArrowheads="1"/>
          </p:cNvPicPr>
          <p:nvPr/>
        </p:nvPicPr>
        <p:blipFill>
          <a:blip r:embed="rId5" cstate="print">
            <a:extLst>
              <a:ext uri="{BEBA8EAE-BF5A-486C-A8C5-ECC9F3942E4B}">
                <a14:imgProps xmlns:a14="http://schemas.microsoft.com/office/drawing/2010/main" xmlns="">
                  <a14:imgLayer r:embed="rId6">
                    <a14:imgEffect>
                      <a14:colorTemperature colorTemp="7875"/>
                    </a14:imgEffect>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0800000">
            <a:off x="589601" y="2795261"/>
            <a:ext cx="4024313" cy="4108450"/>
          </a:xfrm>
          <a:prstGeom prst="rect">
            <a:avLst/>
          </a:prstGeom>
          <a:noFill/>
          <a:ln>
            <a:noFill/>
          </a:ln>
          <a:effectLst>
            <a:outerShdw dist="35921" algn="ctr" rotWithShape="0">
              <a:schemeClr val="tx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9" name="Picture 2"/>
          <p:cNvPicPr>
            <a:picLocks noChangeAspect="1" noChangeArrowheads="1"/>
          </p:cNvPicPr>
          <p:nvPr/>
        </p:nvPicPr>
        <p:blipFill>
          <a:blip r:embed="rId5" cstate="print">
            <a:extLst>
              <a:ext uri="{BEBA8EAE-BF5A-486C-A8C5-ECC9F3942E4B}">
                <a14:imgProps xmlns:a14="http://schemas.microsoft.com/office/drawing/2010/main" xmlns="">
                  <a14:imgLayer r:embed="rId6">
                    <a14:imgEffect>
                      <a14:colorTemperature colorTemp="7875"/>
                    </a14:imgEffect>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0800000" flipH="1">
            <a:off x="4355976" y="2749550"/>
            <a:ext cx="4024313" cy="4108450"/>
          </a:xfrm>
          <a:prstGeom prst="rect">
            <a:avLst/>
          </a:prstGeom>
          <a:noFill/>
          <a:ln>
            <a:noFill/>
          </a:ln>
          <a:effectLst>
            <a:outerShdw dist="35921" algn="ctr" rotWithShape="0">
              <a:schemeClr val="tx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5" name="14 Imagen" descr="Diapositiva19.JPG"/>
          <p:cNvPicPr>
            <a:picLocks noGrp="1" noChangeAspect="1"/>
          </p:cNvPicPr>
          <p:nvPr isPhoto="1"/>
        </p:nvPicPr>
        <p:blipFill>
          <a:blip r:embed="rId4" cstate="print">
            <a:lum/>
          </a:blip>
          <a:stretch>
            <a:fillRect/>
          </a:stretch>
        </p:blipFill>
        <p:spPr>
          <a:xfrm>
            <a:off x="0" y="260648"/>
            <a:ext cx="9144000" cy="6336704"/>
          </a:xfrm>
          <a:prstGeom prst="rect">
            <a:avLst/>
          </a:prstGeom>
          <a:noFill/>
          <a:ln>
            <a:noFill/>
          </a:ln>
        </p:spPr>
      </p:pic>
      <p:sp>
        <p:nvSpPr>
          <p:cNvPr id="11" name="10 Forma libre"/>
          <p:cNvSpPr/>
          <p:nvPr/>
        </p:nvSpPr>
        <p:spPr>
          <a:xfrm>
            <a:off x="0" y="1"/>
            <a:ext cx="9184079" cy="69269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6161FF"/>
              </a:gs>
              <a:gs pos="44000">
                <a:srgbClr val="00B0F0">
                  <a:lumMod val="90000"/>
                </a:srgbClr>
              </a:gs>
              <a:gs pos="74000">
                <a:srgbClr val="002060">
                  <a:lumMod val="78000"/>
                  <a:lumOff val="22000"/>
                </a:srgbClr>
              </a:gs>
              <a:gs pos="100000">
                <a:schemeClr val="bg2">
                  <a:lumMod val="46000"/>
                </a:schemeClr>
              </a:gs>
              <a:gs pos="100000">
                <a:srgbClr val="002060">
                  <a:lumMod val="4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rot="10800000">
            <a:off x="-40081" y="6165303"/>
            <a:ext cx="9184079" cy="69269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6161FF"/>
              </a:gs>
              <a:gs pos="44000">
                <a:srgbClr val="00B0F0">
                  <a:lumMod val="90000"/>
                </a:srgbClr>
              </a:gs>
              <a:gs pos="74000">
                <a:srgbClr val="002060">
                  <a:lumMod val="78000"/>
                  <a:lumOff val="22000"/>
                </a:srgbClr>
              </a:gs>
              <a:gs pos="100000">
                <a:schemeClr val="bg2">
                  <a:lumMod val="46000"/>
                </a:schemeClr>
              </a:gs>
              <a:gs pos="100000">
                <a:srgbClr val="002060">
                  <a:lumMod val="4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CuadroTexto"/>
          <p:cNvSpPr txBox="1"/>
          <p:nvPr/>
        </p:nvSpPr>
        <p:spPr>
          <a:xfrm>
            <a:off x="1331640" y="5445224"/>
            <a:ext cx="6806672" cy="830997"/>
          </a:xfrm>
          <a:prstGeom prst="rect">
            <a:avLst/>
          </a:prstGeom>
          <a:noFill/>
        </p:spPr>
        <p:txBody>
          <a:bodyPr wrap="none" rtlCol="0">
            <a:spAutoFit/>
            <a:scene3d>
              <a:camera prst="obliqueBottomLeft"/>
              <a:lightRig rig="threePt" dir="t"/>
            </a:scene3d>
            <a:sp3d extrusionH="88900" contourW="6350">
              <a:extrusionClr>
                <a:schemeClr val="accent1">
                  <a:lumMod val="50000"/>
                </a:schemeClr>
              </a:extrusionClr>
            </a:sp3d>
          </a:bodyPr>
          <a:lstStyle/>
          <a:p>
            <a:pPr algn="ctr"/>
            <a:r>
              <a:rPr lang="es-ES" sz="2400" dirty="0" smtClean="0">
                <a:gradFill>
                  <a:gsLst>
                    <a:gs pos="0">
                      <a:srgbClr val="5E9EFF"/>
                    </a:gs>
                    <a:gs pos="39999">
                      <a:srgbClr val="85C2FF"/>
                    </a:gs>
                    <a:gs pos="70000">
                      <a:srgbClr val="C4D6EB"/>
                    </a:gs>
                    <a:gs pos="100000">
                      <a:srgbClr val="FFEBFA"/>
                    </a:gs>
                  </a:gsLst>
                  <a:lin ang="5400000" scaled="0"/>
                </a:gradFill>
                <a:effectLst>
                  <a:glow rad="25400">
                    <a:schemeClr val="bg1">
                      <a:alpha val="60000"/>
                    </a:schemeClr>
                  </a:glow>
                </a:effectLst>
                <a:latin typeface="AR ESSENCE" pitchFamily="2" charset="0"/>
                <a:ea typeface="Adobe Gothic Std B" pitchFamily="34" charset="-128"/>
              </a:rPr>
              <a:t>En esta ocasión les presentamos una selección de idílicos</a:t>
            </a:r>
          </a:p>
          <a:p>
            <a:pPr algn="ctr"/>
            <a:r>
              <a:rPr lang="es-ES" sz="2400" dirty="0" smtClean="0">
                <a:gradFill>
                  <a:gsLst>
                    <a:gs pos="0">
                      <a:srgbClr val="5E9EFF"/>
                    </a:gs>
                    <a:gs pos="39999">
                      <a:srgbClr val="85C2FF"/>
                    </a:gs>
                    <a:gs pos="70000">
                      <a:srgbClr val="C4D6EB"/>
                    </a:gs>
                    <a:gs pos="100000">
                      <a:srgbClr val="FFEBFA"/>
                    </a:gs>
                  </a:gsLst>
                  <a:lin ang="5400000" scaled="0"/>
                </a:gradFill>
                <a:effectLst>
                  <a:glow rad="25400">
                    <a:schemeClr val="bg1">
                      <a:alpha val="60000"/>
                    </a:schemeClr>
                  </a:glow>
                </a:effectLst>
                <a:latin typeface="AR ESSENCE" pitchFamily="2" charset="0"/>
                <a:ea typeface="Adobe Gothic Std B" pitchFamily="34" charset="-128"/>
              </a:rPr>
              <a:t>paisajes de la naturaleza con una profunda reflexión final.</a:t>
            </a:r>
          </a:p>
        </p:txBody>
      </p:sp>
    </p:spTree>
    <p:extLst>
      <p:ext uri="{BB962C8B-B14F-4D97-AF65-F5344CB8AC3E}">
        <p14:creationId xmlns:p14="http://schemas.microsoft.com/office/powerpoint/2010/main" xmlns="" val="243690258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additive="base">
                                        <p:cTn id="10" dur="2500" fill="hold"/>
                                        <p:tgtEl>
                                          <p:spTgt spid="17"/>
                                        </p:tgtEl>
                                        <p:attrNameLst>
                                          <p:attrName>ppt_x</p:attrName>
                                        </p:attrNameLst>
                                      </p:cBhvr>
                                      <p:tavLst>
                                        <p:tav tm="0">
                                          <p:val>
                                            <p:strVal val="1+#ppt_w/2"/>
                                          </p:val>
                                        </p:tav>
                                        <p:tav tm="100000">
                                          <p:val>
                                            <p:strVal val="#ppt_x"/>
                                          </p:val>
                                        </p:tav>
                                      </p:tavLst>
                                    </p:anim>
                                    <p:anim calcmode="lin" valueType="num">
                                      <p:cBhvr additive="base">
                                        <p:cTn id="11" dur="2500" fill="hold"/>
                                        <p:tgtEl>
                                          <p:spTgt spid="17"/>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2500" fill="hold"/>
                                        <p:tgtEl>
                                          <p:spTgt spid="17"/>
                                        </p:tgtEl>
                                        <p:attrNameLst>
                                          <p:attrName>ppt_w</p:attrName>
                                        </p:attrNameLst>
                                      </p:cBhvr>
                                      <p:tavLst>
                                        <p:tav tm="0" fmla="#ppt_w*sin(2.5*pi*$)">
                                          <p:val>
                                            <p:fltVal val="0"/>
                                          </p:val>
                                        </p:tav>
                                        <p:tav tm="100000">
                                          <p:val>
                                            <p:fltVal val="1"/>
                                          </p:val>
                                        </p:tav>
                                      </p:tavLst>
                                    </p:anim>
                                    <p:anim calcmode="lin" valueType="num">
                                      <p:cBhvr>
                                        <p:cTn id="15" dur="2500" fill="hold"/>
                                        <p:tgtEl>
                                          <p:spTgt spid="17"/>
                                        </p:tgtEl>
                                        <p:attrNameLst>
                                          <p:attrName>ppt_h</p:attrName>
                                        </p:attrNameLst>
                                      </p:cBhvr>
                                      <p:tavLst>
                                        <p:tav tm="0">
                                          <p:val>
                                            <p:strVal val="#ppt_h"/>
                                          </p:val>
                                        </p:tav>
                                        <p:tav tm="100000">
                                          <p:val>
                                            <p:strVal val="#ppt_h"/>
                                          </p:val>
                                        </p:tav>
                                      </p:tavLst>
                                    </p:anim>
                                  </p:childTnLst>
                                </p:cTn>
                              </p:par>
                              <p:par>
                                <p:cTn id="16" presetID="2" presetClass="entr" presetSubtype="12"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 calcmode="lin" valueType="num">
                                      <p:cBhvr additive="base">
                                        <p:cTn id="18" dur="2500" fill="hold"/>
                                        <p:tgtEl>
                                          <p:spTgt spid="1026"/>
                                        </p:tgtEl>
                                        <p:attrNameLst>
                                          <p:attrName>ppt_x</p:attrName>
                                        </p:attrNameLst>
                                      </p:cBhvr>
                                      <p:tavLst>
                                        <p:tav tm="0">
                                          <p:val>
                                            <p:strVal val="0-#ppt_w/2"/>
                                          </p:val>
                                        </p:tav>
                                        <p:tav tm="100000">
                                          <p:val>
                                            <p:strVal val="#ppt_x"/>
                                          </p:val>
                                        </p:tav>
                                      </p:tavLst>
                                    </p:anim>
                                    <p:anim calcmode="lin" valueType="num">
                                      <p:cBhvr additive="base">
                                        <p:cTn id="19" dur="2500" fill="hold"/>
                                        <p:tgtEl>
                                          <p:spTgt spid="1026"/>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1026"/>
                                        </p:tgtEl>
                                        <p:attrNameLst>
                                          <p:attrName>style.visibility</p:attrName>
                                        </p:attrNameLst>
                                      </p:cBhvr>
                                      <p:to>
                                        <p:strVal val="visible"/>
                                      </p:to>
                                    </p:set>
                                    <p:anim calcmode="lin" valueType="num">
                                      <p:cBhvr>
                                        <p:cTn id="22" dur="2500" fill="hold"/>
                                        <p:tgtEl>
                                          <p:spTgt spid="1026"/>
                                        </p:tgtEl>
                                        <p:attrNameLst>
                                          <p:attrName>ppt_w</p:attrName>
                                        </p:attrNameLst>
                                      </p:cBhvr>
                                      <p:tavLst>
                                        <p:tav tm="0" fmla="#ppt_w*sin(2.5*pi*$)">
                                          <p:val>
                                            <p:fltVal val="0"/>
                                          </p:val>
                                        </p:tav>
                                        <p:tav tm="100000">
                                          <p:val>
                                            <p:fltVal val="1"/>
                                          </p:val>
                                        </p:tav>
                                      </p:tavLst>
                                    </p:anim>
                                    <p:anim calcmode="lin" valueType="num">
                                      <p:cBhvr>
                                        <p:cTn id="23" dur="2500" fill="hold"/>
                                        <p:tgtEl>
                                          <p:spTgt spid="1026"/>
                                        </p:tgtEl>
                                        <p:attrNameLst>
                                          <p:attrName>ppt_h</p:attrName>
                                        </p:attrNameLst>
                                      </p:cBhvr>
                                      <p:tavLst>
                                        <p:tav tm="0">
                                          <p:val>
                                            <p:strVal val="#ppt_h"/>
                                          </p:val>
                                        </p:tav>
                                        <p:tav tm="100000">
                                          <p:val>
                                            <p:strVal val="#ppt_h"/>
                                          </p:val>
                                        </p:tav>
                                      </p:tavLst>
                                    </p:anim>
                                  </p:childTnLst>
                                </p:cTn>
                              </p:par>
                              <p:par>
                                <p:cTn id="24" presetID="2" presetClass="entr" presetSubtype="9"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2500" fill="hold"/>
                                        <p:tgtEl>
                                          <p:spTgt spid="19"/>
                                        </p:tgtEl>
                                        <p:attrNameLst>
                                          <p:attrName>ppt_x</p:attrName>
                                        </p:attrNameLst>
                                      </p:cBhvr>
                                      <p:tavLst>
                                        <p:tav tm="0">
                                          <p:val>
                                            <p:strVal val="0-#ppt_w/2"/>
                                          </p:val>
                                        </p:tav>
                                        <p:tav tm="100000">
                                          <p:val>
                                            <p:strVal val="#ppt_x"/>
                                          </p:val>
                                        </p:tav>
                                      </p:tavLst>
                                    </p:anim>
                                    <p:anim calcmode="lin" valueType="num">
                                      <p:cBhvr additive="base">
                                        <p:cTn id="27" dur="2500" fill="hold"/>
                                        <p:tgtEl>
                                          <p:spTgt spid="19"/>
                                        </p:tgtEl>
                                        <p:attrNameLst>
                                          <p:attrName>ppt_y</p:attrName>
                                        </p:attrNameLst>
                                      </p:cBhvr>
                                      <p:tavLst>
                                        <p:tav tm="0">
                                          <p:val>
                                            <p:strVal val="0-#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p:cTn id="30" dur="2500" fill="hold"/>
                                        <p:tgtEl>
                                          <p:spTgt spid="19"/>
                                        </p:tgtEl>
                                        <p:attrNameLst>
                                          <p:attrName>ppt_w</p:attrName>
                                        </p:attrNameLst>
                                      </p:cBhvr>
                                      <p:tavLst>
                                        <p:tav tm="0" fmla="#ppt_w*sin(2.5*pi*$)">
                                          <p:val>
                                            <p:fltVal val="0"/>
                                          </p:val>
                                        </p:tav>
                                        <p:tav tm="100000">
                                          <p:val>
                                            <p:fltVal val="1"/>
                                          </p:val>
                                        </p:tav>
                                      </p:tavLst>
                                    </p:anim>
                                    <p:anim calcmode="lin" valueType="num">
                                      <p:cBhvr>
                                        <p:cTn id="31" dur="2500" fill="hold"/>
                                        <p:tgtEl>
                                          <p:spTgt spid="19"/>
                                        </p:tgtEl>
                                        <p:attrNameLst>
                                          <p:attrName>ppt_h</p:attrName>
                                        </p:attrNameLst>
                                      </p:cBhvr>
                                      <p:tavLst>
                                        <p:tav tm="0">
                                          <p:val>
                                            <p:strVal val="#ppt_h"/>
                                          </p:val>
                                        </p:tav>
                                        <p:tav tm="100000">
                                          <p:val>
                                            <p:strVal val="#ppt_h"/>
                                          </p:val>
                                        </p:tav>
                                      </p:tavLst>
                                    </p:anim>
                                  </p:childTnLst>
                                </p:cTn>
                              </p:par>
                              <p:par>
                                <p:cTn id="32" presetID="2" presetClass="entr" presetSubtype="3"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500" fill="hold"/>
                                        <p:tgtEl>
                                          <p:spTgt spid="18"/>
                                        </p:tgtEl>
                                        <p:attrNameLst>
                                          <p:attrName>ppt_x</p:attrName>
                                        </p:attrNameLst>
                                      </p:cBhvr>
                                      <p:tavLst>
                                        <p:tav tm="0">
                                          <p:val>
                                            <p:strVal val="1+#ppt_w/2"/>
                                          </p:val>
                                        </p:tav>
                                        <p:tav tm="100000">
                                          <p:val>
                                            <p:strVal val="#ppt_x"/>
                                          </p:val>
                                        </p:tav>
                                      </p:tavLst>
                                    </p:anim>
                                    <p:anim calcmode="lin" valueType="num">
                                      <p:cBhvr additive="base">
                                        <p:cTn id="35" dur="2500" fill="hold"/>
                                        <p:tgtEl>
                                          <p:spTgt spid="18"/>
                                        </p:tgtEl>
                                        <p:attrNameLst>
                                          <p:attrName>ppt_y</p:attrName>
                                        </p:attrNameLst>
                                      </p:cBhvr>
                                      <p:tavLst>
                                        <p:tav tm="0">
                                          <p:val>
                                            <p:strVal val="0-#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2500" fill="hold"/>
                                        <p:tgtEl>
                                          <p:spTgt spid="18"/>
                                        </p:tgtEl>
                                        <p:attrNameLst>
                                          <p:attrName>ppt_w</p:attrName>
                                        </p:attrNameLst>
                                      </p:cBhvr>
                                      <p:tavLst>
                                        <p:tav tm="0" fmla="#ppt_w*sin(2.5*pi*$)">
                                          <p:val>
                                            <p:fltVal val="0"/>
                                          </p:val>
                                        </p:tav>
                                        <p:tav tm="100000">
                                          <p:val>
                                            <p:fltVal val="1"/>
                                          </p:val>
                                        </p:tav>
                                      </p:tavLst>
                                    </p:anim>
                                    <p:anim calcmode="lin" valueType="num">
                                      <p:cBhvr>
                                        <p:cTn id="39" dur="2500" fill="hold"/>
                                        <p:tgtEl>
                                          <p:spTgt spid="18"/>
                                        </p:tgtEl>
                                        <p:attrNameLst>
                                          <p:attrName>ppt_h</p:attrName>
                                        </p:attrNameLst>
                                      </p:cBhvr>
                                      <p:tavLst>
                                        <p:tav tm="0">
                                          <p:val>
                                            <p:strVal val="#ppt_h"/>
                                          </p:val>
                                        </p:tav>
                                        <p:tav tm="100000">
                                          <p:val>
                                            <p:strVal val="#ppt_h"/>
                                          </p:val>
                                        </p:tav>
                                      </p:tavLst>
                                    </p:anim>
                                  </p:childTnLst>
                                </p:cTn>
                              </p:par>
                            </p:childTnLst>
                          </p:cTn>
                        </p:par>
                        <p:par>
                          <p:cTn id="40" fill="hold">
                            <p:stCondLst>
                              <p:cond delay="2500"/>
                            </p:stCondLst>
                            <p:childTnLst>
                              <p:par>
                                <p:cTn id="41" presetID="2" presetClass="exit" presetSubtype="6" fill="hold" nodeType="afterEffect">
                                  <p:stCondLst>
                                    <p:cond delay="0"/>
                                  </p:stCondLst>
                                  <p:childTnLst>
                                    <p:anim calcmode="lin" valueType="num">
                                      <p:cBhvr additive="base">
                                        <p:cTn id="42" dur="3250"/>
                                        <p:tgtEl>
                                          <p:spTgt spid="17"/>
                                        </p:tgtEl>
                                        <p:attrNameLst>
                                          <p:attrName>ppt_x</p:attrName>
                                        </p:attrNameLst>
                                      </p:cBhvr>
                                      <p:tavLst>
                                        <p:tav tm="0">
                                          <p:val>
                                            <p:strVal val="ppt_x"/>
                                          </p:val>
                                        </p:tav>
                                        <p:tav tm="100000">
                                          <p:val>
                                            <p:strVal val="1+ppt_w/2"/>
                                          </p:val>
                                        </p:tav>
                                      </p:tavLst>
                                    </p:anim>
                                    <p:anim calcmode="lin" valueType="num">
                                      <p:cBhvr additive="base">
                                        <p:cTn id="43" dur="3250"/>
                                        <p:tgtEl>
                                          <p:spTgt spid="17"/>
                                        </p:tgtEl>
                                        <p:attrNameLst>
                                          <p:attrName>ppt_y</p:attrName>
                                        </p:attrNameLst>
                                      </p:cBhvr>
                                      <p:tavLst>
                                        <p:tav tm="0">
                                          <p:val>
                                            <p:strVal val="ppt_y"/>
                                          </p:val>
                                        </p:tav>
                                        <p:tav tm="100000">
                                          <p:val>
                                            <p:strVal val="1+ppt_h/2"/>
                                          </p:val>
                                        </p:tav>
                                      </p:tavLst>
                                    </p:anim>
                                    <p:set>
                                      <p:cBhvr>
                                        <p:cTn id="44" dur="1" fill="hold">
                                          <p:stCondLst>
                                            <p:cond delay="3249"/>
                                          </p:stCondLst>
                                        </p:cTn>
                                        <p:tgtEl>
                                          <p:spTgt spid="17"/>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3250"/>
                                        <p:tgtEl>
                                          <p:spTgt spid="1026"/>
                                        </p:tgtEl>
                                        <p:attrNameLst>
                                          <p:attrName>ppt_x</p:attrName>
                                        </p:attrNameLst>
                                      </p:cBhvr>
                                      <p:tavLst>
                                        <p:tav tm="0">
                                          <p:val>
                                            <p:strVal val="ppt_x"/>
                                          </p:val>
                                        </p:tav>
                                        <p:tav tm="100000">
                                          <p:val>
                                            <p:strVal val="0-ppt_w/2"/>
                                          </p:val>
                                        </p:tav>
                                      </p:tavLst>
                                    </p:anim>
                                    <p:anim calcmode="lin" valueType="num">
                                      <p:cBhvr additive="base">
                                        <p:cTn id="47" dur="3250"/>
                                        <p:tgtEl>
                                          <p:spTgt spid="1026"/>
                                        </p:tgtEl>
                                        <p:attrNameLst>
                                          <p:attrName>ppt_y</p:attrName>
                                        </p:attrNameLst>
                                      </p:cBhvr>
                                      <p:tavLst>
                                        <p:tav tm="0">
                                          <p:val>
                                            <p:strVal val="ppt_y"/>
                                          </p:val>
                                        </p:tav>
                                        <p:tav tm="100000">
                                          <p:val>
                                            <p:strVal val="1+ppt_h/2"/>
                                          </p:val>
                                        </p:tav>
                                      </p:tavLst>
                                    </p:anim>
                                    <p:set>
                                      <p:cBhvr>
                                        <p:cTn id="48" dur="1" fill="hold">
                                          <p:stCondLst>
                                            <p:cond delay="3249"/>
                                          </p:stCondLst>
                                        </p:cTn>
                                        <p:tgtEl>
                                          <p:spTgt spid="1026"/>
                                        </p:tgtEl>
                                        <p:attrNameLst>
                                          <p:attrName>style.visibility</p:attrName>
                                        </p:attrNameLst>
                                      </p:cBhvr>
                                      <p:to>
                                        <p:strVal val="hidden"/>
                                      </p:to>
                                    </p:set>
                                  </p:childTnLst>
                                </p:cTn>
                              </p:par>
                              <p:par>
                                <p:cTn id="49" presetID="2" presetClass="exit" presetSubtype="9" fill="hold" nodeType="withEffect">
                                  <p:stCondLst>
                                    <p:cond delay="0"/>
                                  </p:stCondLst>
                                  <p:childTnLst>
                                    <p:anim calcmode="lin" valueType="num">
                                      <p:cBhvr additive="base">
                                        <p:cTn id="50" dur="3250"/>
                                        <p:tgtEl>
                                          <p:spTgt spid="19"/>
                                        </p:tgtEl>
                                        <p:attrNameLst>
                                          <p:attrName>ppt_x</p:attrName>
                                        </p:attrNameLst>
                                      </p:cBhvr>
                                      <p:tavLst>
                                        <p:tav tm="0">
                                          <p:val>
                                            <p:strVal val="ppt_x"/>
                                          </p:val>
                                        </p:tav>
                                        <p:tav tm="100000">
                                          <p:val>
                                            <p:strVal val="0-ppt_w/2"/>
                                          </p:val>
                                        </p:tav>
                                      </p:tavLst>
                                    </p:anim>
                                    <p:anim calcmode="lin" valueType="num">
                                      <p:cBhvr additive="base">
                                        <p:cTn id="51" dur="3250"/>
                                        <p:tgtEl>
                                          <p:spTgt spid="19"/>
                                        </p:tgtEl>
                                        <p:attrNameLst>
                                          <p:attrName>ppt_y</p:attrName>
                                        </p:attrNameLst>
                                      </p:cBhvr>
                                      <p:tavLst>
                                        <p:tav tm="0">
                                          <p:val>
                                            <p:strVal val="ppt_y"/>
                                          </p:val>
                                        </p:tav>
                                        <p:tav tm="100000">
                                          <p:val>
                                            <p:strVal val="0-ppt_h/2"/>
                                          </p:val>
                                        </p:tav>
                                      </p:tavLst>
                                    </p:anim>
                                    <p:set>
                                      <p:cBhvr>
                                        <p:cTn id="52" dur="1" fill="hold">
                                          <p:stCondLst>
                                            <p:cond delay="3249"/>
                                          </p:stCondLst>
                                        </p:cTn>
                                        <p:tgtEl>
                                          <p:spTgt spid="19"/>
                                        </p:tgtEl>
                                        <p:attrNameLst>
                                          <p:attrName>style.visibility</p:attrName>
                                        </p:attrNameLst>
                                      </p:cBhvr>
                                      <p:to>
                                        <p:strVal val="hidden"/>
                                      </p:to>
                                    </p:set>
                                  </p:childTnLst>
                                </p:cTn>
                              </p:par>
                              <p:par>
                                <p:cTn id="53" presetID="2" presetClass="exit" presetSubtype="3" fill="hold" nodeType="withEffect">
                                  <p:stCondLst>
                                    <p:cond delay="0"/>
                                  </p:stCondLst>
                                  <p:childTnLst>
                                    <p:anim calcmode="lin" valueType="num">
                                      <p:cBhvr additive="base">
                                        <p:cTn id="54" dur="3250"/>
                                        <p:tgtEl>
                                          <p:spTgt spid="18"/>
                                        </p:tgtEl>
                                        <p:attrNameLst>
                                          <p:attrName>ppt_x</p:attrName>
                                        </p:attrNameLst>
                                      </p:cBhvr>
                                      <p:tavLst>
                                        <p:tav tm="0">
                                          <p:val>
                                            <p:strVal val="ppt_x"/>
                                          </p:val>
                                        </p:tav>
                                        <p:tav tm="100000">
                                          <p:val>
                                            <p:strVal val="1+ppt_w/2"/>
                                          </p:val>
                                        </p:tav>
                                      </p:tavLst>
                                    </p:anim>
                                    <p:anim calcmode="lin" valueType="num">
                                      <p:cBhvr additive="base">
                                        <p:cTn id="55" dur="3250"/>
                                        <p:tgtEl>
                                          <p:spTgt spid="18"/>
                                        </p:tgtEl>
                                        <p:attrNameLst>
                                          <p:attrName>ppt_y</p:attrName>
                                        </p:attrNameLst>
                                      </p:cBhvr>
                                      <p:tavLst>
                                        <p:tav tm="0">
                                          <p:val>
                                            <p:strVal val="ppt_y"/>
                                          </p:val>
                                        </p:tav>
                                        <p:tav tm="100000">
                                          <p:val>
                                            <p:strVal val="0-ppt_h/2"/>
                                          </p:val>
                                        </p:tav>
                                      </p:tavLst>
                                    </p:anim>
                                    <p:set>
                                      <p:cBhvr>
                                        <p:cTn id="56" dur="1" fill="hold">
                                          <p:stCondLst>
                                            <p:cond delay="3249"/>
                                          </p:stCondLst>
                                        </p:cTn>
                                        <p:tgtEl>
                                          <p:spTgt spid="18"/>
                                        </p:tgtEl>
                                        <p:attrNameLst>
                                          <p:attrName>style.visibility</p:attrName>
                                        </p:attrNameLst>
                                      </p:cBhvr>
                                      <p:to>
                                        <p:strVal val="hidden"/>
                                      </p:to>
                                    </p:set>
                                  </p:childTnLst>
                                </p:cTn>
                              </p:par>
                              <p:par>
                                <p:cTn id="57" presetID="8" presetClass="entr" presetSubtype="32" fill="hold" nodeType="withEffect">
                                  <p:stCondLst>
                                    <p:cond delay="500"/>
                                  </p:stCondLst>
                                  <p:childTnLst>
                                    <p:set>
                                      <p:cBhvr>
                                        <p:cTn id="58" dur="1" fill="hold">
                                          <p:stCondLst>
                                            <p:cond delay="0"/>
                                          </p:stCondLst>
                                        </p:cTn>
                                        <p:tgtEl>
                                          <p:spTgt spid="16"/>
                                        </p:tgtEl>
                                        <p:attrNameLst>
                                          <p:attrName>style.visibility</p:attrName>
                                        </p:attrNameLst>
                                      </p:cBhvr>
                                      <p:to>
                                        <p:strVal val="visible"/>
                                      </p:to>
                                    </p:set>
                                    <p:animEffect transition="in" filter="diamond(out)">
                                      <p:cBhvr>
                                        <p:cTn id="59" dur="2000"/>
                                        <p:tgtEl>
                                          <p:spTgt spid="16"/>
                                        </p:tgtEl>
                                      </p:cBhvr>
                                    </p:animEffect>
                                  </p:childTnLst>
                                </p:cTn>
                              </p:par>
                              <p:par>
                                <p:cTn id="60" presetID="23" presetClass="entr" presetSubtype="528" fill="hold" grpId="0" nodeType="withEffect">
                                  <p:stCondLst>
                                    <p:cond delay="500"/>
                                  </p:stCondLst>
                                  <p:childTnLst>
                                    <p:set>
                                      <p:cBhvr>
                                        <p:cTn id="61" dur="1" fill="hold">
                                          <p:stCondLst>
                                            <p:cond delay="0"/>
                                          </p:stCondLst>
                                        </p:cTn>
                                        <p:tgtEl>
                                          <p:spTgt spid="12"/>
                                        </p:tgtEl>
                                        <p:attrNameLst>
                                          <p:attrName>style.visibility</p:attrName>
                                        </p:attrNameLst>
                                      </p:cBhvr>
                                      <p:to>
                                        <p:strVal val="visible"/>
                                      </p:to>
                                    </p:set>
                                    <p:anim calcmode="lin" valueType="num">
                                      <p:cBhvr>
                                        <p:cTn id="62" dur="3000" fill="hold"/>
                                        <p:tgtEl>
                                          <p:spTgt spid="12"/>
                                        </p:tgtEl>
                                        <p:attrNameLst>
                                          <p:attrName>ppt_w</p:attrName>
                                        </p:attrNameLst>
                                      </p:cBhvr>
                                      <p:tavLst>
                                        <p:tav tm="0">
                                          <p:val>
                                            <p:fltVal val="0"/>
                                          </p:val>
                                        </p:tav>
                                        <p:tav tm="100000">
                                          <p:val>
                                            <p:strVal val="#ppt_w"/>
                                          </p:val>
                                        </p:tav>
                                      </p:tavLst>
                                    </p:anim>
                                    <p:anim calcmode="lin" valueType="num">
                                      <p:cBhvr>
                                        <p:cTn id="63" dur="3000" fill="hold"/>
                                        <p:tgtEl>
                                          <p:spTgt spid="12"/>
                                        </p:tgtEl>
                                        <p:attrNameLst>
                                          <p:attrName>ppt_h</p:attrName>
                                        </p:attrNameLst>
                                      </p:cBhvr>
                                      <p:tavLst>
                                        <p:tav tm="0">
                                          <p:val>
                                            <p:fltVal val="0"/>
                                          </p:val>
                                        </p:tav>
                                        <p:tav tm="100000">
                                          <p:val>
                                            <p:strVal val="#ppt_h"/>
                                          </p:val>
                                        </p:tav>
                                      </p:tavLst>
                                    </p:anim>
                                    <p:anim calcmode="lin" valueType="num">
                                      <p:cBhvr>
                                        <p:cTn id="64" dur="3000" fill="hold"/>
                                        <p:tgtEl>
                                          <p:spTgt spid="12"/>
                                        </p:tgtEl>
                                        <p:attrNameLst>
                                          <p:attrName>ppt_x</p:attrName>
                                        </p:attrNameLst>
                                      </p:cBhvr>
                                      <p:tavLst>
                                        <p:tav tm="0">
                                          <p:val>
                                            <p:fltVal val="0.5"/>
                                          </p:val>
                                        </p:tav>
                                        <p:tav tm="100000">
                                          <p:val>
                                            <p:strVal val="#ppt_x"/>
                                          </p:val>
                                        </p:tav>
                                      </p:tavLst>
                                    </p:anim>
                                    <p:anim calcmode="lin" valueType="num">
                                      <p:cBhvr>
                                        <p:cTn id="65" dur="3000" fill="hold"/>
                                        <p:tgtEl>
                                          <p:spTgt spid="1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REFLEJOS EN LA NATURALEZA--.jpg"/>
          <p:cNvPicPr>
            <a:picLocks noGrp="1" noChangeAspect="1"/>
          </p:cNvPicPr>
          <p:nvPr isPhoto="1"/>
        </p:nvPicPr>
        <p:blipFill>
          <a:blip r:embed="rId2" cstate="print">
            <a:lum/>
          </a:blip>
          <a:stretch>
            <a:fillRect/>
          </a:stretch>
        </p:blipFill>
        <p:spPr>
          <a:xfrm>
            <a:off x="0" y="0"/>
            <a:ext cx="9144000" cy="6858000"/>
          </a:xfrm>
          <a:prstGeom prst="rect">
            <a:avLst/>
          </a:prstGeom>
          <a:noFill/>
          <a:ln>
            <a:noFill/>
          </a:ln>
        </p:spPr>
      </p:pic>
      <p:pic>
        <p:nvPicPr>
          <p:cNvPr id="12" name="11 Imagen" descr="Diapositiva3.JPG"/>
          <p:cNvPicPr>
            <a:picLocks noGrp="1" noChangeAspect="1"/>
          </p:cNvPicPr>
          <p:nvPr isPhoto="1"/>
        </p:nvPicPr>
        <p:blipFill>
          <a:blip r:embed="rId3" cstate="print">
            <a:lum/>
          </a:blip>
          <a:stretch>
            <a:fillRect/>
          </a:stretch>
        </p:blipFill>
        <p:spPr>
          <a:xfrm>
            <a:off x="0" y="188640"/>
            <a:ext cx="9144000" cy="6523658"/>
          </a:xfrm>
          <a:prstGeom prst="rect">
            <a:avLst/>
          </a:prstGeom>
          <a:noFill/>
          <a:ln>
            <a:noFill/>
          </a:ln>
        </p:spPr>
      </p:pic>
      <p:pic>
        <p:nvPicPr>
          <p:cNvPr id="2" name="Picture 7"/>
          <p:cNvPicPr>
            <a:picLocks noChangeAspect="1" noChangeArrowheads="1"/>
          </p:cNvPicPr>
          <p:nvPr/>
        </p:nvPicPr>
        <p:blipFill>
          <a:blip r:embed="rId4" cstate="print">
            <a:lum contrast="40000"/>
            <a:extLst>
              <a:ext uri="{BEBA8EAE-BF5A-486C-A8C5-ECC9F3942E4B}">
                <a14:imgProps xmlns:a14="http://schemas.microsoft.com/office/drawing/2010/main" xmlns="">
                  <a14:imgLayer r:embed="rId5">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a:off x="2573969" y="31328"/>
            <a:ext cx="3960440" cy="339767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 name="Picture 7"/>
          <p:cNvPicPr>
            <a:picLocks noChangeAspect="1" noChangeArrowheads="1"/>
          </p:cNvPicPr>
          <p:nvPr/>
        </p:nvPicPr>
        <p:blipFill>
          <a:blip r:embed="rId4" cstate="print">
            <a:lum contrast="40000"/>
            <a:extLst>
              <a:ext uri="{BEBA8EAE-BF5A-486C-A8C5-ECC9F3942E4B}">
                <a14:imgProps xmlns:a14="http://schemas.microsoft.com/office/drawing/2010/main" xmlns="">
                  <a14:imgLayer r:embed="rId5">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a:off x="2571740" y="3359608"/>
            <a:ext cx="3960440" cy="339767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 name="Picture 7"/>
          <p:cNvPicPr>
            <a:picLocks noChangeAspect="1" noChangeArrowheads="1"/>
          </p:cNvPicPr>
          <p:nvPr/>
        </p:nvPicPr>
        <p:blipFill>
          <a:blip r:embed="rId4" cstate="print">
            <a:lum contrast="40000"/>
            <a:extLst>
              <a:ext uri="{BEBA8EAE-BF5A-486C-A8C5-ECC9F3942E4B}">
                <a14:imgProps xmlns:a14="http://schemas.microsoft.com/office/drawing/2010/main" xmlns="">
                  <a14:imgLayer r:embed="rId5">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a:off x="608847" y="1660772"/>
            <a:ext cx="3960440" cy="339767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7"/>
          <p:cNvPicPr>
            <a:picLocks noChangeAspect="1" noChangeArrowheads="1"/>
          </p:cNvPicPr>
          <p:nvPr/>
        </p:nvPicPr>
        <p:blipFill>
          <a:blip r:embed="rId4" cstate="print">
            <a:lum contrast="40000"/>
            <a:extLst>
              <a:ext uri="{BEBA8EAE-BF5A-486C-A8C5-ECC9F3942E4B}">
                <a14:imgProps xmlns:a14="http://schemas.microsoft.com/office/drawing/2010/main" xmlns="">
                  <a14:imgLayer r:embed="rId5">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a:off x="4551960" y="1660246"/>
            <a:ext cx="3960440" cy="339767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3" name="12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002060">
                  <a:lumMod val="48000"/>
                  <a:lumOff val="52000"/>
                </a:srgbClr>
              </a:gs>
              <a:gs pos="44000">
                <a:srgbClr val="00B0F0">
                  <a:lumMod val="90000"/>
                </a:srgbClr>
              </a:gs>
              <a:gs pos="82000">
                <a:srgbClr val="339966">
                  <a:lumMod val="55000"/>
                </a:srgbClr>
              </a:gs>
              <a:gs pos="100000">
                <a:srgbClr val="00B050">
                  <a:lumMod val="22000"/>
                </a:srgbClr>
              </a:gs>
              <a:gs pos="99000">
                <a:srgbClr val="006600">
                  <a:lumMod val="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40079" y="603864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chemeClr val="tx1"/>
              </a:gs>
              <a:gs pos="58000">
                <a:srgbClr val="002060">
                  <a:lumMod val="48000"/>
                  <a:lumOff val="52000"/>
                </a:srgbClr>
              </a:gs>
              <a:gs pos="44000">
                <a:srgbClr val="00B0F0">
                  <a:lumMod val="90000"/>
                </a:srgbClr>
              </a:gs>
              <a:gs pos="82000">
                <a:srgbClr val="339966">
                  <a:lumMod val="55000"/>
                </a:srgbClr>
              </a:gs>
              <a:gs pos="100000">
                <a:srgbClr val="00B050">
                  <a:lumMod val="22000"/>
                </a:srgbClr>
              </a:gs>
              <a:gs pos="99000">
                <a:srgbClr val="00660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783907316"/>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
                                        </p:tgtEl>
                                        <p:attrNameLst>
                                          <p:attrName>style.opacity</p:attrName>
                                        </p:attrNameLst>
                                      </p:cBhvr>
                                      <p:to>
                                        <p:strVal val="0"/>
                                      </p:to>
                                    </p:set>
                                    <p:animEffect filter="image" prLst="opacity: 0">
                                      <p:cBhvr rctx="IE">
                                        <p:cTn id="7" dur="indefinite"/>
                                        <p:tgtEl>
                                          <p:spTgt spid="3"/>
                                        </p:tgtEl>
                                      </p:cBhvr>
                                    </p:animEffect>
                                  </p:childTnLst>
                                </p:cTn>
                              </p:par>
                              <p:par>
                                <p:cTn id="8" presetID="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ppt_x"/>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19" presetClass="entr" presetSubtype="1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3000" fill="hold"/>
                                        <p:tgtEl>
                                          <p:spTgt spid="5"/>
                                        </p:tgtEl>
                                        <p:attrNameLst>
                                          <p:attrName>ppt_w</p:attrName>
                                        </p:attrNameLst>
                                      </p:cBhvr>
                                      <p:tavLst>
                                        <p:tav tm="0" fmla="#ppt_w*sin(2.5*pi*$)">
                                          <p:val>
                                            <p:fltVal val="0"/>
                                          </p:val>
                                        </p:tav>
                                        <p:tav tm="100000">
                                          <p:val>
                                            <p:fltVal val="1"/>
                                          </p:val>
                                        </p:tav>
                                      </p:tavLst>
                                    </p:anim>
                                    <p:anim calcmode="lin" valueType="num">
                                      <p:cBhvr>
                                        <p:cTn id="27" dur="3000" fill="hold"/>
                                        <p:tgtEl>
                                          <p:spTgt spid="5"/>
                                        </p:tgtEl>
                                        <p:attrNameLst>
                                          <p:attrName>ppt_h</p:attrName>
                                        </p:attrNameLst>
                                      </p:cBhvr>
                                      <p:tavLst>
                                        <p:tav tm="0">
                                          <p:val>
                                            <p:strVal val="#ppt_h"/>
                                          </p:val>
                                        </p:tav>
                                        <p:tav tm="100000">
                                          <p:val>
                                            <p:strVal val="#ppt_h"/>
                                          </p:val>
                                        </p:tav>
                                      </p:tavLst>
                                    </p:anim>
                                  </p:childTnLst>
                                </p:cTn>
                              </p:par>
                              <p:par>
                                <p:cTn id="28" presetID="19" presetClass="entr" presetSubtype="10"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fmla="#ppt_w*sin(2.5*pi*$)">
                                          <p:val>
                                            <p:fltVal val="0"/>
                                          </p:val>
                                        </p:tav>
                                        <p:tav tm="100000">
                                          <p:val>
                                            <p:fltVal val="1"/>
                                          </p:val>
                                        </p:tav>
                                      </p:tavLst>
                                    </p:anim>
                                    <p:anim calcmode="lin" valueType="num">
                                      <p:cBhvr>
                                        <p:cTn id="31" dur="3000" fill="hold"/>
                                        <p:tgtEl>
                                          <p:spTgt spid="6"/>
                                        </p:tgtEl>
                                        <p:attrNameLst>
                                          <p:attrName>ppt_h</p:attrName>
                                        </p:attrNameLst>
                                      </p:cBhvr>
                                      <p:tavLst>
                                        <p:tav tm="0">
                                          <p:val>
                                            <p:strVal val="#ppt_h"/>
                                          </p:val>
                                        </p:tav>
                                        <p:tav tm="100000">
                                          <p:val>
                                            <p:strVal val="#ppt_h"/>
                                          </p:val>
                                        </p:tav>
                                      </p:tavLst>
                                    </p:anim>
                                  </p:childTnLst>
                                </p:cTn>
                              </p:par>
                              <p:par>
                                <p:cTn id="32" presetID="19" presetClass="entr" presetSubtype="5"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strVal val="#ppt_w"/>
                                          </p:val>
                                        </p:tav>
                                        <p:tav tm="100000">
                                          <p:val>
                                            <p:strVal val="#ppt_w"/>
                                          </p:val>
                                        </p:tav>
                                      </p:tavLst>
                                    </p:anim>
                                    <p:anim calcmode="lin" valueType="num">
                                      <p:cBhvr>
                                        <p:cTn id="35" dur="3000" fill="hold"/>
                                        <p:tgtEl>
                                          <p:spTgt spid="2"/>
                                        </p:tgtEl>
                                        <p:attrNameLst>
                                          <p:attrName>ppt_h</p:attrName>
                                        </p:attrNameLst>
                                      </p:cBhvr>
                                      <p:tavLst>
                                        <p:tav tm="0" fmla="#ppt_h*sin(2.5*pi*$)">
                                          <p:val>
                                            <p:fltVal val="0"/>
                                          </p:val>
                                        </p:tav>
                                        <p:tav tm="100000">
                                          <p:val>
                                            <p:fltVal val="1"/>
                                          </p:val>
                                        </p:tav>
                                      </p:tavLst>
                                    </p:anim>
                                  </p:childTnLst>
                                </p:cTn>
                              </p:par>
                              <p:par>
                                <p:cTn id="36" presetID="19" presetClass="entr" presetSubtype="5"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ppt_w"/>
                                          </p:val>
                                        </p:tav>
                                        <p:tav tm="100000">
                                          <p:val>
                                            <p:strVal val="#ppt_w"/>
                                          </p:val>
                                        </p:tav>
                                      </p:tavLst>
                                    </p:anim>
                                    <p:anim calcmode="lin" valueType="num">
                                      <p:cBhvr>
                                        <p:cTn id="39" dur="3000" fill="hold"/>
                                        <p:tgtEl>
                                          <p:spTgt spid="4"/>
                                        </p:tgtEl>
                                        <p:attrNameLst>
                                          <p:attrName>ppt_h</p:attrName>
                                        </p:attrNameLst>
                                      </p:cBhvr>
                                      <p:tavLst>
                                        <p:tav tm="0" fmla="#ppt_h*sin(2.5*pi*$)">
                                          <p:val>
                                            <p:fltVal val="0"/>
                                          </p:val>
                                        </p:tav>
                                        <p:tav tm="100000">
                                          <p:val>
                                            <p:fltVal val="1"/>
                                          </p:val>
                                        </p:tav>
                                      </p:tavLst>
                                    </p:anim>
                                  </p:childTnLst>
                                </p:cTn>
                              </p:par>
                            </p:childTnLst>
                          </p:cTn>
                        </p:par>
                        <p:par>
                          <p:cTn id="40" fill="hold">
                            <p:stCondLst>
                              <p:cond delay="3000"/>
                            </p:stCondLst>
                            <p:childTnLst>
                              <p:par>
                                <p:cTn id="41" presetID="2" presetClass="exit" presetSubtype="4" fill="hold" nodeType="afterEffect">
                                  <p:stCondLst>
                                    <p:cond delay="0"/>
                                  </p:stCondLst>
                                  <p:childTnLst>
                                    <p:anim calcmode="lin" valueType="num">
                                      <p:cBhvr additive="base">
                                        <p:cTn id="42" dur="3500"/>
                                        <p:tgtEl>
                                          <p:spTgt spid="2"/>
                                        </p:tgtEl>
                                        <p:attrNameLst>
                                          <p:attrName>ppt_x</p:attrName>
                                        </p:attrNameLst>
                                      </p:cBhvr>
                                      <p:tavLst>
                                        <p:tav tm="0">
                                          <p:val>
                                            <p:strVal val="ppt_x"/>
                                          </p:val>
                                        </p:tav>
                                        <p:tav tm="100000">
                                          <p:val>
                                            <p:strVal val="ppt_x"/>
                                          </p:val>
                                        </p:tav>
                                      </p:tavLst>
                                    </p:anim>
                                    <p:anim calcmode="lin" valueType="num">
                                      <p:cBhvr additive="base">
                                        <p:cTn id="43" dur="3500"/>
                                        <p:tgtEl>
                                          <p:spTgt spid="2"/>
                                        </p:tgtEl>
                                        <p:attrNameLst>
                                          <p:attrName>ppt_y</p:attrName>
                                        </p:attrNameLst>
                                      </p:cBhvr>
                                      <p:tavLst>
                                        <p:tav tm="0">
                                          <p:val>
                                            <p:strVal val="ppt_y"/>
                                          </p:val>
                                        </p:tav>
                                        <p:tav tm="100000">
                                          <p:val>
                                            <p:strVal val="1+ppt_h/2"/>
                                          </p:val>
                                        </p:tav>
                                      </p:tavLst>
                                    </p:anim>
                                    <p:set>
                                      <p:cBhvr>
                                        <p:cTn id="44" dur="1" fill="hold">
                                          <p:stCondLst>
                                            <p:cond delay="3499"/>
                                          </p:stCondLst>
                                        </p:cTn>
                                        <p:tgtEl>
                                          <p:spTgt spid="2"/>
                                        </p:tgtEl>
                                        <p:attrNameLst>
                                          <p:attrName>style.visibility</p:attrName>
                                        </p:attrNameLst>
                                      </p:cBhvr>
                                      <p:to>
                                        <p:strVal val="hidden"/>
                                      </p:to>
                                    </p:set>
                                  </p:childTnLst>
                                </p:cTn>
                              </p:par>
                              <p:par>
                                <p:cTn id="45" presetID="2" presetClass="exit" presetSubtype="1" fill="hold" nodeType="withEffect">
                                  <p:stCondLst>
                                    <p:cond delay="0"/>
                                  </p:stCondLst>
                                  <p:childTnLst>
                                    <p:anim calcmode="lin" valueType="num">
                                      <p:cBhvr additive="base">
                                        <p:cTn id="46" dur="3500"/>
                                        <p:tgtEl>
                                          <p:spTgt spid="4"/>
                                        </p:tgtEl>
                                        <p:attrNameLst>
                                          <p:attrName>ppt_x</p:attrName>
                                        </p:attrNameLst>
                                      </p:cBhvr>
                                      <p:tavLst>
                                        <p:tav tm="0">
                                          <p:val>
                                            <p:strVal val="ppt_x"/>
                                          </p:val>
                                        </p:tav>
                                        <p:tav tm="100000">
                                          <p:val>
                                            <p:strVal val="ppt_x"/>
                                          </p:val>
                                        </p:tav>
                                      </p:tavLst>
                                    </p:anim>
                                    <p:anim calcmode="lin" valueType="num">
                                      <p:cBhvr additive="base">
                                        <p:cTn id="47" dur="3500"/>
                                        <p:tgtEl>
                                          <p:spTgt spid="4"/>
                                        </p:tgtEl>
                                        <p:attrNameLst>
                                          <p:attrName>ppt_y</p:attrName>
                                        </p:attrNameLst>
                                      </p:cBhvr>
                                      <p:tavLst>
                                        <p:tav tm="0">
                                          <p:val>
                                            <p:strVal val="ppt_y"/>
                                          </p:val>
                                        </p:tav>
                                        <p:tav tm="100000">
                                          <p:val>
                                            <p:strVal val="0-ppt_h/2"/>
                                          </p:val>
                                        </p:tav>
                                      </p:tavLst>
                                    </p:anim>
                                    <p:set>
                                      <p:cBhvr>
                                        <p:cTn id="48" dur="1" fill="hold">
                                          <p:stCondLst>
                                            <p:cond delay="3499"/>
                                          </p:stCondLst>
                                        </p:cTn>
                                        <p:tgtEl>
                                          <p:spTgt spid="4"/>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500"/>
                                        <p:tgtEl>
                                          <p:spTgt spid="5"/>
                                        </p:tgtEl>
                                        <p:attrNameLst>
                                          <p:attrName>ppt_x</p:attrName>
                                        </p:attrNameLst>
                                      </p:cBhvr>
                                      <p:tavLst>
                                        <p:tav tm="0">
                                          <p:val>
                                            <p:strVal val="ppt_x"/>
                                          </p:val>
                                        </p:tav>
                                        <p:tav tm="100000">
                                          <p:val>
                                            <p:strVal val="1+ppt_w/2"/>
                                          </p:val>
                                        </p:tav>
                                      </p:tavLst>
                                    </p:anim>
                                    <p:anim calcmode="lin" valueType="num">
                                      <p:cBhvr additive="base">
                                        <p:cTn id="51" dur="3500"/>
                                        <p:tgtEl>
                                          <p:spTgt spid="5"/>
                                        </p:tgtEl>
                                        <p:attrNameLst>
                                          <p:attrName>ppt_y</p:attrName>
                                        </p:attrNameLst>
                                      </p:cBhvr>
                                      <p:tavLst>
                                        <p:tav tm="0">
                                          <p:val>
                                            <p:strVal val="ppt_y"/>
                                          </p:val>
                                        </p:tav>
                                        <p:tav tm="100000">
                                          <p:val>
                                            <p:strVal val="ppt_y"/>
                                          </p:val>
                                        </p:tav>
                                      </p:tavLst>
                                    </p:anim>
                                    <p:set>
                                      <p:cBhvr>
                                        <p:cTn id="52" dur="1" fill="hold">
                                          <p:stCondLst>
                                            <p:cond delay="3499"/>
                                          </p:stCondLst>
                                        </p:cTn>
                                        <p:tgtEl>
                                          <p:spTgt spid="5"/>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500"/>
                                        <p:tgtEl>
                                          <p:spTgt spid="6"/>
                                        </p:tgtEl>
                                        <p:attrNameLst>
                                          <p:attrName>ppt_x</p:attrName>
                                        </p:attrNameLst>
                                      </p:cBhvr>
                                      <p:tavLst>
                                        <p:tav tm="0">
                                          <p:val>
                                            <p:strVal val="ppt_x"/>
                                          </p:val>
                                        </p:tav>
                                        <p:tav tm="100000">
                                          <p:val>
                                            <p:strVal val="0-ppt_w/2"/>
                                          </p:val>
                                        </p:tav>
                                      </p:tavLst>
                                    </p:anim>
                                    <p:anim calcmode="lin" valueType="num">
                                      <p:cBhvr additive="base">
                                        <p:cTn id="55" dur="3500"/>
                                        <p:tgtEl>
                                          <p:spTgt spid="6"/>
                                        </p:tgtEl>
                                        <p:attrNameLst>
                                          <p:attrName>ppt_y</p:attrName>
                                        </p:attrNameLst>
                                      </p:cBhvr>
                                      <p:tavLst>
                                        <p:tav tm="0">
                                          <p:val>
                                            <p:strVal val="ppt_y"/>
                                          </p:val>
                                        </p:tav>
                                        <p:tav tm="100000">
                                          <p:val>
                                            <p:strVal val="ppt_y"/>
                                          </p:val>
                                        </p:tav>
                                      </p:tavLst>
                                    </p:anim>
                                    <p:set>
                                      <p:cBhvr>
                                        <p:cTn id="56" dur="1" fill="hold">
                                          <p:stCondLst>
                                            <p:cond delay="3499"/>
                                          </p:stCondLst>
                                        </p:cTn>
                                        <p:tgtEl>
                                          <p:spTgt spid="6"/>
                                        </p:tgtEl>
                                        <p:attrNameLst>
                                          <p:attrName>style.visibility</p:attrName>
                                        </p:attrNameLst>
                                      </p:cBhvr>
                                      <p:to>
                                        <p:strVal val="hidden"/>
                                      </p:to>
                                    </p:set>
                                  </p:childTnLst>
                                </p:cTn>
                              </p:par>
                              <p:par>
                                <p:cTn id="57" presetID="19" presetClass="exit" presetSubtype="10" fill="hold" nodeType="withEffect">
                                  <p:stCondLst>
                                    <p:cond delay="0"/>
                                  </p:stCondLst>
                                  <p:childTnLst>
                                    <p:anim calcmode="lin" valueType="num">
                                      <p:cBhvr>
                                        <p:cTn id="58" dur="3000"/>
                                        <p:tgtEl>
                                          <p:spTgt spid="6"/>
                                        </p:tgtEl>
                                        <p:attrNameLst>
                                          <p:attrName>ppt_h</p:attrName>
                                        </p:attrNameLst>
                                      </p:cBhvr>
                                      <p:tavLst>
                                        <p:tav tm="0">
                                          <p:val>
                                            <p:strVal val="ppt_h"/>
                                          </p:val>
                                        </p:tav>
                                        <p:tav tm="100000">
                                          <p:val>
                                            <p:strVal val="ppt_h"/>
                                          </p:val>
                                        </p:tav>
                                      </p:tavLst>
                                    </p:anim>
                                    <p:anim calcmode="lin" valueType="num">
                                      <p:cBhvr>
                                        <p:cTn id="5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 dur="1" fill="hold">
                                          <p:stCondLst>
                                            <p:cond delay="2999"/>
                                          </p:stCondLst>
                                        </p:cTn>
                                        <p:tgtEl>
                                          <p:spTgt spid="6"/>
                                        </p:tgtEl>
                                        <p:attrNameLst>
                                          <p:attrName>style.visibility</p:attrName>
                                        </p:attrNameLst>
                                      </p:cBhvr>
                                      <p:to>
                                        <p:strVal val="hidden"/>
                                      </p:to>
                                    </p:set>
                                  </p:childTnLst>
                                </p:cTn>
                              </p:par>
                              <p:par>
                                <p:cTn id="61" presetID="19" presetClass="exit" presetSubtype="10" fill="hold" nodeType="withEffect">
                                  <p:stCondLst>
                                    <p:cond delay="0"/>
                                  </p:stCondLst>
                                  <p:childTnLst>
                                    <p:anim calcmode="lin" valueType="num">
                                      <p:cBhvr>
                                        <p:cTn id="62" dur="3000"/>
                                        <p:tgtEl>
                                          <p:spTgt spid="5"/>
                                        </p:tgtEl>
                                        <p:attrNameLst>
                                          <p:attrName>ppt_h</p:attrName>
                                        </p:attrNameLst>
                                      </p:cBhvr>
                                      <p:tavLst>
                                        <p:tav tm="0">
                                          <p:val>
                                            <p:strVal val="ppt_h"/>
                                          </p:val>
                                        </p:tav>
                                        <p:tav tm="100000">
                                          <p:val>
                                            <p:strVal val="ppt_h"/>
                                          </p:val>
                                        </p:tav>
                                      </p:tavLst>
                                    </p:anim>
                                    <p:anim calcmode="lin" valueType="num">
                                      <p:cBhvr>
                                        <p:cTn id="6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2999"/>
                                          </p:stCondLst>
                                        </p:cTn>
                                        <p:tgtEl>
                                          <p:spTgt spid="5"/>
                                        </p:tgtEl>
                                        <p:attrNameLst>
                                          <p:attrName>style.visibility</p:attrName>
                                        </p:attrNameLst>
                                      </p:cBhvr>
                                      <p:to>
                                        <p:strVal val="hidden"/>
                                      </p:to>
                                    </p:set>
                                  </p:childTnLst>
                                </p:cTn>
                              </p:par>
                              <p:par>
                                <p:cTn id="65" presetID="19" presetClass="exit" presetSubtype="5" fill="hold" nodeType="withEffect">
                                  <p:stCondLst>
                                    <p:cond delay="0"/>
                                  </p:stCondLst>
                                  <p:childTnLst>
                                    <p:anim calcmode="lin" valueType="num">
                                      <p:cBhvr>
                                        <p:cTn id="66" dur="3000"/>
                                        <p:tgtEl>
                                          <p:spTgt spid="2"/>
                                        </p:tgtEl>
                                        <p:attrNameLst>
                                          <p:attrName>ppt_w</p:attrName>
                                        </p:attrNameLst>
                                      </p:cBhvr>
                                      <p:tavLst>
                                        <p:tav tm="0">
                                          <p:val>
                                            <p:strVal val="ppt_w"/>
                                          </p:val>
                                        </p:tav>
                                        <p:tav tm="100000">
                                          <p:val>
                                            <p:strVal val="ppt_w"/>
                                          </p:val>
                                        </p:tav>
                                      </p:tavLst>
                                    </p:anim>
                                    <p:anim calcmode="lin" valueType="num">
                                      <p:cBhvr>
                                        <p:cTn id="67" dur="3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 dur="1" fill="hold">
                                          <p:stCondLst>
                                            <p:cond delay="2999"/>
                                          </p:stCondLst>
                                        </p:cTn>
                                        <p:tgtEl>
                                          <p:spTgt spid="2"/>
                                        </p:tgtEl>
                                        <p:attrNameLst>
                                          <p:attrName>style.visibility</p:attrName>
                                        </p:attrNameLst>
                                      </p:cBhvr>
                                      <p:to>
                                        <p:strVal val="hidden"/>
                                      </p:to>
                                    </p:set>
                                  </p:childTnLst>
                                </p:cTn>
                              </p:par>
                              <p:par>
                                <p:cTn id="69" presetID="19" presetClass="exit" presetSubtype="5" fill="hold" nodeType="withEffect">
                                  <p:stCondLst>
                                    <p:cond delay="0"/>
                                  </p:stCondLst>
                                  <p:childTnLst>
                                    <p:anim calcmode="lin" valueType="num">
                                      <p:cBhvr>
                                        <p:cTn id="70" dur="3000"/>
                                        <p:tgtEl>
                                          <p:spTgt spid="4"/>
                                        </p:tgtEl>
                                        <p:attrNameLst>
                                          <p:attrName>ppt_w</p:attrName>
                                        </p:attrNameLst>
                                      </p:cBhvr>
                                      <p:tavLst>
                                        <p:tav tm="0">
                                          <p:val>
                                            <p:strVal val="ppt_w"/>
                                          </p:val>
                                        </p:tav>
                                        <p:tav tm="100000">
                                          <p:val>
                                            <p:strVal val="ppt_w"/>
                                          </p:val>
                                        </p:tav>
                                      </p:tavLst>
                                    </p:anim>
                                    <p:anim calcmode="lin" valueType="num">
                                      <p:cBhvr>
                                        <p:cTn id="71"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 dur="1" fill="hold">
                                          <p:stCondLst>
                                            <p:cond delay="2999"/>
                                          </p:stCondLst>
                                        </p:cTn>
                                        <p:tgtEl>
                                          <p:spTgt spid="4"/>
                                        </p:tgtEl>
                                        <p:attrNameLst>
                                          <p:attrName>style.visibility</p:attrName>
                                        </p:attrNameLst>
                                      </p:cBhvr>
                                      <p:to>
                                        <p:strVal val="hidden"/>
                                      </p:to>
                                    </p:set>
                                  </p:childTnLst>
                                </p:cTn>
                              </p:par>
                              <p:par>
                                <p:cTn id="73" presetID="8" presetClass="entr" presetSubtype="32" fill="hold" nodeType="withEffect">
                                  <p:stCondLst>
                                    <p:cond delay="500"/>
                                  </p:stCondLst>
                                  <p:childTnLst>
                                    <p:set>
                                      <p:cBhvr>
                                        <p:cTn id="74" dur="1" fill="hold">
                                          <p:stCondLst>
                                            <p:cond delay="0"/>
                                          </p:stCondLst>
                                        </p:cTn>
                                        <p:tgtEl>
                                          <p:spTgt spid="12"/>
                                        </p:tgtEl>
                                        <p:attrNameLst>
                                          <p:attrName>style.visibility</p:attrName>
                                        </p:attrNameLst>
                                      </p:cBhvr>
                                      <p:to>
                                        <p:strVal val="visible"/>
                                      </p:to>
                                    </p:set>
                                    <p:animEffect transition="in" filter="diamond(out)">
                                      <p:cBhvr>
                                        <p:cTn id="75" dur="2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0" y="0"/>
            <a:ext cx="9154886" cy="6858000"/>
          </a:xfrm>
          <a:prstGeom prst="rect">
            <a:avLst/>
          </a:prstGeom>
          <a:gradFill flip="none" rotWithShape="1">
            <a:gsLst>
              <a:gs pos="2000">
                <a:srgbClr val="5DFFFF"/>
              </a:gs>
              <a:gs pos="100000">
                <a:srgbClr val="002060">
                  <a:lumMod val="0"/>
                </a:srgbClr>
              </a:gs>
              <a:gs pos="90000">
                <a:srgbClr val="002060">
                  <a:lumMod val="0"/>
                </a:srgbClr>
              </a:gs>
              <a:gs pos="10000">
                <a:srgbClr val="0070C0">
                  <a:lumMod val="2000"/>
                </a:srgbClr>
              </a:gs>
              <a:gs pos="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12" name="11 Imagen" descr="Diapositiva10.JPG"/>
          <p:cNvPicPr>
            <a:picLocks noGrp="1" noChangeAspect="1"/>
          </p:cNvPicPr>
          <p:nvPr isPhoto="1"/>
        </p:nvPicPr>
        <p:blipFill>
          <a:blip r:embed="rId2" cstate="print">
            <a:lum/>
          </a:blip>
          <a:stretch>
            <a:fillRect/>
          </a:stretch>
        </p:blipFill>
        <p:spPr>
          <a:xfrm>
            <a:off x="0" y="260648"/>
            <a:ext cx="9144000" cy="6264696"/>
          </a:xfrm>
          <a:prstGeom prst="rect">
            <a:avLst/>
          </a:prstGeom>
          <a:noFill/>
          <a:ln>
            <a:noFill/>
          </a:ln>
        </p:spPr>
      </p:pic>
      <p:pic>
        <p:nvPicPr>
          <p:cNvPr id="4" name="Picture 3"/>
          <p:cNvPicPr>
            <a:picLocks noChangeAspect="1" noChangeArrowheads="1"/>
          </p:cNvPicPr>
          <p:nvPr/>
        </p:nvPicPr>
        <p:blipFill rotWithShape="1">
          <a:blip r:embed="rId3" cstate="print">
            <a:lum contrast="40000"/>
            <a:extLst>
              <a:ext uri="{BEBA8EAE-BF5A-486C-A8C5-ECC9F3942E4B}">
                <a14:imgProps xmlns:a14="http://schemas.microsoft.com/office/drawing/2010/main" xmlns="">
                  <a14:imgLayer r:embed="rId4">
                    <a14:imgEffect>
                      <a14:artisticGlowEdges/>
                    </a14:imgEffect>
                  </a14:imgLayer>
                </a14:imgProps>
              </a:ext>
              <a:ext uri="{28A0092B-C50C-407E-A947-70E740481C1C}">
                <a14:useLocalDpi xmlns:a14="http://schemas.microsoft.com/office/drawing/2010/main" xmlns="" val="0"/>
              </a:ext>
            </a:extLst>
          </a:blip>
          <a:srcRect l="28753" t="8790" r="13879"/>
          <a:stretch/>
        </p:blipFill>
        <p:spPr bwMode="auto">
          <a:xfrm rot="2742926" flipH="1">
            <a:off x="4958543" y="1028936"/>
            <a:ext cx="1451690" cy="2758358"/>
          </a:xfrm>
          <a:prstGeom prst="rect">
            <a:avLst/>
          </a:prstGeom>
          <a:noFill/>
          <a:ln>
            <a:noFill/>
          </a:ln>
          <a:effectLst>
            <a:outerShdw sx="102000" sy="102000" algn="ctr" rotWithShape="0">
              <a:srgbClr val="5DFF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 name="Picture 3"/>
          <p:cNvPicPr>
            <a:picLocks noChangeAspect="1" noChangeArrowheads="1"/>
          </p:cNvPicPr>
          <p:nvPr/>
        </p:nvPicPr>
        <p:blipFill rotWithShape="1">
          <a:blip r:embed="rId3" cstate="print">
            <a:lum contrast="40000"/>
            <a:extLst>
              <a:ext uri="{BEBA8EAE-BF5A-486C-A8C5-ECC9F3942E4B}">
                <a14:imgProps xmlns:a14="http://schemas.microsoft.com/office/drawing/2010/main" xmlns="">
                  <a14:imgLayer r:embed="rId4">
                    <a14:imgEffect>
                      <a14:artisticGlowEdges/>
                    </a14:imgEffect>
                  </a14:imgLayer>
                </a14:imgProps>
              </a:ext>
              <a:ext uri="{28A0092B-C50C-407E-A947-70E740481C1C}">
                <a14:useLocalDpi xmlns:a14="http://schemas.microsoft.com/office/drawing/2010/main" xmlns="" val="0"/>
              </a:ext>
            </a:extLst>
          </a:blip>
          <a:srcRect l="28753" t="8790" r="13879"/>
          <a:stretch/>
        </p:blipFill>
        <p:spPr bwMode="auto">
          <a:xfrm flipH="1">
            <a:off x="3877361" y="585819"/>
            <a:ext cx="1451690" cy="2758358"/>
          </a:xfrm>
          <a:prstGeom prst="rect">
            <a:avLst/>
          </a:prstGeom>
          <a:noFill/>
          <a:ln>
            <a:noFill/>
          </a:ln>
          <a:effectLst>
            <a:outerShdw sx="102000" sy="102000" algn="ctr" rotWithShape="0">
              <a:srgbClr val="5DFF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3"/>
          <p:cNvPicPr>
            <a:picLocks noChangeAspect="1" noChangeArrowheads="1"/>
          </p:cNvPicPr>
          <p:nvPr/>
        </p:nvPicPr>
        <p:blipFill rotWithShape="1">
          <a:blip r:embed="rId3" cstate="print">
            <a:lum contrast="40000"/>
            <a:extLst>
              <a:ext uri="{BEBA8EAE-BF5A-486C-A8C5-ECC9F3942E4B}">
                <a14:imgProps xmlns:a14="http://schemas.microsoft.com/office/drawing/2010/main" xmlns="">
                  <a14:imgLayer r:embed="rId4">
                    <a14:imgEffect>
                      <a14:artisticGlowEdges/>
                    </a14:imgEffect>
                  </a14:imgLayer>
                </a14:imgProps>
              </a:ext>
              <a:ext uri="{28A0092B-C50C-407E-A947-70E740481C1C}">
                <a14:useLocalDpi xmlns:a14="http://schemas.microsoft.com/office/drawing/2010/main" xmlns="" val="0"/>
              </a:ext>
            </a:extLst>
          </a:blip>
          <a:srcRect l="28753" t="8790" r="13879"/>
          <a:stretch/>
        </p:blipFill>
        <p:spPr bwMode="auto">
          <a:xfrm rot="5400000" flipH="1">
            <a:off x="5369350" y="2055586"/>
            <a:ext cx="1451690" cy="2758358"/>
          </a:xfrm>
          <a:prstGeom prst="rect">
            <a:avLst/>
          </a:prstGeom>
          <a:noFill/>
          <a:ln>
            <a:noFill/>
          </a:ln>
          <a:effectLst>
            <a:outerShdw sx="102000" sy="102000" algn="ctr" rotWithShape="0">
              <a:srgbClr val="5DFF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3"/>
          <p:cNvPicPr>
            <a:picLocks noChangeAspect="1" noChangeArrowheads="1"/>
          </p:cNvPicPr>
          <p:nvPr/>
        </p:nvPicPr>
        <p:blipFill rotWithShape="1">
          <a:blip r:embed="rId3" cstate="print">
            <a:lum contrast="40000"/>
            <a:extLst>
              <a:ext uri="{BEBA8EAE-BF5A-486C-A8C5-ECC9F3942E4B}">
                <a14:imgProps xmlns:a14="http://schemas.microsoft.com/office/drawing/2010/main" xmlns="">
                  <a14:imgLayer r:embed="rId4">
                    <a14:imgEffect>
                      <a14:artisticGlowEdges/>
                    </a14:imgEffect>
                  </a14:imgLayer>
                </a14:imgProps>
              </a:ext>
              <a:ext uri="{28A0092B-C50C-407E-A947-70E740481C1C}">
                <a14:useLocalDpi xmlns:a14="http://schemas.microsoft.com/office/drawing/2010/main" xmlns="" val="0"/>
              </a:ext>
            </a:extLst>
          </a:blip>
          <a:srcRect l="28753" t="8790" r="13879"/>
          <a:stretch/>
        </p:blipFill>
        <p:spPr bwMode="auto">
          <a:xfrm rot="7789800" flipH="1">
            <a:off x="4951749" y="3058565"/>
            <a:ext cx="1451690" cy="2758358"/>
          </a:xfrm>
          <a:prstGeom prst="rect">
            <a:avLst/>
          </a:prstGeom>
          <a:noFill/>
          <a:ln>
            <a:noFill/>
          </a:ln>
          <a:effectLst>
            <a:outerShdw sx="102000" sy="102000" algn="ctr" rotWithShape="0">
              <a:srgbClr val="5DFF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3"/>
          <p:cNvPicPr>
            <a:picLocks noChangeAspect="1" noChangeArrowheads="1"/>
          </p:cNvPicPr>
          <p:nvPr/>
        </p:nvPicPr>
        <p:blipFill rotWithShape="1">
          <a:blip r:embed="rId3" cstate="print">
            <a:lum contrast="40000"/>
            <a:extLst>
              <a:ext uri="{BEBA8EAE-BF5A-486C-A8C5-ECC9F3942E4B}">
                <a14:imgProps xmlns:a14="http://schemas.microsoft.com/office/drawing/2010/main" xmlns="">
                  <a14:imgLayer r:embed="rId4">
                    <a14:imgEffect>
                      <a14:artisticGlowEdges/>
                    </a14:imgEffect>
                  </a14:imgLayer>
                </a14:imgProps>
              </a:ext>
              <a:ext uri="{28A0092B-C50C-407E-A947-70E740481C1C}">
                <a14:useLocalDpi xmlns:a14="http://schemas.microsoft.com/office/drawing/2010/main" xmlns="" val="0"/>
              </a:ext>
            </a:extLst>
          </a:blip>
          <a:srcRect l="28753" t="8790" r="13879"/>
          <a:stretch/>
        </p:blipFill>
        <p:spPr bwMode="auto">
          <a:xfrm rot="10800000" flipH="1">
            <a:off x="3877362" y="3515931"/>
            <a:ext cx="1451690" cy="2758358"/>
          </a:xfrm>
          <a:prstGeom prst="rect">
            <a:avLst/>
          </a:prstGeom>
          <a:noFill/>
          <a:ln>
            <a:noFill/>
          </a:ln>
          <a:effectLst>
            <a:outerShdw sx="102000" sy="102000" algn="ctr" rotWithShape="0">
              <a:srgbClr val="5DFF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3"/>
          <p:cNvPicPr>
            <a:picLocks noChangeAspect="1" noChangeArrowheads="1"/>
          </p:cNvPicPr>
          <p:nvPr/>
        </p:nvPicPr>
        <p:blipFill rotWithShape="1">
          <a:blip r:embed="rId3" cstate="print">
            <a:lum contrast="40000"/>
            <a:extLst>
              <a:ext uri="{BEBA8EAE-BF5A-486C-A8C5-ECC9F3942E4B}">
                <a14:imgProps xmlns:a14="http://schemas.microsoft.com/office/drawing/2010/main" xmlns="">
                  <a14:imgLayer r:embed="rId4">
                    <a14:imgEffect>
                      <a14:artisticGlowEdges/>
                    </a14:imgEffect>
                  </a14:imgLayer>
                </a14:imgProps>
              </a:ext>
              <a:ext uri="{28A0092B-C50C-407E-A947-70E740481C1C}">
                <a14:useLocalDpi xmlns:a14="http://schemas.microsoft.com/office/drawing/2010/main" xmlns="" val="0"/>
              </a:ext>
            </a:extLst>
          </a:blip>
          <a:srcRect l="28753" t="8790" r="13879"/>
          <a:stretch/>
        </p:blipFill>
        <p:spPr bwMode="auto">
          <a:xfrm rot="13800247" flipH="1">
            <a:off x="2776967" y="3012306"/>
            <a:ext cx="1451690" cy="2758358"/>
          </a:xfrm>
          <a:prstGeom prst="rect">
            <a:avLst/>
          </a:prstGeom>
          <a:noFill/>
          <a:ln>
            <a:noFill/>
          </a:ln>
          <a:effectLst>
            <a:outerShdw sx="102000" sy="102000" algn="ctr" rotWithShape="0">
              <a:srgbClr val="5DFF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3"/>
          <p:cNvPicPr>
            <a:picLocks noChangeAspect="1" noChangeArrowheads="1"/>
          </p:cNvPicPr>
          <p:nvPr/>
        </p:nvPicPr>
        <p:blipFill rotWithShape="1">
          <a:blip r:embed="rId3" cstate="print">
            <a:lum contrast="40000"/>
            <a:extLst>
              <a:ext uri="{BEBA8EAE-BF5A-486C-A8C5-ECC9F3942E4B}">
                <a14:imgProps xmlns:a14="http://schemas.microsoft.com/office/drawing/2010/main" xmlns="">
                  <a14:imgLayer r:embed="rId4">
                    <a14:imgEffect>
                      <a14:artisticGlowEdges/>
                    </a14:imgEffect>
                  </a14:imgLayer>
                </a14:imgProps>
              </a:ext>
              <a:ext uri="{28A0092B-C50C-407E-A947-70E740481C1C}">
                <a14:useLocalDpi xmlns:a14="http://schemas.microsoft.com/office/drawing/2010/main" xmlns="" val="0"/>
              </a:ext>
            </a:extLst>
          </a:blip>
          <a:srcRect l="28753" t="8790" r="13879"/>
          <a:stretch/>
        </p:blipFill>
        <p:spPr bwMode="auto">
          <a:xfrm rot="16200000" flipH="1">
            <a:off x="2489030" y="2055586"/>
            <a:ext cx="1451690" cy="2758358"/>
          </a:xfrm>
          <a:prstGeom prst="rect">
            <a:avLst/>
          </a:prstGeom>
          <a:noFill/>
          <a:ln>
            <a:noFill/>
          </a:ln>
          <a:effectLst>
            <a:outerShdw sx="102000" sy="102000" algn="ctr" rotWithShape="0">
              <a:srgbClr val="5DFF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3"/>
          <p:cNvPicPr>
            <a:picLocks noChangeAspect="1" noChangeArrowheads="1"/>
          </p:cNvPicPr>
          <p:nvPr/>
        </p:nvPicPr>
        <p:blipFill rotWithShape="1">
          <a:blip r:embed="rId3" cstate="print">
            <a:lum contrast="40000"/>
            <a:extLst>
              <a:ext uri="{BEBA8EAE-BF5A-486C-A8C5-ECC9F3942E4B}">
                <a14:imgProps xmlns:a14="http://schemas.microsoft.com/office/drawing/2010/main" xmlns="">
                  <a14:imgLayer r:embed="rId4">
                    <a14:imgEffect>
                      <a14:artisticGlowEdges/>
                    </a14:imgEffect>
                  </a14:imgLayer>
                </a14:imgProps>
              </a:ext>
              <a:ext uri="{28A0092B-C50C-407E-A947-70E740481C1C}">
                <a14:useLocalDpi xmlns:a14="http://schemas.microsoft.com/office/drawing/2010/main" xmlns="" val="0"/>
              </a:ext>
            </a:extLst>
          </a:blip>
          <a:srcRect l="28753" t="8790" r="13879"/>
          <a:stretch/>
        </p:blipFill>
        <p:spPr bwMode="auto">
          <a:xfrm rot="18676034" flipH="1">
            <a:off x="2811745" y="1019366"/>
            <a:ext cx="1451690" cy="2758358"/>
          </a:xfrm>
          <a:prstGeom prst="rect">
            <a:avLst/>
          </a:prstGeom>
          <a:noFill/>
          <a:ln>
            <a:noFill/>
          </a:ln>
          <a:effectLst>
            <a:outerShdw sx="102000" sy="102000" algn="ctr" rotWithShape="0">
              <a:srgbClr val="5DFF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3" name="12 Forma libre"/>
          <p:cNvSpPr/>
          <p:nvPr/>
        </p:nvSpPr>
        <p:spPr>
          <a:xfrm>
            <a:off x="0" y="30557"/>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4000">
                <a:srgbClr val="00B0F0"/>
              </a:gs>
              <a:gs pos="40000">
                <a:srgbClr val="002060">
                  <a:lumMod val="14000"/>
                  <a:lumOff val="86000"/>
                </a:srgbClr>
              </a:gs>
              <a:gs pos="90820">
                <a:srgbClr val="314B53">
                  <a:lumMod val="0"/>
                </a:srgbClr>
              </a:gs>
              <a:gs pos="100000">
                <a:srgbClr val="7030A0">
                  <a:lumMod val="7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4000">
                <a:srgbClr val="00B0F0"/>
              </a:gs>
              <a:gs pos="40000">
                <a:srgbClr val="002060">
                  <a:lumMod val="14000"/>
                  <a:lumOff val="86000"/>
                </a:srgbClr>
              </a:gs>
              <a:gs pos="90820">
                <a:srgbClr val="314B53">
                  <a:lumMod val="0"/>
                </a:srgbClr>
              </a:gs>
              <a:gs pos="100000">
                <a:srgbClr val="7030A0">
                  <a:lumMod val="7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242056083"/>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anim calcmode="lin" valueType="num">
                                      <p:cBhvr>
                                        <p:cTn id="20" dur="3000" fill="hold"/>
                                        <p:tgtEl>
                                          <p:spTgt spid="4"/>
                                        </p:tgtEl>
                                        <p:attrNameLst>
                                          <p:attrName>ppt_x</p:attrName>
                                        </p:attrNameLst>
                                      </p:cBhvr>
                                      <p:tavLst>
                                        <p:tav tm="0">
                                          <p:val>
                                            <p:fltVal val="0.5"/>
                                          </p:val>
                                        </p:tav>
                                        <p:tav tm="100000">
                                          <p:val>
                                            <p:strVal val="#ppt_x"/>
                                          </p:val>
                                        </p:tav>
                                      </p:tavLst>
                                    </p:anim>
                                    <p:anim calcmode="lin" valueType="num">
                                      <p:cBhvr>
                                        <p:cTn id="21" dur="3000" fill="hold"/>
                                        <p:tgtEl>
                                          <p:spTgt spid="4"/>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4"/>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p:val>
                                            <p:fltVal val="0"/>
                                          </p:val>
                                        </p:tav>
                                        <p:tav tm="100000">
                                          <p:val>
                                            <p:strVal val="#ppt_w"/>
                                          </p:val>
                                        </p:tav>
                                      </p:tavLst>
                                    </p:anim>
                                    <p:anim calcmode="lin" valueType="num">
                                      <p:cBhvr>
                                        <p:cTn id="27" dur="3000" fill="hold"/>
                                        <p:tgtEl>
                                          <p:spTgt spid="6"/>
                                        </p:tgtEl>
                                        <p:attrNameLst>
                                          <p:attrName>ppt_h</p:attrName>
                                        </p:attrNameLst>
                                      </p:cBhvr>
                                      <p:tavLst>
                                        <p:tav tm="0">
                                          <p:val>
                                            <p:fltVal val="0"/>
                                          </p:val>
                                        </p:tav>
                                        <p:tav tm="100000">
                                          <p:val>
                                            <p:strVal val="#ppt_h"/>
                                          </p:val>
                                        </p:tav>
                                      </p:tavLst>
                                    </p:anim>
                                    <p:anim calcmode="lin" valueType="num">
                                      <p:cBhvr>
                                        <p:cTn id="28" dur="3000" fill="hold"/>
                                        <p:tgtEl>
                                          <p:spTgt spid="6"/>
                                        </p:tgtEl>
                                        <p:attrNameLst>
                                          <p:attrName>ppt_x</p:attrName>
                                        </p:attrNameLst>
                                      </p:cBhvr>
                                      <p:tavLst>
                                        <p:tav tm="0">
                                          <p:val>
                                            <p:fltVal val="0.5"/>
                                          </p:val>
                                        </p:tav>
                                        <p:tav tm="100000">
                                          <p:val>
                                            <p:strVal val="#ppt_x"/>
                                          </p:val>
                                        </p:tav>
                                      </p:tavLst>
                                    </p:anim>
                                    <p:anim calcmode="lin" valueType="num">
                                      <p:cBhvr>
                                        <p:cTn id="29" dur="3000" fill="hold"/>
                                        <p:tgtEl>
                                          <p:spTgt spid="6"/>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6"/>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3000" fill="hold"/>
                                        <p:tgtEl>
                                          <p:spTgt spid="7"/>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3000" fill="hold"/>
                                        <p:tgtEl>
                                          <p:spTgt spid="8"/>
                                        </p:tgtEl>
                                        <p:attrNameLst>
                                          <p:attrName>ppt_w</p:attrName>
                                        </p:attrNameLst>
                                      </p:cBhvr>
                                      <p:tavLst>
                                        <p:tav tm="0">
                                          <p:val>
                                            <p:fltVal val="0"/>
                                          </p:val>
                                        </p:tav>
                                        <p:tav tm="100000">
                                          <p:val>
                                            <p:strVal val="#ppt_w"/>
                                          </p:val>
                                        </p:tav>
                                      </p:tavLst>
                                    </p:anim>
                                    <p:anim calcmode="lin" valueType="num">
                                      <p:cBhvr>
                                        <p:cTn id="43" dur="3000" fill="hold"/>
                                        <p:tgtEl>
                                          <p:spTgt spid="8"/>
                                        </p:tgtEl>
                                        <p:attrNameLst>
                                          <p:attrName>ppt_h</p:attrName>
                                        </p:attrNameLst>
                                      </p:cBhvr>
                                      <p:tavLst>
                                        <p:tav tm="0">
                                          <p:val>
                                            <p:fltVal val="0"/>
                                          </p:val>
                                        </p:tav>
                                        <p:tav tm="100000">
                                          <p:val>
                                            <p:strVal val="#ppt_h"/>
                                          </p:val>
                                        </p:tav>
                                      </p:tavLst>
                                    </p:anim>
                                    <p:anim calcmode="lin" valueType="num">
                                      <p:cBhvr>
                                        <p:cTn id="44" dur="3000" fill="hold"/>
                                        <p:tgtEl>
                                          <p:spTgt spid="8"/>
                                        </p:tgtEl>
                                        <p:attrNameLst>
                                          <p:attrName>ppt_x</p:attrName>
                                        </p:attrNameLst>
                                      </p:cBhvr>
                                      <p:tavLst>
                                        <p:tav tm="0">
                                          <p:val>
                                            <p:fltVal val="0.5"/>
                                          </p:val>
                                        </p:tav>
                                        <p:tav tm="100000">
                                          <p:val>
                                            <p:strVal val="#ppt_x"/>
                                          </p:val>
                                        </p:tav>
                                      </p:tavLst>
                                    </p:anim>
                                    <p:anim calcmode="lin" valueType="num">
                                      <p:cBhvr>
                                        <p:cTn id="45" dur="3000" fill="hold"/>
                                        <p:tgtEl>
                                          <p:spTgt spid="8"/>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3000" fill="hold"/>
                                        <p:tgtEl>
                                          <p:spTgt spid="8"/>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p:val>
                                            <p:fltVal val="0"/>
                                          </p:val>
                                        </p:tav>
                                        <p:tav tm="100000">
                                          <p:val>
                                            <p:strVal val="#ppt_w"/>
                                          </p:val>
                                        </p:tav>
                                      </p:tavLst>
                                    </p:anim>
                                    <p:anim calcmode="lin" valueType="num">
                                      <p:cBhvr>
                                        <p:cTn id="51" dur="3000" fill="hold"/>
                                        <p:tgtEl>
                                          <p:spTgt spid="9"/>
                                        </p:tgtEl>
                                        <p:attrNameLst>
                                          <p:attrName>ppt_h</p:attrName>
                                        </p:attrNameLst>
                                      </p:cBhvr>
                                      <p:tavLst>
                                        <p:tav tm="0">
                                          <p:val>
                                            <p:fltVal val="0"/>
                                          </p:val>
                                        </p:tav>
                                        <p:tav tm="100000">
                                          <p:val>
                                            <p:strVal val="#ppt_h"/>
                                          </p:val>
                                        </p:tav>
                                      </p:tavLst>
                                    </p:anim>
                                    <p:anim calcmode="lin" valueType="num">
                                      <p:cBhvr>
                                        <p:cTn id="52" dur="3000" fill="hold"/>
                                        <p:tgtEl>
                                          <p:spTgt spid="9"/>
                                        </p:tgtEl>
                                        <p:attrNameLst>
                                          <p:attrName>ppt_x</p:attrName>
                                        </p:attrNameLst>
                                      </p:cBhvr>
                                      <p:tavLst>
                                        <p:tav tm="0">
                                          <p:val>
                                            <p:fltVal val="0.5"/>
                                          </p:val>
                                        </p:tav>
                                        <p:tav tm="100000">
                                          <p:val>
                                            <p:strVal val="#ppt_x"/>
                                          </p:val>
                                        </p:tav>
                                      </p:tavLst>
                                    </p:anim>
                                    <p:anim calcmode="lin" valueType="num">
                                      <p:cBhvr>
                                        <p:cTn id="53" dur="3000" fill="hold"/>
                                        <p:tgtEl>
                                          <p:spTgt spid="9"/>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3000" fill="hold"/>
                                        <p:tgtEl>
                                          <p:spTgt spid="9"/>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3000" fill="hold"/>
                                        <p:tgtEl>
                                          <p:spTgt spid="10"/>
                                        </p:tgtEl>
                                        <p:attrNameLst>
                                          <p:attrName>ppt_w</p:attrName>
                                        </p:attrNameLst>
                                      </p:cBhvr>
                                      <p:tavLst>
                                        <p:tav tm="0">
                                          <p:val>
                                            <p:fltVal val="0"/>
                                          </p:val>
                                        </p:tav>
                                        <p:tav tm="100000">
                                          <p:val>
                                            <p:strVal val="#ppt_w"/>
                                          </p:val>
                                        </p:tav>
                                      </p:tavLst>
                                    </p:anim>
                                    <p:anim calcmode="lin" valueType="num">
                                      <p:cBhvr>
                                        <p:cTn id="59" dur="3000" fill="hold"/>
                                        <p:tgtEl>
                                          <p:spTgt spid="10"/>
                                        </p:tgtEl>
                                        <p:attrNameLst>
                                          <p:attrName>ppt_h</p:attrName>
                                        </p:attrNameLst>
                                      </p:cBhvr>
                                      <p:tavLst>
                                        <p:tav tm="0">
                                          <p:val>
                                            <p:fltVal val="0"/>
                                          </p:val>
                                        </p:tav>
                                        <p:tav tm="100000">
                                          <p:val>
                                            <p:strVal val="#ppt_h"/>
                                          </p:val>
                                        </p:tav>
                                      </p:tavLst>
                                    </p:anim>
                                    <p:anim calcmode="lin" valueType="num">
                                      <p:cBhvr>
                                        <p:cTn id="60" dur="3000" fill="hold"/>
                                        <p:tgtEl>
                                          <p:spTgt spid="10"/>
                                        </p:tgtEl>
                                        <p:attrNameLst>
                                          <p:attrName>ppt_x</p:attrName>
                                        </p:attrNameLst>
                                      </p:cBhvr>
                                      <p:tavLst>
                                        <p:tav tm="0">
                                          <p:val>
                                            <p:fltVal val="0.5"/>
                                          </p:val>
                                        </p:tav>
                                        <p:tav tm="100000">
                                          <p:val>
                                            <p:strVal val="#ppt_x"/>
                                          </p:val>
                                        </p:tav>
                                      </p:tavLst>
                                    </p:anim>
                                    <p:anim calcmode="lin" valueType="num">
                                      <p:cBhvr>
                                        <p:cTn id="61" dur="3000" fill="hold"/>
                                        <p:tgtEl>
                                          <p:spTgt spid="10"/>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3000" fill="hold"/>
                                        <p:tgtEl>
                                          <p:spTgt spid="10"/>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3000" fill="hold"/>
                                        <p:tgtEl>
                                          <p:spTgt spid="11"/>
                                        </p:tgtEl>
                                        <p:attrNameLst>
                                          <p:attrName>ppt_w</p:attrName>
                                        </p:attrNameLst>
                                      </p:cBhvr>
                                      <p:tavLst>
                                        <p:tav tm="0">
                                          <p:val>
                                            <p:fltVal val="0"/>
                                          </p:val>
                                        </p:tav>
                                        <p:tav tm="100000">
                                          <p:val>
                                            <p:strVal val="#ppt_w"/>
                                          </p:val>
                                        </p:tav>
                                      </p:tavLst>
                                    </p:anim>
                                    <p:anim calcmode="lin" valueType="num">
                                      <p:cBhvr>
                                        <p:cTn id="67" dur="3000" fill="hold"/>
                                        <p:tgtEl>
                                          <p:spTgt spid="11"/>
                                        </p:tgtEl>
                                        <p:attrNameLst>
                                          <p:attrName>ppt_h</p:attrName>
                                        </p:attrNameLst>
                                      </p:cBhvr>
                                      <p:tavLst>
                                        <p:tav tm="0">
                                          <p:val>
                                            <p:fltVal val="0"/>
                                          </p:val>
                                        </p:tav>
                                        <p:tav tm="100000">
                                          <p:val>
                                            <p:strVal val="#ppt_h"/>
                                          </p:val>
                                        </p:tav>
                                      </p:tavLst>
                                    </p:anim>
                                    <p:anim calcmode="lin" valueType="num">
                                      <p:cBhvr>
                                        <p:cTn id="68" dur="3000" fill="hold"/>
                                        <p:tgtEl>
                                          <p:spTgt spid="11"/>
                                        </p:tgtEl>
                                        <p:attrNameLst>
                                          <p:attrName>ppt_x</p:attrName>
                                        </p:attrNameLst>
                                      </p:cBhvr>
                                      <p:tavLst>
                                        <p:tav tm="0">
                                          <p:val>
                                            <p:fltVal val="0.5"/>
                                          </p:val>
                                        </p:tav>
                                        <p:tav tm="100000">
                                          <p:val>
                                            <p:strVal val="#ppt_x"/>
                                          </p:val>
                                        </p:tav>
                                      </p:tavLst>
                                    </p:anim>
                                    <p:anim calcmode="lin" valueType="num">
                                      <p:cBhvr>
                                        <p:cTn id="69" dur="3000" fill="hold"/>
                                        <p:tgtEl>
                                          <p:spTgt spid="11"/>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3000" fill="hold"/>
                                        <p:tgtEl>
                                          <p:spTgt spid="11"/>
                                        </p:tgtEl>
                                        <p:attrNameLst>
                                          <p:attrName>r</p:attrName>
                                        </p:attrNameLst>
                                      </p:cBhvr>
                                    </p:animRot>
                                  </p:childTnLst>
                                </p:cTn>
                              </p:par>
                            </p:childTnLst>
                          </p:cTn>
                        </p:par>
                        <p:par>
                          <p:cTn id="72" fill="hold">
                            <p:stCondLst>
                              <p:cond delay="3000"/>
                            </p:stCondLst>
                            <p:childTnLst>
                              <p:par>
                                <p:cTn id="73" presetID="23" presetClass="exit" presetSubtype="32"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23" presetClass="exit" presetSubtype="32" fill="hold" nodeType="withEffect">
                                  <p:stCondLst>
                                    <p:cond delay="0"/>
                                  </p:stCondLst>
                                  <p:childTnLst>
                                    <p:anim calcmode="lin" valueType="num">
                                      <p:cBhvr>
                                        <p:cTn id="78" dur="3000"/>
                                        <p:tgtEl>
                                          <p:spTgt spid="4"/>
                                        </p:tgtEl>
                                        <p:attrNameLst>
                                          <p:attrName>ppt_w</p:attrName>
                                        </p:attrNameLst>
                                      </p:cBhvr>
                                      <p:tavLst>
                                        <p:tav tm="0">
                                          <p:val>
                                            <p:strVal val="ppt_w"/>
                                          </p:val>
                                        </p:tav>
                                        <p:tav tm="100000">
                                          <p:val>
                                            <p:fltVal val="0"/>
                                          </p:val>
                                        </p:tav>
                                      </p:tavLst>
                                    </p:anim>
                                    <p:anim calcmode="lin" valueType="num">
                                      <p:cBhvr>
                                        <p:cTn id="79" dur="3000"/>
                                        <p:tgtEl>
                                          <p:spTgt spid="4"/>
                                        </p:tgtEl>
                                        <p:attrNameLst>
                                          <p:attrName>ppt_h</p:attrName>
                                        </p:attrNameLst>
                                      </p:cBhvr>
                                      <p:tavLst>
                                        <p:tav tm="0">
                                          <p:val>
                                            <p:strVal val="ppt_h"/>
                                          </p:val>
                                        </p:tav>
                                        <p:tav tm="100000">
                                          <p:val>
                                            <p:fltVal val="0"/>
                                          </p:val>
                                        </p:tav>
                                      </p:tavLst>
                                    </p:anim>
                                    <p:set>
                                      <p:cBhvr>
                                        <p:cTn id="80" dur="1" fill="hold">
                                          <p:stCondLst>
                                            <p:cond delay="2999"/>
                                          </p:stCondLst>
                                        </p:cTn>
                                        <p:tgtEl>
                                          <p:spTgt spid="4"/>
                                        </p:tgtEl>
                                        <p:attrNameLst>
                                          <p:attrName>style.visibility</p:attrName>
                                        </p:attrNameLst>
                                      </p:cBhvr>
                                      <p:to>
                                        <p:strVal val="hidden"/>
                                      </p:to>
                                    </p:set>
                                  </p:childTnLst>
                                </p:cTn>
                              </p:par>
                              <p:par>
                                <p:cTn id="81" presetID="23" presetClass="exit" presetSubtype="32" fill="hold" nodeType="withEffect">
                                  <p:stCondLst>
                                    <p:cond delay="0"/>
                                  </p:stCondLst>
                                  <p:childTnLst>
                                    <p:anim calcmode="lin" valueType="num">
                                      <p:cBhvr>
                                        <p:cTn id="82" dur="3000"/>
                                        <p:tgtEl>
                                          <p:spTgt spid="6"/>
                                        </p:tgtEl>
                                        <p:attrNameLst>
                                          <p:attrName>ppt_w</p:attrName>
                                        </p:attrNameLst>
                                      </p:cBhvr>
                                      <p:tavLst>
                                        <p:tav tm="0">
                                          <p:val>
                                            <p:strVal val="ppt_w"/>
                                          </p:val>
                                        </p:tav>
                                        <p:tav tm="100000">
                                          <p:val>
                                            <p:fltVal val="0"/>
                                          </p:val>
                                        </p:tav>
                                      </p:tavLst>
                                    </p:anim>
                                    <p:anim calcmode="lin" valueType="num">
                                      <p:cBhvr>
                                        <p:cTn id="83" dur="3000"/>
                                        <p:tgtEl>
                                          <p:spTgt spid="6"/>
                                        </p:tgtEl>
                                        <p:attrNameLst>
                                          <p:attrName>ppt_h</p:attrName>
                                        </p:attrNameLst>
                                      </p:cBhvr>
                                      <p:tavLst>
                                        <p:tav tm="0">
                                          <p:val>
                                            <p:strVal val="ppt_h"/>
                                          </p:val>
                                        </p:tav>
                                        <p:tav tm="100000">
                                          <p:val>
                                            <p:fltVal val="0"/>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32"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set>
                                      <p:cBhvr>
                                        <p:cTn id="88" dur="1" fill="hold">
                                          <p:stCondLst>
                                            <p:cond delay="2999"/>
                                          </p:stCondLst>
                                        </p:cTn>
                                        <p:tgtEl>
                                          <p:spTgt spid="7"/>
                                        </p:tgtEl>
                                        <p:attrNameLst>
                                          <p:attrName>style.visibility</p:attrName>
                                        </p:attrNameLst>
                                      </p:cBhvr>
                                      <p:to>
                                        <p:strVal val="hidden"/>
                                      </p:to>
                                    </p:set>
                                  </p:childTnLst>
                                </p:cTn>
                              </p:par>
                              <p:par>
                                <p:cTn id="89" presetID="23" presetClass="exit" presetSubtype="32" fill="hold" nodeType="withEffect">
                                  <p:stCondLst>
                                    <p:cond delay="0"/>
                                  </p:stCondLst>
                                  <p:childTnLst>
                                    <p:anim calcmode="lin" valueType="num">
                                      <p:cBhvr>
                                        <p:cTn id="90" dur="3000"/>
                                        <p:tgtEl>
                                          <p:spTgt spid="8"/>
                                        </p:tgtEl>
                                        <p:attrNameLst>
                                          <p:attrName>ppt_w</p:attrName>
                                        </p:attrNameLst>
                                      </p:cBhvr>
                                      <p:tavLst>
                                        <p:tav tm="0">
                                          <p:val>
                                            <p:strVal val="ppt_w"/>
                                          </p:val>
                                        </p:tav>
                                        <p:tav tm="100000">
                                          <p:val>
                                            <p:fltVal val="0"/>
                                          </p:val>
                                        </p:tav>
                                      </p:tavLst>
                                    </p:anim>
                                    <p:anim calcmode="lin" valueType="num">
                                      <p:cBhvr>
                                        <p:cTn id="91" dur="3000"/>
                                        <p:tgtEl>
                                          <p:spTgt spid="8"/>
                                        </p:tgtEl>
                                        <p:attrNameLst>
                                          <p:attrName>ppt_h</p:attrName>
                                        </p:attrNameLst>
                                      </p:cBhvr>
                                      <p:tavLst>
                                        <p:tav tm="0">
                                          <p:val>
                                            <p:strVal val="ppt_h"/>
                                          </p:val>
                                        </p:tav>
                                        <p:tav tm="100000">
                                          <p:val>
                                            <p:fltVal val="0"/>
                                          </p:val>
                                        </p:tav>
                                      </p:tavLst>
                                    </p:anim>
                                    <p:set>
                                      <p:cBhvr>
                                        <p:cTn id="92" dur="1" fill="hold">
                                          <p:stCondLst>
                                            <p:cond delay="2999"/>
                                          </p:stCondLst>
                                        </p:cTn>
                                        <p:tgtEl>
                                          <p:spTgt spid="8"/>
                                        </p:tgtEl>
                                        <p:attrNameLst>
                                          <p:attrName>style.visibility</p:attrName>
                                        </p:attrNameLst>
                                      </p:cBhvr>
                                      <p:to>
                                        <p:strVal val="hidden"/>
                                      </p:to>
                                    </p:set>
                                  </p:childTnLst>
                                </p:cTn>
                              </p:par>
                              <p:par>
                                <p:cTn id="93" presetID="23" presetClass="exit" presetSubtype="32" fill="hold" nodeType="withEffect">
                                  <p:stCondLst>
                                    <p:cond delay="0"/>
                                  </p:stCondLst>
                                  <p:childTnLst>
                                    <p:anim calcmode="lin" valueType="num">
                                      <p:cBhvr>
                                        <p:cTn id="94" dur="3000"/>
                                        <p:tgtEl>
                                          <p:spTgt spid="9"/>
                                        </p:tgtEl>
                                        <p:attrNameLst>
                                          <p:attrName>ppt_w</p:attrName>
                                        </p:attrNameLst>
                                      </p:cBhvr>
                                      <p:tavLst>
                                        <p:tav tm="0">
                                          <p:val>
                                            <p:strVal val="ppt_w"/>
                                          </p:val>
                                        </p:tav>
                                        <p:tav tm="100000">
                                          <p:val>
                                            <p:fltVal val="0"/>
                                          </p:val>
                                        </p:tav>
                                      </p:tavLst>
                                    </p:anim>
                                    <p:anim calcmode="lin" valueType="num">
                                      <p:cBhvr>
                                        <p:cTn id="95" dur="3000"/>
                                        <p:tgtEl>
                                          <p:spTgt spid="9"/>
                                        </p:tgtEl>
                                        <p:attrNameLst>
                                          <p:attrName>ppt_h</p:attrName>
                                        </p:attrNameLst>
                                      </p:cBhvr>
                                      <p:tavLst>
                                        <p:tav tm="0">
                                          <p:val>
                                            <p:strVal val="ppt_h"/>
                                          </p:val>
                                        </p:tav>
                                        <p:tav tm="100000">
                                          <p:val>
                                            <p:fltVal val="0"/>
                                          </p:val>
                                        </p:tav>
                                      </p:tavLst>
                                    </p:anim>
                                    <p:set>
                                      <p:cBhvr>
                                        <p:cTn id="96" dur="1" fill="hold">
                                          <p:stCondLst>
                                            <p:cond delay="2999"/>
                                          </p:stCondLst>
                                        </p:cTn>
                                        <p:tgtEl>
                                          <p:spTgt spid="9"/>
                                        </p:tgtEl>
                                        <p:attrNameLst>
                                          <p:attrName>style.visibility</p:attrName>
                                        </p:attrNameLst>
                                      </p:cBhvr>
                                      <p:to>
                                        <p:strVal val="hidden"/>
                                      </p:to>
                                    </p:set>
                                  </p:childTnLst>
                                </p:cTn>
                              </p:par>
                              <p:par>
                                <p:cTn id="97" presetID="23" presetClass="exit" presetSubtype="32" fill="hold" nodeType="withEffect">
                                  <p:stCondLst>
                                    <p:cond delay="0"/>
                                  </p:stCondLst>
                                  <p:childTnLst>
                                    <p:anim calcmode="lin" valueType="num">
                                      <p:cBhvr>
                                        <p:cTn id="98" dur="3000"/>
                                        <p:tgtEl>
                                          <p:spTgt spid="10"/>
                                        </p:tgtEl>
                                        <p:attrNameLst>
                                          <p:attrName>ppt_w</p:attrName>
                                        </p:attrNameLst>
                                      </p:cBhvr>
                                      <p:tavLst>
                                        <p:tav tm="0">
                                          <p:val>
                                            <p:strVal val="ppt_w"/>
                                          </p:val>
                                        </p:tav>
                                        <p:tav tm="100000">
                                          <p:val>
                                            <p:fltVal val="0"/>
                                          </p:val>
                                        </p:tav>
                                      </p:tavLst>
                                    </p:anim>
                                    <p:anim calcmode="lin" valueType="num">
                                      <p:cBhvr>
                                        <p:cTn id="99" dur="3000"/>
                                        <p:tgtEl>
                                          <p:spTgt spid="10"/>
                                        </p:tgtEl>
                                        <p:attrNameLst>
                                          <p:attrName>ppt_h</p:attrName>
                                        </p:attrNameLst>
                                      </p:cBhvr>
                                      <p:tavLst>
                                        <p:tav tm="0">
                                          <p:val>
                                            <p:strVal val="ppt_h"/>
                                          </p:val>
                                        </p:tav>
                                        <p:tav tm="100000">
                                          <p:val>
                                            <p:fltVal val="0"/>
                                          </p:val>
                                        </p:tav>
                                      </p:tavLst>
                                    </p:anim>
                                    <p:set>
                                      <p:cBhvr>
                                        <p:cTn id="100" dur="1" fill="hold">
                                          <p:stCondLst>
                                            <p:cond delay="2999"/>
                                          </p:stCondLst>
                                        </p:cTn>
                                        <p:tgtEl>
                                          <p:spTgt spid="10"/>
                                        </p:tgtEl>
                                        <p:attrNameLst>
                                          <p:attrName>style.visibility</p:attrName>
                                        </p:attrNameLst>
                                      </p:cBhvr>
                                      <p:to>
                                        <p:strVal val="hidden"/>
                                      </p:to>
                                    </p:set>
                                  </p:childTnLst>
                                </p:cTn>
                              </p:par>
                              <p:par>
                                <p:cTn id="101" presetID="23" presetClass="exit" presetSubtype="32" fill="hold" nodeType="withEffect">
                                  <p:stCondLst>
                                    <p:cond delay="0"/>
                                  </p:stCondLst>
                                  <p:childTnLst>
                                    <p:anim calcmode="lin" valueType="num">
                                      <p:cBhvr>
                                        <p:cTn id="102" dur="3000"/>
                                        <p:tgtEl>
                                          <p:spTgt spid="11"/>
                                        </p:tgtEl>
                                        <p:attrNameLst>
                                          <p:attrName>ppt_w</p:attrName>
                                        </p:attrNameLst>
                                      </p:cBhvr>
                                      <p:tavLst>
                                        <p:tav tm="0">
                                          <p:val>
                                            <p:strVal val="ppt_w"/>
                                          </p:val>
                                        </p:tav>
                                        <p:tav tm="100000">
                                          <p:val>
                                            <p:fltVal val="0"/>
                                          </p:val>
                                        </p:tav>
                                      </p:tavLst>
                                    </p:anim>
                                    <p:anim calcmode="lin" valueType="num">
                                      <p:cBhvr>
                                        <p:cTn id="103" dur="3000"/>
                                        <p:tgtEl>
                                          <p:spTgt spid="11"/>
                                        </p:tgtEl>
                                        <p:attrNameLst>
                                          <p:attrName>ppt_h</p:attrName>
                                        </p:attrNameLst>
                                      </p:cBhvr>
                                      <p:tavLst>
                                        <p:tav tm="0">
                                          <p:val>
                                            <p:strVal val="ppt_h"/>
                                          </p:val>
                                        </p:tav>
                                        <p:tav tm="100000">
                                          <p:val>
                                            <p:fltVal val="0"/>
                                          </p:val>
                                        </p:tav>
                                      </p:tavLst>
                                    </p:anim>
                                    <p:set>
                                      <p:cBhvr>
                                        <p:cTn id="104" dur="1" fill="hold">
                                          <p:stCondLst>
                                            <p:cond delay="2999"/>
                                          </p:stCondLst>
                                        </p:cTn>
                                        <p:tgtEl>
                                          <p:spTgt spid="11"/>
                                        </p:tgtEl>
                                        <p:attrNameLst>
                                          <p:attrName>style.visibility</p:attrName>
                                        </p:attrNameLst>
                                      </p:cBhvr>
                                      <p:to>
                                        <p:strVal val="hidden"/>
                                      </p:to>
                                    </p:set>
                                  </p:childTnLst>
                                </p:cTn>
                              </p:par>
                              <p:par>
                                <p:cTn id="105" presetID="6" presetClass="entr" presetSubtype="32" fill="hold"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circle(out)">
                                      <p:cBhvr>
                                        <p:cTn id="107"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REFLEJOS EN LA NATURALEZA--.jpg"/>
          <p:cNvPicPr>
            <a:picLocks noGrp="1" noChangeAspect="1"/>
          </p:cNvPicPr>
          <p:nvPr isPhoto="1"/>
        </p:nvPicPr>
        <p:blipFill>
          <a:blip r:embed="rId2" cstate="print">
            <a:lum/>
          </a:blip>
          <a:stretch>
            <a:fillRect/>
          </a:stretch>
        </p:blipFill>
        <p:spPr>
          <a:xfrm>
            <a:off x="18315" y="-28561"/>
            <a:ext cx="9144000" cy="6858000"/>
          </a:xfrm>
          <a:prstGeom prst="rect">
            <a:avLst/>
          </a:prstGeom>
          <a:noFill/>
          <a:ln>
            <a:noFill/>
          </a:ln>
        </p:spPr>
      </p:pic>
      <p:sp>
        <p:nvSpPr>
          <p:cNvPr id="20" name="19 Rectángulo"/>
          <p:cNvSpPr/>
          <p:nvPr/>
        </p:nvSpPr>
        <p:spPr>
          <a:xfrm>
            <a:off x="1272468" y="15020"/>
            <a:ext cx="6588980" cy="6858000"/>
          </a:xfrm>
          <a:prstGeom prst="rect">
            <a:avLst/>
          </a:prstGeom>
          <a:gradFill flip="none" rotWithShape="1">
            <a:gsLst>
              <a:gs pos="2000">
                <a:srgbClr val="66FFFF"/>
              </a:gs>
              <a:gs pos="0">
                <a:srgbClr val="FFFFFF"/>
              </a:gs>
              <a:gs pos="9000">
                <a:srgbClr val="00B0F0">
                  <a:lumMod val="0"/>
                </a:srgbClr>
              </a:gs>
              <a:gs pos="36000">
                <a:srgbClr val="7030A0">
                  <a:lumMod val="43000"/>
                  <a:alpha val="0"/>
                </a:srgbClr>
              </a:gs>
              <a:gs pos="92000">
                <a:srgbClr val="9933FF">
                  <a:lumMod val="4000"/>
                  <a:alpha val="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24" name="23 Imagen" descr="Diapositiva13.JPG"/>
          <p:cNvPicPr>
            <a:picLocks noGrp="1" noChangeAspect="1"/>
          </p:cNvPicPr>
          <p:nvPr isPhoto="1"/>
        </p:nvPicPr>
        <p:blipFill>
          <a:blip r:embed="rId3" cstate="print">
            <a:lum/>
          </a:blip>
          <a:stretch>
            <a:fillRect/>
          </a:stretch>
        </p:blipFill>
        <p:spPr>
          <a:xfrm>
            <a:off x="0" y="188640"/>
            <a:ext cx="9144000" cy="6408712"/>
          </a:xfrm>
          <a:prstGeom prst="rect">
            <a:avLst/>
          </a:prstGeom>
          <a:noFill/>
          <a:ln>
            <a:noFill/>
          </a:ln>
        </p:spPr>
      </p:pic>
      <p:pic>
        <p:nvPicPr>
          <p:cNvPr id="4098" name="Picture 2"/>
          <p:cNvPicPr>
            <a:picLocks noChangeAspect="1" noChangeArrowheads="1"/>
          </p:cNvPicPr>
          <p:nvPr/>
        </p:nvPicPr>
        <p:blipFill rotWithShape="1">
          <a:blip r:embed="rId4" cstate="print">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a:off x="3604535" y="0"/>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6" cstate="print">
            <a:extLst>
              <a:ext uri="{BEBA8EAE-BF5A-486C-A8C5-ECC9F3942E4B}">
                <a14:imgProps xmlns:a14="http://schemas.microsoft.com/office/drawing/2010/main" xmlns="">
                  <a14:imgLayer r:embed="rId7">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a:off x="3820978" y="1208499"/>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8" cstate="print">
            <a:extLst>
              <a:ext uri="{BEBA8EAE-BF5A-486C-A8C5-ECC9F3942E4B}">
                <a14:imgProps xmlns:a14="http://schemas.microsoft.com/office/drawing/2010/main" xmlns="">
                  <a14:imgLayer r:embed="rId9">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a:off x="4133315" y="2405154"/>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4" cstate="print">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5400000">
            <a:off x="6336042" y="2440798"/>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6" cstate="print">
            <a:extLst>
              <a:ext uri="{BEBA8EAE-BF5A-486C-A8C5-ECC9F3942E4B}">
                <a14:imgProps xmlns:a14="http://schemas.microsoft.com/office/drawing/2010/main" xmlns="">
                  <a14:imgLayer r:embed="rId7">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5400000">
            <a:off x="5346471" y="2587345"/>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8" cstate="print">
            <a:extLst>
              <a:ext uri="{BEBA8EAE-BF5A-486C-A8C5-ECC9F3942E4B}">
                <a14:imgProps xmlns:a14="http://schemas.microsoft.com/office/drawing/2010/main" xmlns="">
                  <a14:imgLayer r:embed="rId9">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5400000">
            <a:off x="4689270" y="2936001"/>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4" cstate="print">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6200000" flipH="1">
            <a:off x="987038" y="2430781"/>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6" cstate="print">
            <a:extLst>
              <a:ext uri="{BEBA8EAE-BF5A-486C-A8C5-ECC9F3942E4B}">
                <a14:imgProps xmlns:a14="http://schemas.microsoft.com/office/drawing/2010/main" xmlns="">
                  <a14:imgLayer r:embed="rId7">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6200000" flipH="1">
            <a:off x="2295484" y="2650975"/>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8" cstate="print">
            <a:extLst>
              <a:ext uri="{BEBA8EAE-BF5A-486C-A8C5-ECC9F3942E4B}">
                <a14:imgProps xmlns:a14="http://schemas.microsoft.com/office/drawing/2010/main" xmlns="">
                  <a14:imgLayer r:embed="rId9">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6200000" flipH="1">
            <a:off x="3537143" y="2936001"/>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6" name="Picture 2"/>
          <p:cNvPicPr>
            <a:picLocks noChangeAspect="1" noChangeArrowheads="1"/>
          </p:cNvPicPr>
          <p:nvPr/>
        </p:nvPicPr>
        <p:blipFill rotWithShape="1">
          <a:blip r:embed="rId4" cstate="print">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flipV="1">
            <a:off x="3630439" y="4954078"/>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7" name="Picture 2"/>
          <p:cNvPicPr>
            <a:picLocks noChangeAspect="1" noChangeArrowheads="1"/>
          </p:cNvPicPr>
          <p:nvPr/>
        </p:nvPicPr>
        <p:blipFill rotWithShape="1">
          <a:blip r:embed="rId6" cstate="print">
            <a:extLst>
              <a:ext uri="{BEBA8EAE-BF5A-486C-A8C5-ECC9F3942E4B}">
                <a14:imgProps xmlns:a14="http://schemas.microsoft.com/office/drawing/2010/main" xmlns="">
                  <a14:imgLayer r:embed="rId7">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0800000">
            <a:off x="3859482" y="3979198"/>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8" name="Picture 2"/>
          <p:cNvPicPr>
            <a:picLocks noChangeAspect="1" noChangeArrowheads="1"/>
          </p:cNvPicPr>
          <p:nvPr/>
        </p:nvPicPr>
        <p:blipFill rotWithShape="1">
          <a:blip r:embed="rId8" cstate="print">
            <a:extLst>
              <a:ext uri="{BEBA8EAE-BF5A-486C-A8C5-ECC9F3942E4B}">
                <a14:imgProps xmlns:a14="http://schemas.microsoft.com/office/drawing/2010/main" xmlns="">
                  <a14:imgLayer r:embed="rId9">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0800000">
            <a:off x="4133316" y="3456388"/>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1" name="20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6161FF"/>
              </a:gs>
              <a:gs pos="44000">
                <a:srgbClr val="00B0F0">
                  <a:lumMod val="90000"/>
                </a:srgbClr>
              </a:gs>
              <a:gs pos="74000">
                <a:srgbClr val="002060">
                  <a:lumMod val="78000"/>
                  <a:lumOff val="22000"/>
                </a:srgbClr>
              </a:gs>
              <a:gs pos="100000">
                <a:schemeClr val="bg2">
                  <a:lumMod val="46000"/>
                </a:schemeClr>
              </a:gs>
              <a:gs pos="100000">
                <a:srgbClr val="002060">
                  <a:lumMod val="4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Forma libre"/>
          <p:cNvSpPr/>
          <p:nvPr/>
        </p:nvSpPr>
        <p:spPr>
          <a:xfrm rot="10800000">
            <a:off x="-50984" y="6037994"/>
            <a:ext cx="9194983"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6161FF"/>
              </a:gs>
              <a:gs pos="44000">
                <a:srgbClr val="00B0F0">
                  <a:lumMod val="90000"/>
                </a:srgbClr>
              </a:gs>
              <a:gs pos="74000">
                <a:srgbClr val="002060">
                  <a:lumMod val="78000"/>
                  <a:lumOff val="22000"/>
                </a:srgbClr>
              </a:gs>
              <a:gs pos="100000">
                <a:schemeClr val="bg2">
                  <a:lumMod val="46000"/>
                </a:schemeClr>
              </a:gs>
              <a:gs pos="97000">
                <a:srgbClr val="002060">
                  <a:lumMod val="4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29221856"/>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 calcmode="lin" valueType="num">
                                      <p:cBhvr additive="base">
                                        <p:cTn id="10" dur="3000" fill="hold"/>
                                        <p:tgtEl>
                                          <p:spTgt spid="4098"/>
                                        </p:tgtEl>
                                        <p:attrNameLst>
                                          <p:attrName>ppt_x</p:attrName>
                                        </p:attrNameLst>
                                      </p:cBhvr>
                                      <p:tavLst>
                                        <p:tav tm="0">
                                          <p:val>
                                            <p:strVal val="#ppt_x"/>
                                          </p:val>
                                        </p:tav>
                                        <p:tav tm="100000">
                                          <p:val>
                                            <p:strVal val="#ppt_x"/>
                                          </p:val>
                                        </p:tav>
                                      </p:tavLst>
                                    </p:anim>
                                    <p:anim calcmode="lin" valueType="num">
                                      <p:cBhvr additive="base">
                                        <p:cTn id="11" dur="3000" fill="hold"/>
                                        <p:tgtEl>
                                          <p:spTgt spid="4098"/>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4098"/>
                                        </p:tgtEl>
                                        <p:attrNameLst>
                                          <p:attrName>style.visibility</p:attrName>
                                        </p:attrNameLst>
                                      </p:cBhvr>
                                      <p:to>
                                        <p:strVal val="visible"/>
                                      </p:to>
                                    </p:set>
                                    <p:anim calcmode="lin" valueType="num">
                                      <p:cBhvr>
                                        <p:cTn id="14" dur="3000" fill="hold"/>
                                        <p:tgtEl>
                                          <p:spTgt spid="4098"/>
                                        </p:tgtEl>
                                        <p:attrNameLst>
                                          <p:attrName>ppt_w</p:attrName>
                                        </p:attrNameLst>
                                      </p:cBhvr>
                                      <p:tavLst>
                                        <p:tav tm="0">
                                          <p:val>
                                            <p:strVal val="#ppt_w"/>
                                          </p:val>
                                        </p:tav>
                                        <p:tav tm="100000">
                                          <p:val>
                                            <p:strVal val="#ppt_w"/>
                                          </p:val>
                                        </p:tav>
                                      </p:tavLst>
                                    </p:anim>
                                    <p:anim calcmode="lin" valueType="num">
                                      <p:cBhvr>
                                        <p:cTn id="15" dur="3000" fill="hold"/>
                                        <p:tgtEl>
                                          <p:spTgt spid="4098"/>
                                        </p:tgtEl>
                                        <p:attrNameLst>
                                          <p:attrName>ppt_h</p:attrName>
                                        </p:attrNameLst>
                                      </p:cBhvr>
                                      <p:tavLst>
                                        <p:tav tm="0" fmla="#ppt_h*sin(2.5*pi*$)">
                                          <p:val>
                                            <p:fltVal val="0"/>
                                          </p:val>
                                        </p:tav>
                                        <p:tav tm="100000">
                                          <p:val>
                                            <p:fltVal val="1"/>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strVal val="#ppt_w"/>
                                          </p:val>
                                        </p:tav>
                                        <p:tav tm="100000">
                                          <p:val>
                                            <p:strVal val="#ppt_w"/>
                                          </p:val>
                                        </p:tav>
                                      </p:tavLst>
                                    </p:anim>
                                    <p:anim calcmode="lin" valueType="num">
                                      <p:cBhvr>
                                        <p:cTn id="23" dur="3000" fill="hold"/>
                                        <p:tgtEl>
                                          <p:spTgt spid="7"/>
                                        </p:tgtEl>
                                        <p:attrNameLst>
                                          <p:attrName>ppt_h</p:attrName>
                                        </p:attrNameLst>
                                      </p:cBhvr>
                                      <p:tavLst>
                                        <p:tav tm="0" fmla="#ppt_h*sin(2.5*pi*$)">
                                          <p:val>
                                            <p:fltVal val="0"/>
                                          </p:val>
                                        </p:tav>
                                        <p:tav tm="100000">
                                          <p:val>
                                            <p:fltVal val="1"/>
                                          </p:val>
                                        </p:tav>
                                      </p:tavLst>
                                    </p:anim>
                                  </p:childTnLst>
                                </p:cTn>
                              </p:par>
                              <p:par>
                                <p:cTn id="24" presetID="2" presetClass="entr" presetSubtype="4"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strVal val="#ppt_w"/>
                                          </p:val>
                                        </p:tav>
                                        <p:tav tm="100000">
                                          <p:val>
                                            <p:strVal val="#ppt_w"/>
                                          </p:val>
                                        </p:tav>
                                      </p:tavLst>
                                    </p:anim>
                                    <p:anim calcmode="lin" valueType="num">
                                      <p:cBhvr>
                                        <p:cTn id="31" dur="3000" fill="hold"/>
                                        <p:tgtEl>
                                          <p:spTgt spid="8"/>
                                        </p:tgtEl>
                                        <p:attrNameLst>
                                          <p:attrName>ppt_h</p:attrName>
                                        </p:attrNameLst>
                                      </p:cBhvr>
                                      <p:tavLst>
                                        <p:tav tm="0" fmla="#ppt_h*sin(2.5*pi*$)">
                                          <p:val>
                                            <p:fltVal val="0"/>
                                          </p:val>
                                        </p:tav>
                                        <p:tav tm="100000">
                                          <p:val>
                                            <p:fltVal val="1"/>
                                          </p:val>
                                        </p:tav>
                                      </p:tavLst>
                                    </p:anim>
                                  </p:childTnLst>
                                </p:cTn>
                              </p:par>
                              <p:par>
                                <p:cTn id="32" presetID="2" presetClass="entr" presetSubtype="1"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ppt_x"/>
                                          </p:val>
                                        </p:tav>
                                        <p:tav tm="100000">
                                          <p:val>
                                            <p:strVal val="#ppt_x"/>
                                          </p:val>
                                        </p:tav>
                                      </p:tavLst>
                                    </p:anim>
                                    <p:anim calcmode="lin" valueType="num">
                                      <p:cBhvr additive="base">
                                        <p:cTn id="35" dur="3000" fill="hold"/>
                                        <p:tgtEl>
                                          <p:spTgt spid="16"/>
                                        </p:tgtEl>
                                        <p:attrNameLst>
                                          <p:attrName>ppt_y</p:attrName>
                                        </p:attrNameLst>
                                      </p:cBhvr>
                                      <p:tavLst>
                                        <p:tav tm="0">
                                          <p:val>
                                            <p:strVal val="0-#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3000" fill="hold"/>
                                        <p:tgtEl>
                                          <p:spTgt spid="16"/>
                                        </p:tgtEl>
                                        <p:attrNameLst>
                                          <p:attrName>ppt_w</p:attrName>
                                        </p:attrNameLst>
                                      </p:cBhvr>
                                      <p:tavLst>
                                        <p:tav tm="0">
                                          <p:val>
                                            <p:strVal val="#ppt_w"/>
                                          </p:val>
                                        </p:tav>
                                        <p:tav tm="100000">
                                          <p:val>
                                            <p:strVal val="#ppt_w"/>
                                          </p:val>
                                        </p:tav>
                                      </p:tavLst>
                                    </p:anim>
                                    <p:anim calcmode="lin" valueType="num">
                                      <p:cBhvr>
                                        <p:cTn id="39" dur="3000" fill="hold"/>
                                        <p:tgtEl>
                                          <p:spTgt spid="16"/>
                                        </p:tgtEl>
                                        <p:attrNameLst>
                                          <p:attrName>ppt_h</p:attrName>
                                        </p:attrNameLst>
                                      </p:cBhvr>
                                      <p:tavLst>
                                        <p:tav tm="0" fmla="#ppt_h*sin(2.5*pi*$)">
                                          <p:val>
                                            <p:fltVal val="0"/>
                                          </p:val>
                                        </p:tav>
                                        <p:tav tm="100000">
                                          <p:val>
                                            <p:fltVal val="1"/>
                                          </p:val>
                                        </p:tav>
                                      </p:tavLst>
                                    </p:anim>
                                  </p:childTnLst>
                                </p:cTn>
                              </p:par>
                              <p:par>
                                <p:cTn id="40" presetID="2" presetClass="entr" presetSubtype="1"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19" presetClass="entr" presetSubtype="5"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3000" fill="hold"/>
                                        <p:tgtEl>
                                          <p:spTgt spid="17"/>
                                        </p:tgtEl>
                                        <p:attrNameLst>
                                          <p:attrName>ppt_w</p:attrName>
                                        </p:attrNameLst>
                                      </p:cBhvr>
                                      <p:tavLst>
                                        <p:tav tm="0">
                                          <p:val>
                                            <p:strVal val="#ppt_w"/>
                                          </p:val>
                                        </p:tav>
                                        <p:tav tm="100000">
                                          <p:val>
                                            <p:strVal val="#ppt_w"/>
                                          </p:val>
                                        </p:tav>
                                      </p:tavLst>
                                    </p:anim>
                                    <p:anim calcmode="lin" valueType="num">
                                      <p:cBhvr>
                                        <p:cTn id="47" dur="3000" fill="hold"/>
                                        <p:tgtEl>
                                          <p:spTgt spid="17"/>
                                        </p:tgtEl>
                                        <p:attrNameLst>
                                          <p:attrName>ppt_h</p:attrName>
                                        </p:attrNameLst>
                                      </p:cBhvr>
                                      <p:tavLst>
                                        <p:tav tm="0" fmla="#ppt_h*sin(2.5*pi*$)">
                                          <p:val>
                                            <p:fltVal val="0"/>
                                          </p:val>
                                        </p:tav>
                                        <p:tav tm="100000">
                                          <p:val>
                                            <p:fltVal val="1"/>
                                          </p:val>
                                        </p:tav>
                                      </p:tavLst>
                                    </p:anim>
                                  </p:childTnLst>
                                </p:cTn>
                              </p:par>
                              <p:par>
                                <p:cTn id="48" presetID="2" presetClass="entr" presetSubtype="1" fill="hold"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ppt_x"/>
                                          </p:val>
                                        </p:tav>
                                        <p:tav tm="100000">
                                          <p:val>
                                            <p:strVal val="#ppt_x"/>
                                          </p:val>
                                        </p:tav>
                                      </p:tavLst>
                                    </p:anim>
                                    <p:anim calcmode="lin" valueType="num">
                                      <p:cBhvr additive="base">
                                        <p:cTn id="51" dur="3000" fill="hold"/>
                                        <p:tgtEl>
                                          <p:spTgt spid="18"/>
                                        </p:tgtEl>
                                        <p:attrNameLst>
                                          <p:attrName>ppt_y</p:attrName>
                                        </p:attrNameLst>
                                      </p:cBhvr>
                                      <p:tavLst>
                                        <p:tav tm="0">
                                          <p:val>
                                            <p:strVal val="0-#ppt_h/2"/>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p:cTn id="54" dur="3000" fill="hold"/>
                                        <p:tgtEl>
                                          <p:spTgt spid="18"/>
                                        </p:tgtEl>
                                        <p:attrNameLst>
                                          <p:attrName>ppt_w</p:attrName>
                                        </p:attrNameLst>
                                      </p:cBhvr>
                                      <p:tavLst>
                                        <p:tav tm="0">
                                          <p:val>
                                            <p:strVal val="#ppt_w"/>
                                          </p:val>
                                        </p:tav>
                                        <p:tav tm="100000">
                                          <p:val>
                                            <p:strVal val="#ppt_w"/>
                                          </p:val>
                                        </p:tav>
                                      </p:tavLst>
                                    </p:anim>
                                    <p:anim calcmode="lin" valueType="num">
                                      <p:cBhvr>
                                        <p:cTn id="55" dur="3000" fill="hold"/>
                                        <p:tgtEl>
                                          <p:spTgt spid="18"/>
                                        </p:tgtEl>
                                        <p:attrNameLst>
                                          <p:attrName>ppt_h</p:attrName>
                                        </p:attrNameLst>
                                      </p:cBhvr>
                                      <p:tavLst>
                                        <p:tav tm="0" fmla="#ppt_h*sin(2.5*pi*$)">
                                          <p:val>
                                            <p:fltVal val="0"/>
                                          </p:val>
                                        </p:tav>
                                        <p:tav tm="100000">
                                          <p:val>
                                            <p:fltVal val="1"/>
                                          </p:val>
                                        </p:tav>
                                      </p:tavLst>
                                    </p:anim>
                                  </p:childTnLst>
                                </p:cTn>
                              </p:par>
                              <p:par>
                                <p:cTn id="56" presetID="2" presetClass="entr" presetSubtype="2"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1+#ppt_w/2"/>
                                          </p:val>
                                        </p:tav>
                                        <p:tav tm="100000">
                                          <p:val>
                                            <p:strVal val="#ppt_x"/>
                                          </p:val>
                                        </p:tav>
                                      </p:tavLst>
                                    </p:anim>
                                    <p:anim calcmode="lin" valueType="num">
                                      <p:cBhvr additive="base">
                                        <p:cTn id="59" dur="3000" fill="hold"/>
                                        <p:tgtEl>
                                          <p:spTgt spid="13"/>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3000" fill="hold"/>
                                        <p:tgtEl>
                                          <p:spTgt spid="13"/>
                                        </p:tgtEl>
                                        <p:attrNameLst>
                                          <p:attrName>ppt_w</p:attrName>
                                        </p:attrNameLst>
                                      </p:cBhvr>
                                      <p:tavLst>
                                        <p:tav tm="0" fmla="#ppt_w*sin(2.5*pi*$)">
                                          <p:val>
                                            <p:fltVal val="0"/>
                                          </p:val>
                                        </p:tav>
                                        <p:tav tm="100000">
                                          <p:val>
                                            <p:fltVal val="1"/>
                                          </p:val>
                                        </p:tav>
                                      </p:tavLst>
                                    </p:anim>
                                    <p:anim calcmode="lin" valueType="num">
                                      <p:cBhvr>
                                        <p:cTn id="63" dur="3000" fill="hold"/>
                                        <p:tgtEl>
                                          <p:spTgt spid="13"/>
                                        </p:tgtEl>
                                        <p:attrNameLst>
                                          <p:attrName>ppt_h</p:attrName>
                                        </p:attrNameLst>
                                      </p:cBhvr>
                                      <p:tavLst>
                                        <p:tav tm="0">
                                          <p:val>
                                            <p:strVal val="#ppt_h"/>
                                          </p:val>
                                        </p:tav>
                                        <p:tav tm="100000">
                                          <p:val>
                                            <p:strVal val="#ppt_h"/>
                                          </p:val>
                                        </p:tav>
                                      </p:tavLst>
                                    </p:anim>
                                  </p:childTnLst>
                                </p:cTn>
                              </p:par>
                              <p:par>
                                <p:cTn id="64" presetID="2" presetClass="entr" presetSubtype="2"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1+#ppt_w/2"/>
                                          </p:val>
                                        </p:tav>
                                        <p:tav tm="100000">
                                          <p:val>
                                            <p:strVal val="#ppt_x"/>
                                          </p:val>
                                        </p:tav>
                                      </p:tavLst>
                                    </p:anim>
                                    <p:anim calcmode="lin" valueType="num">
                                      <p:cBhvr additive="base">
                                        <p:cTn id="67" dur="3000" fill="hold"/>
                                        <p:tgtEl>
                                          <p:spTgt spid="14"/>
                                        </p:tgtEl>
                                        <p:attrNameLst>
                                          <p:attrName>ppt_y</p:attrName>
                                        </p:attrNameLst>
                                      </p:cBhvr>
                                      <p:tavLst>
                                        <p:tav tm="0">
                                          <p:val>
                                            <p:strVal val="#ppt_y"/>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fmla="#ppt_w*sin(2.5*pi*$)">
                                          <p:val>
                                            <p:fltVal val="0"/>
                                          </p:val>
                                        </p:tav>
                                        <p:tav tm="100000">
                                          <p:val>
                                            <p:fltVal val="1"/>
                                          </p:val>
                                        </p:tav>
                                      </p:tavLst>
                                    </p:anim>
                                    <p:anim calcmode="lin" valueType="num">
                                      <p:cBhvr>
                                        <p:cTn id="71" dur="3000" fill="hold"/>
                                        <p:tgtEl>
                                          <p:spTgt spid="14"/>
                                        </p:tgtEl>
                                        <p:attrNameLst>
                                          <p:attrName>ppt_h</p:attrName>
                                        </p:attrNameLst>
                                      </p:cBhvr>
                                      <p:tavLst>
                                        <p:tav tm="0">
                                          <p:val>
                                            <p:strVal val="#ppt_h"/>
                                          </p:val>
                                        </p:tav>
                                        <p:tav tm="100000">
                                          <p:val>
                                            <p:strVal val="#ppt_h"/>
                                          </p:val>
                                        </p:tav>
                                      </p:tavLst>
                                    </p:anim>
                                  </p:childTnLst>
                                </p:cTn>
                              </p:par>
                              <p:par>
                                <p:cTn id="72" presetID="2" presetClass="entr" presetSubtype="2"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3000" fill="hold"/>
                                        <p:tgtEl>
                                          <p:spTgt spid="15"/>
                                        </p:tgtEl>
                                        <p:attrNameLst>
                                          <p:attrName>ppt_x</p:attrName>
                                        </p:attrNameLst>
                                      </p:cBhvr>
                                      <p:tavLst>
                                        <p:tav tm="0">
                                          <p:val>
                                            <p:strVal val="1+#ppt_w/2"/>
                                          </p:val>
                                        </p:tav>
                                        <p:tav tm="100000">
                                          <p:val>
                                            <p:strVal val="#ppt_x"/>
                                          </p:val>
                                        </p:tav>
                                      </p:tavLst>
                                    </p:anim>
                                    <p:anim calcmode="lin" valueType="num">
                                      <p:cBhvr additive="base">
                                        <p:cTn id="75" dur="3000" fill="hold"/>
                                        <p:tgtEl>
                                          <p:spTgt spid="15"/>
                                        </p:tgtEl>
                                        <p:attrNameLst>
                                          <p:attrName>ppt_y</p:attrName>
                                        </p:attrNameLst>
                                      </p:cBhvr>
                                      <p:tavLst>
                                        <p:tav tm="0">
                                          <p:val>
                                            <p:strVal val="#ppt_y"/>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fmla="#ppt_w*sin(2.5*pi*$)">
                                          <p:val>
                                            <p:fltVal val="0"/>
                                          </p:val>
                                        </p:tav>
                                        <p:tav tm="100000">
                                          <p:val>
                                            <p:fltVal val="1"/>
                                          </p:val>
                                        </p:tav>
                                      </p:tavLst>
                                    </p:anim>
                                    <p:anim calcmode="lin" valueType="num">
                                      <p:cBhvr>
                                        <p:cTn id="79" dur="3000" fill="hold"/>
                                        <p:tgtEl>
                                          <p:spTgt spid="15"/>
                                        </p:tgtEl>
                                        <p:attrNameLst>
                                          <p:attrName>ppt_h</p:attrName>
                                        </p:attrNameLst>
                                      </p:cBhvr>
                                      <p:tavLst>
                                        <p:tav tm="0">
                                          <p:val>
                                            <p:strVal val="#ppt_h"/>
                                          </p:val>
                                        </p:tav>
                                        <p:tav tm="100000">
                                          <p:val>
                                            <p:strVal val="#ppt_h"/>
                                          </p:val>
                                        </p:tav>
                                      </p:tavLst>
                                    </p:anim>
                                  </p:childTnLst>
                                </p:cTn>
                              </p:par>
                              <p:par>
                                <p:cTn id="80" presetID="2" presetClass="entr" presetSubtype="8"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3000" fill="hold"/>
                                        <p:tgtEl>
                                          <p:spTgt spid="10"/>
                                        </p:tgtEl>
                                        <p:attrNameLst>
                                          <p:attrName>ppt_x</p:attrName>
                                        </p:attrNameLst>
                                      </p:cBhvr>
                                      <p:tavLst>
                                        <p:tav tm="0">
                                          <p:val>
                                            <p:strVal val="0-#ppt_w/2"/>
                                          </p:val>
                                        </p:tav>
                                        <p:tav tm="100000">
                                          <p:val>
                                            <p:strVal val="#ppt_x"/>
                                          </p:val>
                                        </p:tav>
                                      </p:tavLst>
                                    </p:anim>
                                    <p:anim calcmode="lin" valueType="num">
                                      <p:cBhvr additive="base">
                                        <p:cTn id="83" dur="3000" fill="hold"/>
                                        <p:tgtEl>
                                          <p:spTgt spid="10"/>
                                        </p:tgtEl>
                                        <p:attrNameLst>
                                          <p:attrName>ppt_y</p:attrName>
                                        </p:attrNameLst>
                                      </p:cBhvr>
                                      <p:tavLst>
                                        <p:tav tm="0">
                                          <p:val>
                                            <p:strVal val="#ppt_y"/>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2" presetClass="entr" presetSubtype="8" fill="hold"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additive="base">
                                        <p:cTn id="90" dur="3000" fill="hold"/>
                                        <p:tgtEl>
                                          <p:spTgt spid="11"/>
                                        </p:tgtEl>
                                        <p:attrNameLst>
                                          <p:attrName>ppt_x</p:attrName>
                                        </p:attrNameLst>
                                      </p:cBhvr>
                                      <p:tavLst>
                                        <p:tav tm="0">
                                          <p:val>
                                            <p:strVal val="0-#ppt_w/2"/>
                                          </p:val>
                                        </p:tav>
                                        <p:tav tm="100000">
                                          <p:val>
                                            <p:strVal val="#ppt_x"/>
                                          </p:val>
                                        </p:tav>
                                      </p:tavLst>
                                    </p:anim>
                                    <p:anim calcmode="lin" valueType="num">
                                      <p:cBhvr additive="base">
                                        <p:cTn id="91" dur="3000" fill="hold"/>
                                        <p:tgtEl>
                                          <p:spTgt spid="11"/>
                                        </p:tgtEl>
                                        <p:attrNameLst>
                                          <p:attrName>ppt_y</p:attrName>
                                        </p:attrNameLst>
                                      </p:cBhvr>
                                      <p:tavLst>
                                        <p:tav tm="0">
                                          <p:val>
                                            <p:strVal val="#ppt_y"/>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fmla="#ppt_w*sin(2.5*pi*$)">
                                          <p:val>
                                            <p:fltVal val="0"/>
                                          </p:val>
                                        </p:tav>
                                        <p:tav tm="100000">
                                          <p:val>
                                            <p:fltVal val="1"/>
                                          </p:val>
                                        </p:tav>
                                      </p:tavLst>
                                    </p:anim>
                                    <p:anim calcmode="lin" valueType="num">
                                      <p:cBhvr>
                                        <p:cTn id="95" dur="3000" fill="hold"/>
                                        <p:tgtEl>
                                          <p:spTgt spid="11"/>
                                        </p:tgtEl>
                                        <p:attrNameLst>
                                          <p:attrName>ppt_h</p:attrName>
                                        </p:attrNameLst>
                                      </p:cBhvr>
                                      <p:tavLst>
                                        <p:tav tm="0">
                                          <p:val>
                                            <p:strVal val="#ppt_h"/>
                                          </p:val>
                                        </p:tav>
                                        <p:tav tm="100000">
                                          <p:val>
                                            <p:strVal val="#ppt_h"/>
                                          </p:val>
                                        </p:tav>
                                      </p:tavLst>
                                    </p:anim>
                                  </p:childTnLst>
                                </p:cTn>
                              </p:par>
                              <p:par>
                                <p:cTn id="96" presetID="2" presetClass="entr" presetSubtype="8"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0-#ppt_w/2"/>
                                          </p:val>
                                        </p:tav>
                                        <p:tav tm="100000">
                                          <p:val>
                                            <p:strVal val="#ppt_x"/>
                                          </p:val>
                                        </p:tav>
                                      </p:tavLst>
                                    </p:anim>
                                    <p:anim calcmode="lin" valueType="num">
                                      <p:cBhvr additive="base">
                                        <p:cTn id="99" dur="3000" fill="hold"/>
                                        <p:tgtEl>
                                          <p:spTgt spid="12"/>
                                        </p:tgtEl>
                                        <p:attrNameLst>
                                          <p:attrName>ppt_y</p:attrName>
                                        </p:attrNameLst>
                                      </p:cBhvr>
                                      <p:tavLst>
                                        <p:tav tm="0">
                                          <p:val>
                                            <p:strVal val="#ppt_y"/>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p:cTn id="102" dur="3000" fill="hold"/>
                                        <p:tgtEl>
                                          <p:spTgt spid="12"/>
                                        </p:tgtEl>
                                        <p:attrNameLst>
                                          <p:attrName>ppt_w</p:attrName>
                                        </p:attrNameLst>
                                      </p:cBhvr>
                                      <p:tavLst>
                                        <p:tav tm="0" fmla="#ppt_w*sin(2.5*pi*$)">
                                          <p:val>
                                            <p:fltVal val="0"/>
                                          </p:val>
                                        </p:tav>
                                        <p:tav tm="100000">
                                          <p:val>
                                            <p:fltVal val="1"/>
                                          </p:val>
                                        </p:tav>
                                      </p:tavLst>
                                    </p:anim>
                                    <p:anim calcmode="lin" valueType="num">
                                      <p:cBhvr>
                                        <p:cTn id="103" dur="3000" fill="hold"/>
                                        <p:tgtEl>
                                          <p:spTgt spid="12"/>
                                        </p:tgtEl>
                                        <p:attrNameLst>
                                          <p:attrName>ppt_h</p:attrName>
                                        </p:attrNameLst>
                                      </p:cBhvr>
                                      <p:tavLst>
                                        <p:tav tm="0">
                                          <p:val>
                                            <p:strVal val="#ppt_h"/>
                                          </p:val>
                                        </p:tav>
                                        <p:tav tm="100000">
                                          <p:val>
                                            <p:strVal val="#ppt_h"/>
                                          </p:val>
                                        </p:tav>
                                      </p:tavLst>
                                    </p:anim>
                                  </p:childTnLst>
                                </p:cTn>
                              </p:par>
                            </p:childTnLst>
                          </p:cTn>
                        </p:par>
                        <p:par>
                          <p:cTn id="104" fill="hold">
                            <p:stCondLst>
                              <p:cond delay="3000"/>
                            </p:stCondLst>
                            <p:childTnLst>
                              <p:par>
                                <p:cTn id="105" presetID="2" presetClass="exit" presetSubtype="4" fill="hold" nodeType="afterEffect">
                                  <p:stCondLst>
                                    <p:cond delay="0"/>
                                  </p:stCondLst>
                                  <p:childTnLst>
                                    <p:anim calcmode="lin" valueType="num">
                                      <p:cBhvr additive="base">
                                        <p:cTn id="106" dur="3000"/>
                                        <p:tgtEl>
                                          <p:spTgt spid="4098"/>
                                        </p:tgtEl>
                                        <p:attrNameLst>
                                          <p:attrName>ppt_x</p:attrName>
                                        </p:attrNameLst>
                                      </p:cBhvr>
                                      <p:tavLst>
                                        <p:tav tm="0">
                                          <p:val>
                                            <p:strVal val="ppt_x"/>
                                          </p:val>
                                        </p:tav>
                                        <p:tav tm="100000">
                                          <p:val>
                                            <p:strVal val="ppt_x"/>
                                          </p:val>
                                        </p:tav>
                                      </p:tavLst>
                                    </p:anim>
                                    <p:anim calcmode="lin" valueType="num">
                                      <p:cBhvr additive="base">
                                        <p:cTn id="107" dur="3000"/>
                                        <p:tgtEl>
                                          <p:spTgt spid="4098"/>
                                        </p:tgtEl>
                                        <p:attrNameLst>
                                          <p:attrName>ppt_y</p:attrName>
                                        </p:attrNameLst>
                                      </p:cBhvr>
                                      <p:tavLst>
                                        <p:tav tm="0">
                                          <p:val>
                                            <p:strVal val="ppt_y"/>
                                          </p:val>
                                        </p:tav>
                                        <p:tav tm="100000">
                                          <p:val>
                                            <p:strVal val="1+ppt_h/2"/>
                                          </p:val>
                                        </p:tav>
                                      </p:tavLst>
                                    </p:anim>
                                    <p:set>
                                      <p:cBhvr>
                                        <p:cTn id="108" dur="1" fill="hold">
                                          <p:stCondLst>
                                            <p:cond delay="2999"/>
                                          </p:stCondLst>
                                        </p:cTn>
                                        <p:tgtEl>
                                          <p:spTgt spid="4098"/>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ppt_x"/>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8"/>
                                        </p:tgtEl>
                                        <p:attrNameLst>
                                          <p:attrName>ppt_x</p:attrName>
                                        </p:attrNameLst>
                                      </p:cBhvr>
                                      <p:tavLst>
                                        <p:tav tm="0">
                                          <p:val>
                                            <p:strVal val="ppt_x"/>
                                          </p:val>
                                        </p:tav>
                                        <p:tav tm="100000">
                                          <p:val>
                                            <p:strVal val="ppt_x"/>
                                          </p:val>
                                        </p:tav>
                                      </p:tavLst>
                                    </p:anim>
                                    <p:anim calcmode="lin" valueType="num">
                                      <p:cBhvr additive="base">
                                        <p:cTn id="115" dur="3000"/>
                                        <p:tgtEl>
                                          <p:spTgt spid="8"/>
                                        </p:tgtEl>
                                        <p:attrNameLst>
                                          <p:attrName>ppt_y</p:attrName>
                                        </p:attrNameLst>
                                      </p:cBhvr>
                                      <p:tavLst>
                                        <p:tav tm="0">
                                          <p:val>
                                            <p:strVal val="ppt_y"/>
                                          </p:val>
                                        </p:tav>
                                        <p:tav tm="100000">
                                          <p:val>
                                            <p:strVal val="1+ppt_h/2"/>
                                          </p:val>
                                        </p:tav>
                                      </p:tavLst>
                                    </p:anim>
                                    <p:set>
                                      <p:cBhvr>
                                        <p:cTn id="116" dur="1" fill="hold">
                                          <p:stCondLst>
                                            <p:cond delay="2999"/>
                                          </p:stCondLst>
                                        </p:cTn>
                                        <p:tgtEl>
                                          <p:spTgt spid="8"/>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ppt_x"/>
                                          </p:val>
                                        </p:tav>
                                      </p:tavLst>
                                    </p:anim>
                                    <p:anim calcmode="lin" valueType="num">
                                      <p:cBhvr additive="base">
                                        <p:cTn id="119" dur="3000"/>
                                        <p:tgtEl>
                                          <p:spTgt spid="16"/>
                                        </p:tgtEl>
                                        <p:attrNameLst>
                                          <p:attrName>ppt_y</p:attrName>
                                        </p:attrNameLst>
                                      </p:cBhvr>
                                      <p:tavLst>
                                        <p:tav tm="0">
                                          <p:val>
                                            <p:strVal val="ppt_y"/>
                                          </p:val>
                                        </p:tav>
                                        <p:tav tm="100000">
                                          <p:val>
                                            <p:strVal val="0-ppt_h/2"/>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ppt_x"/>
                                          </p:val>
                                        </p:tav>
                                      </p:tavLst>
                                    </p:anim>
                                    <p:anim calcmode="lin" valueType="num">
                                      <p:cBhvr additive="base">
                                        <p:cTn id="123" dur="3000"/>
                                        <p:tgtEl>
                                          <p:spTgt spid="17"/>
                                        </p:tgtEl>
                                        <p:attrNameLst>
                                          <p:attrName>ppt_y</p:attrName>
                                        </p:attrNameLst>
                                      </p:cBhvr>
                                      <p:tavLst>
                                        <p:tav tm="0">
                                          <p:val>
                                            <p:strVal val="ppt_y"/>
                                          </p:val>
                                        </p:tav>
                                        <p:tav tm="100000">
                                          <p:val>
                                            <p:strVal val="0-ppt_h/2"/>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ppt_x"/>
                                          </p:val>
                                        </p:tav>
                                      </p:tavLst>
                                    </p:anim>
                                    <p:anim calcmode="lin" valueType="num">
                                      <p:cBhvr additive="base">
                                        <p:cTn id="127" dur="3000"/>
                                        <p:tgtEl>
                                          <p:spTgt spid="18"/>
                                        </p:tgtEl>
                                        <p:attrNameLst>
                                          <p:attrName>ppt_y</p:attrName>
                                        </p:attrNameLst>
                                      </p:cBhvr>
                                      <p:tavLst>
                                        <p:tav tm="0">
                                          <p:val>
                                            <p:strVal val="ppt_y"/>
                                          </p:val>
                                        </p:tav>
                                        <p:tav tm="100000">
                                          <p:val>
                                            <p:strVal val="0-ppt_h/2"/>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ppt_y"/>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ppt_y"/>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0-ppt_w/2"/>
                                          </p:val>
                                        </p:tav>
                                      </p:tavLst>
                                    </p:anim>
                                    <p:anim calcmode="lin" valueType="num">
                                      <p:cBhvr additive="base">
                                        <p:cTn id="151" dur="3000"/>
                                        <p:tgtEl>
                                          <p:spTgt spid="12"/>
                                        </p:tgtEl>
                                        <p:attrNameLst>
                                          <p:attrName>ppt_y</p:attrName>
                                        </p:attrNameLst>
                                      </p:cBhvr>
                                      <p:tavLst>
                                        <p:tav tm="0">
                                          <p:val>
                                            <p:strVal val="ppt_y"/>
                                          </p:val>
                                        </p:tav>
                                        <p:tav tm="100000">
                                          <p:val>
                                            <p:strVal val="ppt_y"/>
                                          </p:val>
                                        </p:tav>
                                      </p:tavLst>
                                    </p:anim>
                                    <p:set>
                                      <p:cBhvr>
                                        <p:cTn id="152" dur="1" fill="hold">
                                          <p:stCondLst>
                                            <p:cond delay="2999"/>
                                          </p:stCondLst>
                                        </p:cTn>
                                        <p:tgtEl>
                                          <p:spTgt spid="12"/>
                                        </p:tgtEl>
                                        <p:attrNameLst>
                                          <p:attrName>style.visibility</p:attrName>
                                        </p:attrNameLst>
                                      </p:cBhvr>
                                      <p:to>
                                        <p:strVal val="hidden"/>
                                      </p:to>
                                    </p:set>
                                  </p:childTnLst>
                                </p:cTn>
                              </p:par>
                              <p:par>
                                <p:cTn id="153" presetID="6" presetClass="entr" presetSubtype="32" fill="hold" nodeType="withEffect">
                                  <p:stCondLst>
                                    <p:cond delay="500"/>
                                  </p:stCondLst>
                                  <p:childTnLst>
                                    <p:set>
                                      <p:cBhvr>
                                        <p:cTn id="154" dur="1" fill="hold">
                                          <p:stCondLst>
                                            <p:cond delay="0"/>
                                          </p:stCondLst>
                                        </p:cTn>
                                        <p:tgtEl>
                                          <p:spTgt spid="24"/>
                                        </p:tgtEl>
                                        <p:attrNameLst>
                                          <p:attrName>style.visibility</p:attrName>
                                        </p:attrNameLst>
                                      </p:cBhvr>
                                      <p:to>
                                        <p:strVal val="visible"/>
                                      </p:to>
                                    </p:set>
                                    <p:animEffect transition="in" filter="circle(out)">
                                      <p:cBhvr>
                                        <p:cTn id="155"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Diapositiva13.JPG"/>
          <p:cNvPicPr>
            <a:picLocks noGrp="1" noChangeAspect="1"/>
          </p:cNvPicPr>
          <p:nvPr isPhoto="1"/>
        </p:nvPicPr>
        <p:blipFill>
          <a:blip r:embed="rId2" cstate="print">
            <a:lum/>
          </a:blip>
          <a:stretch>
            <a:fillRect/>
          </a:stretch>
        </p:blipFill>
        <p:spPr>
          <a:xfrm>
            <a:off x="0" y="188640"/>
            <a:ext cx="9144000" cy="6510510"/>
          </a:xfrm>
          <a:prstGeom prst="rect">
            <a:avLst/>
          </a:prstGeom>
          <a:noFill/>
          <a:ln>
            <a:noFill/>
          </a:ln>
        </p:spPr>
      </p:pic>
      <p:sp>
        <p:nvSpPr>
          <p:cNvPr id="21" name="20 Rectángulo"/>
          <p:cNvSpPr/>
          <p:nvPr/>
        </p:nvSpPr>
        <p:spPr>
          <a:xfrm>
            <a:off x="30724" y="0"/>
            <a:ext cx="9154886"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sp>
        <p:nvSpPr>
          <p:cNvPr id="8" name="7 Forma libre"/>
          <p:cNvSpPr/>
          <p:nvPr/>
        </p:nvSpPr>
        <p:spPr>
          <a:xfrm rot="2620551">
            <a:off x="3070599" y="1877911"/>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43000">
                <a:srgbClr val="FFF200"/>
              </a:gs>
              <a:gs pos="86000">
                <a:srgbClr val="FF7A00">
                  <a:lumMod val="93000"/>
                  <a:lumOff val="7000"/>
                </a:srgb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9" name="8 Forma libre"/>
          <p:cNvSpPr/>
          <p:nvPr/>
        </p:nvSpPr>
        <p:spPr>
          <a:xfrm rot="19252301" flipH="1">
            <a:off x="4510757" y="1910709"/>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43000">
                <a:srgbClr val="FFF200"/>
              </a:gs>
              <a:gs pos="86000">
                <a:srgbClr val="FF7A00">
                  <a:lumMod val="93000"/>
                  <a:lumOff val="7000"/>
                </a:srgb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0" name="9 Forma libre"/>
          <p:cNvSpPr/>
          <p:nvPr/>
        </p:nvSpPr>
        <p:spPr>
          <a:xfrm rot="13468867">
            <a:off x="4514817" y="3295287"/>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43000">
                <a:srgbClr val="FFF200"/>
              </a:gs>
              <a:gs pos="86000">
                <a:srgbClr val="FF7A00">
                  <a:lumMod val="93000"/>
                  <a:lumOff val="7000"/>
                </a:srgb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1" name="10 Forma libre"/>
          <p:cNvSpPr/>
          <p:nvPr/>
        </p:nvSpPr>
        <p:spPr>
          <a:xfrm rot="18871424">
            <a:off x="3166956" y="3296654"/>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43000">
                <a:srgbClr val="FFF200"/>
              </a:gs>
              <a:gs pos="86000">
                <a:srgbClr val="FF7A00">
                  <a:lumMod val="93000"/>
                  <a:lumOff val="7000"/>
                </a:srgb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2" name="11 Forma libre"/>
          <p:cNvSpPr/>
          <p:nvPr/>
        </p:nvSpPr>
        <p:spPr>
          <a:xfrm rot="19252301" flipH="1">
            <a:off x="5096400" y="1409444"/>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54000">
                <a:srgbClr val="FFFF00">
                  <a:lumMod val="34000"/>
                  <a:lumOff val="66000"/>
                </a:srgbClr>
              </a:gs>
              <a:gs pos="91000">
                <a:schemeClr val="accent6">
                  <a:lumMod val="75000"/>
                </a:schemeClr>
              </a:gs>
              <a:gs pos="100000">
                <a:schemeClr val="accent6">
                  <a:lumMod val="13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3" name="12 Forma libre"/>
          <p:cNvSpPr/>
          <p:nvPr/>
        </p:nvSpPr>
        <p:spPr>
          <a:xfrm rot="19252301" flipH="1">
            <a:off x="5805073" y="752609"/>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7A00">
                  <a:lumMod val="93000"/>
                  <a:lumOff val="7000"/>
                </a:srgbClr>
              </a:gs>
              <a:gs pos="75000">
                <a:schemeClr val="accent6">
                  <a:lumMod val="75000"/>
                </a:schemeClr>
              </a:gs>
              <a:gs pos="9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4" name="13 Forma libre"/>
          <p:cNvSpPr/>
          <p:nvPr/>
        </p:nvSpPr>
        <p:spPr>
          <a:xfrm rot="2620551">
            <a:off x="2487489" y="1382835"/>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54000">
                <a:srgbClr val="FFFF00">
                  <a:lumMod val="34000"/>
                  <a:lumOff val="66000"/>
                </a:srgbClr>
              </a:gs>
              <a:gs pos="91000">
                <a:schemeClr val="accent6">
                  <a:lumMod val="75000"/>
                </a:schemeClr>
              </a:gs>
              <a:gs pos="100000">
                <a:schemeClr val="accent6">
                  <a:lumMod val="13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5" name="14 Forma libre"/>
          <p:cNvSpPr/>
          <p:nvPr/>
        </p:nvSpPr>
        <p:spPr>
          <a:xfrm rot="2620551">
            <a:off x="1796049" y="753117"/>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7A00">
                  <a:lumMod val="93000"/>
                  <a:lumOff val="7000"/>
                </a:srgbClr>
              </a:gs>
              <a:gs pos="75000">
                <a:schemeClr val="accent6">
                  <a:lumMod val="75000"/>
                </a:schemeClr>
              </a:gs>
              <a:gs pos="9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6" name="15 Forma libre"/>
          <p:cNvSpPr/>
          <p:nvPr/>
        </p:nvSpPr>
        <p:spPr>
          <a:xfrm rot="13468867">
            <a:off x="5109793" y="3856359"/>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54000">
                <a:srgbClr val="FFFF00">
                  <a:lumMod val="34000"/>
                  <a:lumOff val="66000"/>
                </a:srgbClr>
              </a:gs>
              <a:gs pos="91000">
                <a:schemeClr val="accent6">
                  <a:lumMod val="75000"/>
                </a:schemeClr>
              </a:gs>
              <a:gs pos="100000">
                <a:schemeClr val="accent6">
                  <a:lumMod val="13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7" name="16 Forma libre"/>
          <p:cNvSpPr/>
          <p:nvPr/>
        </p:nvSpPr>
        <p:spPr>
          <a:xfrm rot="13468867">
            <a:off x="5791680" y="4453395"/>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7A00">
                  <a:lumMod val="93000"/>
                  <a:lumOff val="7000"/>
                </a:srgbClr>
              </a:gs>
              <a:gs pos="75000">
                <a:schemeClr val="accent6">
                  <a:lumMod val="75000"/>
                </a:schemeClr>
              </a:gs>
              <a:gs pos="9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8" name="17 Forma libre"/>
          <p:cNvSpPr/>
          <p:nvPr/>
        </p:nvSpPr>
        <p:spPr>
          <a:xfrm rot="18871424">
            <a:off x="2652051" y="3859187"/>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54000">
                <a:srgbClr val="FFFF00">
                  <a:lumMod val="34000"/>
                  <a:lumOff val="66000"/>
                </a:srgbClr>
              </a:gs>
              <a:gs pos="91000">
                <a:schemeClr val="accent6">
                  <a:lumMod val="75000"/>
                </a:schemeClr>
              </a:gs>
              <a:gs pos="100000">
                <a:schemeClr val="accent6">
                  <a:lumMod val="13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9" name="18 Forma libre"/>
          <p:cNvSpPr/>
          <p:nvPr/>
        </p:nvSpPr>
        <p:spPr>
          <a:xfrm rot="18871424">
            <a:off x="2032988" y="4449310"/>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7A00">
                  <a:lumMod val="93000"/>
                  <a:lumOff val="7000"/>
                </a:srgbClr>
              </a:gs>
              <a:gs pos="75000">
                <a:schemeClr val="accent6">
                  <a:lumMod val="75000"/>
                </a:schemeClr>
              </a:gs>
              <a:gs pos="9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23" name="22 Forma libre"/>
          <p:cNvSpPr/>
          <p:nvPr/>
        </p:nvSpPr>
        <p:spPr>
          <a:xfrm>
            <a:off x="-21764" y="-1"/>
            <a:ext cx="9184079" cy="62068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83000">
                <a:srgbClr val="7030A0">
                  <a:lumMod val="61000"/>
                </a:srgbClr>
              </a:gs>
              <a:gs pos="51000">
                <a:srgbClr val="FF6600"/>
              </a:gs>
              <a:gs pos="20000">
                <a:srgbClr val="FFC000"/>
              </a:gs>
              <a:gs pos="99000">
                <a:schemeClr val="accent2">
                  <a:lumMod val="18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Forma libre"/>
          <p:cNvSpPr/>
          <p:nvPr/>
        </p:nvSpPr>
        <p:spPr>
          <a:xfrm rot="10800000">
            <a:off x="-40079" y="6237311"/>
            <a:ext cx="9184079" cy="62068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83000">
                <a:srgbClr val="7030A0">
                  <a:lumMod val="61000"/>
                </a:srgbClr>
              </a:gs>
              <a:gs pos="51000">
                <a:srgbClr val="FF6600"/>
              </a:gs>
              <a:gs pos="20000">
                <a:srgbClr val="FFC000"/>
              </a:gs>
              <a:gs pos="99000">
                <a:schemeClr val="accent2">
                  <a:lumMod val="18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65209649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8" presetClass="emph" presetSubtype="0" fill="hold" grpId="0" nodeType="withEffect">
                                  <p:stCondLst>
                                    <p:cond delay="0"/>
                                  </p:stCondLst>
                                  <p:childTnLst>
                                    <p:animRot by="21600000">
                                      <p:cBhvr>
                                        <p:cTn id="9" dur="3000" fill="hold"/>
                                        <p:tgtEl>
                                          <p:spTgt spid="8"/>
                                        </p:tgtEl>
                                        <p:attrNameLst>
                                          <p:attrName>r</p:attrName>
                                        </p:attrNameLst>
                                      </p:cBhvr>
                                    </p:animRot>
                                  </p:childTnLst>
                                </p:cTn>
                              </p:par>
                              <p:par>
                                <p:cTn id="10" presetID="23" presetClass="entr" presetSubtype="528" fill="hold" grpId="1"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3000" fill="hold"/>
                                        <p:tgtEl>
                                          <p:spTgt spid="8"/>
                                        </p:tgtEl>
                                        <p:attrNameLst>
                                          <p:attrName>ppt_w</p:attrName>
                                        </p:attrNameLst>
                                      </p:cBhvr>
                                      <p:tavLst>
                                        <p:tav tm="0">
                                          <p:val>
                                            <p:fltVal val="0"/>
                                          </p:val>
                                        </p:tav>
                                        <p:tav tm="100000">
                                          <p:val>
                                            <p:strVal val="#ppt_w"/>
                                          </p:val>
                                        </p:tav>
                                      </p:tavLst>
                                    </p:anim>
                                    <p:anim calcmode="lin" valueType="num">
                                      <p:cBhvr>
                                        <p:cTn id="13" dur="3000" fill="hold"/>
                                        <p:tgtEl>
                                          <p:spTgt spid="8"/>
                                        </p:tgtEl>
                                        <p:attrNameLst>
                                          <p:attrName>ppt_h</p:attrName>
                                        </p:attrNameLst>
                                      </p:cBhvr>
                                      <p:tavLst>
                                        <p:tav tm="0">
                                          <p:val>
                                            <p:fltVal val="0"/>
                                          </p:val>
                                        </p:tav>
                                        <p:tav tm="100000">
                                          <p:val>
                                            <p:strVal val="#ppt_h"/>
                                          </p:val>
                                        </p:tav>
                                      </p:tavLst>
                                    </p:anim>
                                    <p:anim calcmode="lin" valueType="num">
                                      <p:cBhvr>
                                        <p:cTn id="14" dur="3000" fill="hold"/>
                                        <p:tgtEl>
                                          <p:spTgt spid="8"/>
                                        </p:tgtEl>
                                        <p:attrNameLst>
                                          <p:attrName>ppt_x</p:attrName>
                                        </p:attrNameLst>
                                      </p:cBhvr>
                                      <p:tavLst>
                                        <p:tav tm="0">
                                          <p:val>
                                            <p:fltVal val="0.5"/>
                                          </p:val>
                                        </p:tav>
                                        <p:tav tm="100000">
                                          <p:val>
                                            <p:strVal val="#ppt_x"/>
                                          </p:val>
                                        </p:tav>
                                      </p:tavLst>
                                    </p:anim>
                                    <p:anim calcmode="lin" valueType="num">
                                      <p:cBhvr>
                                        <p:cTn id="15" dur="3000" fill="hold"/>
                                        <p:tgtEl>
                                          <p:spTgt spid="8"/>
                                        </p:tgtEl>
                                        <p:attrNameLst>
                                          <p:attrName>ppt_y</p:attrName>
                                        </p:attrNameLst>
                                      </p:cBhvr>
                                      <p:tavLst>
                                        <p:tav tm="0">
                                          <p:val>
                                            <p:fltVal val="0.5"/>
                                          </p:val>
                                        </p:tav>
                                        <p:tav tm="100000">
                                          <p:val>
                                            <p:strVal val="#ppt_y"/>
                                          </p:val>
                                        </p:tav>
                                      </p:tavLst>
                                    </p:anim>
                                  </p:childTnLst>
                                </p:cTn>
                              </p:par>
                              <p:par>
                                <p:cTn id="16" presetID="13" presetClass="entr" presetSubtype="16" fill="hold" grpId="2"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in)">
                                      <p:cBhvr>
                                        <p:cTn id="18" dur="3000"/>
                                        <p:tgtEl>
                                          <p:spTgt spid="8"/>
                                        </p:tgtEl>
                                      </p:cBhvr>
                                    </p:animEffect>
                                  </p:childTnLst>
                                </p:cTn>
                              </p:par>
                              <p:par>
                                <p:cTn id="19" presetID="8" presetClass="emph" presetSubtype="0" fill="hold" grpId="0" nodeType="withEffect">
                                  <p:stCondLst>
                                    <p:cond delay="0"/>
                                  </p:stCondLst>
                                  <p:childTnLst>
                                    <p:animRot by="-21600000">
                                      <p:cBhvr>
                                        <p:cTn id="20" dur="3000" fill="hold"/>
                                        <p:tgtEl>
                                          <p:spTgt spid="9"/>
                                        </p:tgtEl>
                                        <p:attrNameLst>
                                          <p:attrName>r</p:attrName>
                                        </p:attrNameLst>
                                      </p:cBhvr>
                                    </p:animRot>
                                  </p:childTnLst>
                                </p:cTn>
                              </p:par>
                              <p:par>
                                <p:cTn id="21" presetID="23" presetClass="entr" presetSubtype="528" fill="hold" grpId="1"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p:val>
                                            <p:fltVal val="0"/>
                                          </p:val>
                                        </p:tav>
                                        <p:tav tm="100000">
                                          <p:val>
                                            <p:strVal val="#ppt_w"/>
                                          </p:val>
                                        </p:tav>
                                      </p:tavLst>
                                    </p:anim>
                                    <p:anim calcmode="lin" valueType="num">
                                      <p:cBhvr>
                                        <p:cTn id="24" dur="3000" fill="hold"/>
                                        <p:tgtEl>
                                          <p:spTgt spid="9"/>
                                        </p:tgtEl>
                                        <p:attrNameLst>
                                          <p:attrName>ppt_h</p:attrName>
                                        </p:attrNameLst>
                                      </p:cBhvr>
                                      <p:tavLst>
                                        <p:tav tm="0">
                                          <p:val>
                                            <p:fltVal val="0"/>
                                          </p:val>
                                        </p:tav>
                                        <p:tav tm="100000">
                                          <p:val>
                                            <p:strVal val="#ppt_h"/>
                                          </p:val>
                                        </p:tav>
                                      </p:tavLst>
                                    </p:anim>
                                    <p:anim calcmode="lin" valueType="num">
                                      <p:cBhvr>
                                        <p:cTn id="25" dur="3000" fill="hold"/>
                                        <p:tgtEl>
                                          <p:spTgt spid="9"/>
                                        </p:tgtEl>
                                        <p:attrNameLst>
                                          <p:attrName>ppt_x</p:attrName>
                                        </p:attrNameLst>
                                      </p:cBhvr>
                                      <p:tavLst>
                                        <p:tav tm="0">
                                          <p:val>
                                            <p:fltVal val="0.5"/>
                                          </p:val>
                                        </p:tav>
                                        <p:tav tm="100000">
                                          <p:val>
                                            <p:strVal val="#ppt_x"/>
                                          </p:val>
                                        </p:tav>
                                      </p:tavLst>
                                    </p:anim>
                                    <p:anim calcmode="lin" valueType="num">
                                      <p:cBhvr>
                                        <p:cTn id="26" dur="3000" fill="hold"/>
                                        <p:tgtEl>
                                          <p:spTgt spid="9"/>
                                        </p:tgtEl>
                                        <p:attrNameLst>
                                          <p:attrName>ppt_y</p:attrName>
                                        </p:attrNameLst>
                                      </p:cBhvr>
                                      <p:tavLst>
                                        <p:tav tm="0">
                                          <p:val>
                                            <p:fltVal val="0.5"/>
                                          </p:val>
                                        </p:tav>
                                        <p:tav tm="100000">
                                          <p:val>
                                            <p:strVal val="#ppt_y"/>
                                          </p:val>
                                        </p:tav>
                                      </p:tavLst>
                                    </p:anim>
                                  </p:childTnLst>
                                </p:cTn>
                              </p:par>
                              <p:par>
                                <p:cTn id="27" presetID="13" presetClass="entr" presetSubtype="16" fill="hold" grpId="2"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plus(in)">
                                      <p:cBhvr>
                                        <p:cTn id="29" dur="3000"/>
                                        <p:tgtEl>
                                          <p:spTgt spid="9"/>
                                        </p:tgtEl>
                                      </p:cBhvr>
                                    </p:animEffect>
                                  </p:childTnLst>
                                </p:cTn>
                              </p:par>
                              <p:par>
                                <p:cTn id="30" presetID="8" presetClass="emph" presetSubtype="0" fill="hold" grpId="0" nodeType="withEffect">
                                  <p:stCondLst>
                                    <p:cond delay="0"/>
                                  </p:stCondLst>
                                  <p:childTnLst>
                                    <p:animRot by="21600000">
                                      <p:cBhvr>
                                        <p:cTn id="31" dur="3000" fill="hold"/>
                                        <p:tgtEl>
                                          <p:spTgt spid="10"/>
                                        </p:tgtEl>
                                        <p:attrNameLst>
                                          <p:attrName>r</p:attrName>
                                        </p:attrNameLst>
                                      </p:cBhvr>
                                    </p:animRot>
                                  </p:childTnLst>
                                </p:cTn>
                              </p:par>
                              <p:par>
                                <p:cTn id="32" presetID="23" presetClass="entr" presetSubtype="528" fill="hold" grpId="1"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13" presetClass="entr" presetSubtype="16" fill="hold" grpId="2"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plus(in)">
                                      <p:cBhvr>
                                        <p:cTn id="40" dur="3000"/>
                                        <p:tgtEl>
                                          <p:spTgt spid="10"/>
                                        </p:tgtEl>
                                      </p:cBhvr>
                                    </p:animEffect>
                                  </p:childTnLst>
                                </p:cTn>
                              </p:par>
                              <p:par>
                                <p:cTn id="41" presetID="8" presetClass="emph" presetSubtype="0" fill="hold" grpId="0" nodeType="withEffect">
                                  <p:stCondLst>
                                    <p:cond delay="0"/>
                                  </p:stCondLst>
                                  <p:childTnLst>
                                    <p:animRot by="-21600000">
                                      <p:cBhvr>
                                        <p:cTn id="42" dur="3000" fill="hold"/>
                                        <p:tgtEl>
                                          <p:spTgt spid="11"/>
                                        </p:tgtEl>
                                        <p:attrNameLst>
                                          <p:attrName>r</p:attrName>
                                        </p:attrNameLst>
                                      </p:cBhvr>
                                    </p:animRot>
                                  </p:childTnLst>
                                </p:cTn>
                              </p:par>
                              <p:par>
                                <p:cTn id="43" presetID="23" presetClass="entr" presetSubtype="528" fill="hold" grpId="1"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3000" fill="hold"/>
                                        <p:tgtEl>
                                          <p:spTgt spid="11"/>
                                        </p:tgtEl>
                                        <p:attrNameLst>
                                          <p:attrName>ppt_w</p:attrName>
                                        </p:attrNameLst>
                                      </p:cBhvr>
                                      <p:tavLst>
                                        <p:tav tm="0">
                                          <p:val>
                                            <p:fltVal val="0"/>
                                          </p:val>
                                        </p:tav>
                                        <p:tav tm="100000">
                                          <p:val>
                                            <p:strVal val="#ppt_w"/>
                                          </p:val>
                                        </p:tav>
                                      </p:tavLst>
                                    </p:anim>
                                    <p:anim calcmode="lin" valueType="num">
                                      <p:cBhvr>
                                        <p:cTn id="46" dur="3000" fill="hold"/>
                                        <p:tgtEl>
                                          <p:spTgt spid="11"/>
                                        </p:tgtEl>
                                        <p:attrNameLst>
                                          <p:attrName>ppt_h</p:attrName>
                                        </p:attrNameLst>
                                      </p:cBhvr>
                                      <p:tavLst>
                                        <p:tav tm="0">
                                          <p:val>
                                            <p:fltVal val="0"/>
                                          </p:val>
                                        </p:tav>
                                        <p:tav tm="100000">
                                          <p:val>
                                            <p:strVal val="#ppt_h"/>
                                          </p:val>
                                        </p:tav>
                                      </p:tavLst>
                                    </p:anim>
                                    <p:anim calcmode="lin" valueType="num">
                                      <p:cBhvr>
                                        <p:cTn id="47" dur="3000" fill="hold"/>
                                        <p:tgtEl>
                                          <p:spTgt spid="11"/>
                                        </p:tgtEl>
                                        <p:attrNameLst>
                                          <p:attrName>ppt_x</p:attrName>
                                        </p:attrNameLst>
                                      </p:cBhvr>
                                      <p:tavLst>
                                        <p:tav tm="0">
                                          <p:val>
                                            <p:fltVal val="0.5"/>
                                          </p:val>
                                        </p:tav>
                                        <p:tav tm="100000">
                                          <p:val>
                                            <p:strVal val="#ppt_x"/>
                                          </p:val>
                                        </p:tav>
                                      </p:tavLst>
                                    </p:anim>
                                    <p:anim calcmode="lin" valueType="num">
                                      <p:cBhvr>
                                        <p:cTn id="48" dur="3000" fill="hold"/>
                                        <p:tgtEl>
                                          <p:spTgt spid="11"/>
                                        </p:tgtEl>
                                        <p:attrNameLst>
                                          <p:attrName>ppt_y</p:attrName>
                                        </p:attrNameLst>
                                      </p:cBhvr>
                                      <p:tavLst>
                                        <p:tav tm="0">
                                          <p:val>
                                            <p:fltVal val="0.5"/>
                                          </p:val>
                                        </p:tav>
                                        <p:tav tm="100000">
                                          <p:val>
                                            <p:strVal val="#ppt_y"/>
                                          </p:val>
                                        </p:tav>
                                      </p:tavLst>
                                    </p:anim>
                                  </p:childTnLst>
                                </p:cTn>
                              </p:par>
                              <p:par>
                                <p:cTn id="49" presetID="13" presetClass="entr" presetSubtype="16" fill="hold" grpId="2"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8" presetClass="emph" presetSubtype="0" fill="hold" grpId="0" nodeType="withEffect">
                                  <p:stCondLst>
                                    <p:cond delay="0"/>
                                  </p:stCondLst>
                                  <p:childTnLst>
                                    <p:animRot by="-21600000">
                                      <p:cBhvr>
                                        <p:cTn id="53" dur="3000" fill="hold"/>
                                        <p:tgtEl>
                                          <p:spTgt spid="12"/>
                                        </p:tgtEl>
                                        <p:attrNameLst>
                                          <p:attrName>r</p:attrName>
                                        </p:attrNameLst>
                                      </p:cBhvr>
                                    </p:animRot>
                                  </p:childTnLst>
                                </p:cTn>
                              </p:par>
                              <p:par>
                                <p:cTn id="54" presetID="23" presetClass="entr" presetSubtype="528" fill="hold" grpId="1"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3000" fill="hold"/>
                                        <p:tgtEl>
                                          <p:spTgt spid="12"/>
                                        </p:tgtEl>
                                        <p:attrNameLst>
                                          <p:attrName>ppt_w</p:attrName>
                                        </p:attrNameLst>
                                      </p:cBhvr>
                                      <p:tavLst>
                                        <p:tav tm="0">
                                          <p:val>
                                            <p:fltVal val="0"/>
                                          </p:val>
                                        </p:tav>
                                        <p:tav tm="100000">
                                          <p:val>
                                            <p:strVal val="#ppt_w"/>
                                          </p:val>
                                        </p:tav>
                                      </p:tavLst>
                                    </p:anim>
                                    <p:anim calcmode="lin" valueType="num">
                                      <p:cBhvr>
                                        <p:cTn id="57" dur="3000" fill="hold"/>
                                        <p:tgtEl>
                                          <p:spTgt spid="12"/>
                                        </p:tgtEl>
                                        <p:attrNameLst>
                                          <p:attrName>ppt_h</p:attrName>
                                        </p:attrNameLst>
                                      </p:cBhvr>
                                      <p:tavLst>
                                        <p:tav tm="0">
                                          <p:val>
                                            <p:fltVal val="0"/>
                                          </p:val>
                                        </p:tav>
                                        <p:tav tm="100000">
                                          <p:val>
                                            <p:strVal val="#ppt_h"/>
                                          </p:val>
                                        </p:tav>
                                      </p:tavLst>
                                    </p:anim>
                                    <p:anim calcmode="lin" valueType="num">
                                      <p:cBhvr>
                                        <p:cTn id="58" dur="3000" fill="hold"/>
                                        <p:tgtEl>
                                          <p:spTgt spid="12"/>
                                        </p:tgtEl>
                                        <p:attrNameLst>
                                          <p:attrName>ppt_x</p:attrName>
                                        </p:attrNameLst>
                                      </p:cBhvr>
                                      <p:tavLst>
                                        <p:tav tm="0">
                                          <p:val>
                                            <p:fltVal val="0.5"/>
                                          </p:val>
                                        </p:tav>
                                        <p:tav tm="100000">
                                          <p:val>
                                            <p:strVal val="#ppt_x"/>
                                          </p:val>
                                        </p:tav>
                                      </p:tavLst>
                                    </p:anim>
                                    <p:anim calcmode="lin" valueType="num">
                                      <p:cBhvr>
                                        <p:cTn id="59" dur="3000" fill="hold"/>
                                        <p:tgtEl>
                                          <p:spTgt spid="12"/>
                                        </p:tgtEl>
                                        <p:attrNameLst>
                                          <p:attrName>ppt_y</p:attrName>
                                        </p:attrNameLst>
                                      </p:cBhvr>
                                      <p:tavLst>
                                        <p:tav tm="0">
                                          <p:val>
                                            <p:fltVal val="0.5"/>
                                          </p:val>
                                        </p:tav>
                                        <p:tav tm="100000">
                                          <p:val>
                                            <p:strVal val="#ppt_y"/>
                                          </p:val>
                                        </p:tav>
                                      </p:tavLst>
                                    </p:anim>
                                  </p:childTnLst>
                                </p:cTn>
                              </p:par>
                              <p:par>
                                <p:cTn id="60" presetID="13" presetClass="entr" presetSubtype="16" fill="hold" grpId="2"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plus(in)">
                                      <p:cBhvr>
                                        <p:cTn id="62" dur="3000"/>
                                        <p:tgtEl>
                                          <p:spTgt spid="12"/>
                                        </p:tgtEl>
                                      </p:cBhvr>
                                    </p:animEffect>
                                  </p:childTnLst>
                                </p:cTn>
                              </p:par>
                              <p:par>
                                <p:cTn id="63" presetID="8" presetClass="emph" presetSubtype="0" fill="hold" grpId="0" nodeType="withEffect">
                                  <p:stCondLst>
                                    <p:cond delay="0"/>
                                  </p:stCondLst>
                                  <p:childTnLst>
                                    <p:animRot by="-21600000">
                                      <p:cBhvr>
                                        <p:cTn id="64" dur="3000" fill="hold"/>
                                        <p:tgtEl>
                                          <p:spTgt spid="13"/>
                                        </p:tgtEl>
                                        <p:attrNameLst>
                                          <p:attrName>r</p:attrName>
                                        </p:attrNameLst>
                                      </p:cBhvr>
                                    </p:animRot>
                                  </p:childTnLst>
                                </p:cTn>
                              </p:par>
                              <p:par>
                                <p:cTn id="65" presetID="23" presetClass="entr" presetSubtype="528" fill="hold" grpId="1"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ppt_w</p:attrName>
                                        </p:attrNameLst>
                                      </p:cBhvr>
                                      <p:tavLst>
                                        <p:tav tm="0">
                                          <p:val>
                                            <p:fltVal val="0"/>
                                          </p:val>
                                        </p:tav>
                                        <p:tav tm="100000">
                                          <p:val>
                                            <p:strVal val="#ppt_w"/>
                                          </p:val>
                                        </p:tav>
                                      </p:tavLst>
                                    </p:anim>
                                    <p:anim calcmode="lin" valueType="num">
                                      <p:cBhvr>
                                        <p:cTn id="68" dur="3000" fill="hold"/>
                                        <p:tgtEl>
                                          <p:spTgt spid="13"/>
                                        </p:tgtEl>
                                        <p:attrNameLst>
                                          <p:attrName>ppt_h</p:attrName>
                                        </p:attrNameLst>
                                      </p:cBhvr>
                                      <p:tavLst>
                                        <p:tav tm="0">
                                          <p:val>
                                            <p:fltVal val="0"/>
                                          </p:val>
                                        </p:tav>
                                        <p:tav tm="100000">
                                          <p:val>
                                            <p:strVal val="#ppt_h"/>
                                          </p:val>
                                        </p:tav>
                                      </p:tavLst>
                                    </p:anim>
                                    <p:anim calcmode="lin" valueType="num">
                                      <p:cBhvr>
                                        <p:cTn id="69" dur="3000" fill="hold"/>
                                        <p:tgtEl>
                                          <p:spTgt spid="13"/>
                                        </p:tgtEl>
                                        <p:attrNameLst>
                                          <p:attrName>ppt_x</p:attrName>
                                        </p:attrNameLst>
                                      </p:cBhvr>
                                      <p:tavLst>
                                        <p:tav tm="0">
                                          <p:val>
                                            <p:fltVal val="0.5"/>
                                          </p:val>
                                        </p:tav>
                                        <p:tav tm="100000">
                                          <p:val>
                                            <p:strVal val="#ppt_x"/>
                                          </p:val>
                                        </p:tav>
                                      </p:tavLst>
                                    </p:anim>
                                    <p:anim calcmode="lin" valueType="num">
                                      <p:cBhvr>
                                        <p:cTn id="70" dur="3000" fill="hold"/>
                                        <p:tgtEl>
                                          <p:spTgt spid="13"/>
                                        </p:tgtEl>
                                        <p:attrNameLst>
                                          <p:attrName>ppt_y</p:attrName>
                                        </p:attrNameLst>
                                      </p:cBhvr>
                                      <p:tavLst>
                                        <p:tav tm="0">
                                          <p:val>
                                            <p:fltVal val="0.5"/>
                                          </p:val>
                                        </p:tav>
                                        <p:tav tm="100000">
                                          <p:val>
                                            <p:strVal val="#ppt_y"/>
                                          </p:val>
                                        </p:tav>
                                      </p:tavLst>
                                    </p:anim>
                                  </p:childTnLst>
                                </p:cTn>
                              </p:par>
                              <p:par>
                                <p:cTn id="71" presetID="13" presetClass="entr" presetSubtype="16" fill="hold" grpId="2"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plus(in)">
                                      <p:cBhvr>
                                        <p:cTn id="73" dur="3000"/>
                                        <p:tgtEl>
                                          <p:spTgt spid="13"/>
                                        </p:tgtEl>
                                      </p:cBhvr>
                                    </p:animEffect>
                                  </p:childTnLst>
                                </p:cTn>
                              </p:par>
                              <p:par>
                                <p:cTn id="74" presetID="8" presetClass="emph" presetSubtype="0" fill="hold" grpId="0" nodeType="withEffect">
                                  <p:stCondLst>
                                    <p:cond delay="0"/>
                                  </p:stCondLst>
                                  <p:childTnLst>
                                    <p:animRot by="21600000">
                                      <p:cBhvr>
                                        <p:cTn id="75" dur="3000" fill="hold"/>
                                        <p:tgtEl>
                                          <p:spTgt spid="14"/>
                                        </p:tgtEl>
                                        <p:attrNameLst>
                                          <p:attrName>r</p:attrName>
                                        </p:attrNameLst>
                                      </p:cBhvr>
                                    </p:animRot>
                                  </p:childTnLst>
                                </p:cTn>
                              </p:par>
                              <p:par>
                                <p:cTn id="76" presetID="23" presetClass="entr" presetSubtype="528"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p:cTn id="78" dur="3000" fill="hold"/>
                                        <p:tgtEl>
                                          <p:spTgt spid="14"/>
                                        </p:tgtEl>
                                        <p:attrNameLst>
                                          <p:attrName>ppt_w</p:attrName>
                                        </p:attrNameLst>
                                      </p:cBhvr>
                                      <p:tavLst>
                                        <p:tav tm="0">
                                          <p:val>
                                            <p:fltVal val="0"/>
                                          </p:val>
                                        </p:tav>
                                        <p:tav tm="100000">
                                          <p:val>
                                            <p:strVal val="#ppt_w"/>
                                          </p:val>
                                        </p:tav>
                                      </p:tavLst>
                                    </p:anim>
                                    <p:anim calcmode="lin" valueType="num">
                                      <p:cBhvr>
                                        <p:cTn id="79" dur="3000" fill="hold"/>
                                        <p:tgtEl>
                                          <p:spTgt spid="14"/>
                                        </p:tgtEl>
                                        <p:attrNameLst>
                                          <p:attrName>ppt_h</p:attrName>
                                        </p:attrNameLst>
                                      </p:cBhvr>
                                      <p:tavLst>
                                        <p:tav tm="0">
                                          <p:val>
                                            <p:fltVal val="0"/>
                                          </p:val>
                                        </p:tav>
                                        <p:tav tm="100000">
                                          <p:val>
                                            <p:strVal val="#ppt_h"/>
                                          </p:val>
                                        </p:tav>
                                      </p:tavLst>
                                    </p:anim>
                                    <p:anim calcmode="lin" valueType="num">
                                      <p:cBhvr>
                                        <p:cTn id="80" dur="3000" fill="hold"/>
                                        <p:tgtEl>
                                          <p:spTgt spid="14"/>
                                        </p:tgtEl>
                                        <p:attrNameLst>
                                          <p:attrName>ppt_x</p:attrName>
                                        </p:attrNameLst>
                                      </p:cBhvr>
                                      <p:tavLst>
                                        <p:tav tm="0">
                                          <p:val>
                                            <p:fltVal val="0.5"/>
                                          </p:val>
                                        </p:tav>
                                        <p:tav tm="100000">
                                          <p:val>
                                            <p:strVal val="#ppt_x"/>
                                          </p:val>
                                        </p:tav>
                                      </p:tavLst>
                                    </p:anim>
                                    <p:anim calcmode="lin" valueType="num">
                                      <p:cBhvr>
                                        <p:cTn id="81" dur="3000" fill="hold"/>
                                        <p:tgtEl>
                                          <p:spTgt spid="14"/>
                                        </p:tgtEl>
                                        <p:attrNameLst>
                                          <p:attrName>ppt_y</p:attrName>
                                        </p:attrNameLst>
                                      </p:cBhvr>
                                      <p:tavLst>
                                        <p:tav tm="0">
                                          <p:val>
                                            <p:fltVal val="0.5"/>
                                          </p:val>
                                        </p:tav>
                                        <p:tav tm="100000">
                                          <p:val>
                                            <p:strVal val="#ppt_y"/>
                                          </p:val>
                                        </p:tav>
                                      </p:tavLst>
                                    </p:anim>
                                  </p:childTnLst>
                                </p:cTn>
                              </p:par>
                              <p:par>
                                <p:cTn id="82" presetID="13" presetClass="entr" presetSubtype="16" fill="hold" grpId="2" nodeType="with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plus(in)">
                                      <p:cBhvr>
                                        <p:cTn id="84" dur="3000"/>
                                        <p:tgtEl>
                                          <p:spTgt spid="14"/>
                                        </p:tgtEl>
                                      </p:cBhvr>
                                    </p:animEffect>
                                  </p:childTnLst>
                                </p:cTn>
                              </p:par>
                              <p:par>
                                <p:cTn id="85" presetID="8" presetClass="emph" presetSubtype="0" fill="hold" grpId="0" nodeType="withEffect">
                                  <p:stCondLst>
                                    <p:cond delay="0"/>
                                  </p:stCondLst>
                                  <p:childTnLst>
                                    <p:animRot by="21600000">
                                      <p:cBhvr>
                                        <p:cTn id="86" dur="3000" fill="hold"/>
                                        <p:tgtEl>
                                          <p:spTgt spid="15"/>
                                        </p:tgtEl>
                                        <p:attrNameLst>
                                          <p:attrName>r</p:attrName>
                                        </p:attrNameLst>
                                      </p:cBhvr>
                                    </p:animRot>
                                  </p:childTnLst>
                                </p:cTn>
                              </p:par>
                              <p:par>
                                <p:cTn id="87" presetID="23" presetClass="entr" presetSubtype="528"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p:cTn id="89" dur="3000" fill="hold"/>
                                        <p:tgtEl>
                                          <p:spTgt spid="15"/>
                                        </p:tgtEl>
                                        <p:attrNameLst>
                                          <p:attrName>ppt_w</p:attrName>
                                        </p:attrNameLst>
                                      </p:cBhvr>
                                      <p:tavLst>
                                        <p:tav tm="0">
                                          <p:val>
                                            <p:fltVal val="0"/>
                                          </p:val>
                                        </p:tav>
                                        <p:tav tm="100000">
                                          <p:val>
                                            <p:strVal val="#ppt_w"/>
                                          </p:val>
                                        </p:tav>
                                      </p:tavLst>
                                    </p:anim>
                                    <p:anim calcmode="lin" valueType="num">
                                      <p:cBhvr>
                                        <p:cTn id="90" dur="3000" fill="hold"/>
                                        <p:tgtEl>
                                          <p:spTgt spid="15"/>
                                        </p:tgtEl>
                                        <p:attrNameLst>
                                          <p:attrName>ppt_h</p:attrName>
                                        </p:attrNameLst>
                                      </p:cBhvr>
                                      <p:tavLst>
                                        <p:tav tm="0">
                                          <p:val>
                                            <p:fltVal val="0"/>
                                          </p:val>
                                        </p:tav>
                                        <p:tav tm="100000">
                                          <p:val>
                                            <p:strVal val="#ppt_h"/>
                                          </p:val>
                                        </p:tav>
                                      </p:tavLst>
                                    </p:anim>
                                    <p:anim calcmode="lin" valueType="num">
                                      <p:cBhvr>
                                        <p:cTn id="91" dur="3000" fill="hold"/>
                                        <p:tgtEl>
                                          <p:spTgt spid="15"/>
                                        </p:tgtEl>
                                        <p:attrNameLst>
                                          <p:attrName>ppt_x</p:attrName>
                                        </p:attrNameLst>
                                      </p:cBhvr>
                                      <p:tavLst>
                                        <p:tav tm="0">
                                          <p:val>
                                            <p:fltVal val="0.5"/>
                                          </p:val>
                                        </p:tav>
                                        <p:tav tm="100000">
                                          <p:val>
                                            <p:strVal val="#ppt_x"/>
                                          </p:val>
                                        </p:tav>
                                      </p:tavLst>
                                    </p:anim>
                                    <p:anim calcmode="lin" valueType="num">
                                      <p:cBhvr>
                                        <p:cTn id="92" dur="3000" fill="hold"/>
                                        <p:tgtEl>
                                          <p:spTgt spid="15"/>
                                        </p:tgtEl>
                                        <p:attrNameLst>
                                          <p:attrName>ppt_y</p:attrName>
                                        </p:attrNameLst>
                                      </p:cBhvr>
                                      <p:tavLst>
                                        <p:tav tm="0">
                                          <p:val>
                                            <p:fltVal val="0.5"/>
                                          </p:val>
                                        </p:tav>
                                        <p:tav tm="100000">
                                          <p:val>
                                            <p:strVal val="#ppt_y"/>
                                          </p:val>
                                        </p:tav>
                                      </p:tavLst>
                                    </p:anim>
                                  </p:childTnLst>
                                </p:cTn>
                              </p:par>
                              <p:par>
                                <p:cTn id="93" presetID="13" presetClass="entr" presetSubtype="16" fill="hold" grpId="2"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plus(in)">
                                      <p:cBhvr>
                                        <p:cTn id="95" dur="3000"/>
                                        <p:tgtEl>
                                          <p:spTgt spid="15"/>
                                        </p:tgtEl>
                                      </p:cBhvr>
                                    </p:animEffect>
                                  </p:childTnLst>
                                </p:cTn>
                              </p:par>
                              <p:par>
                                <p:cTn id="96" presetID="8" presetClass="emph" presetSubtype="0" fill="hold" grpId="0" nodeType="withEffect">
                                  <p:stCondLst>
                                    <p:cond delay="0"/>
                                  </p:stCondLst>
                                  <p:childTnLst>
                                    <p:animRot by="21600000">
                                      <p:cBhvr>
                                        <p:cTn id="97" dur="3000" fill="hold"/>
                                        <p:tgtEl>
                                          <p:spTgt spid="16"/>
                                        </p:tgtEl>
                                        <p:attrNameLst>
                                          <p:attrName>r</p:attrName>
                                        </p:attrNameLst>
                                      </p:cBhvr>
                                    </p:animRot>
                                  </p:childTnLst>
                                </p:cTn>
                              </p:par>
                              <p:par>
                                <p:cTn id="98" presetID="23" presetClass="entr" presetSubtype="528" fill="hold" grpId="1" nodeType="with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p:cTn id="100" dur="3000" fill="hold"/>
                                        <p:tgtEl>
                                          <p:spTgt spid="16"/>
                                        </p:tgtEl>
                                        <p:attrNameLst>
                                          <p:attrName>ppt_w</p:attrName>
                                        </p:attrNameLst>
                                      </p:cBhvr>
                                      <p:tavLst>
                                        <p:tav tm="0">
                                          <p:val>
                                            <p:fltVal val="0"/>
                                          </p:val>
                                        </p:tav>
                                        <p:tav tm="100000">
                                          <p:val>
                                            <p:strVal val="#ppt_w"/>
                                          </p:val>
                                        </p:tav>
                                      </p:tavLst>
                                    </p:anim>
                                    <p:anim calcmode="lin" valueType="num">
                                      <p:cBhvr>
                                        <p:cTn id="101" dur="3000" fill="hold"/>
                                        <p:tgtEl>
                                          <p:spTgt spid="16"/>
                                        </p:tgtEl>
                                        <p:attrNameLst>
                                          <p:attrName>ppt_h</p:attrName>
                                        </p:attrNameLst>
                                      </p:cBhvr>
                                      <p:tavLst>
                                        <p:tav tm="0">
                                          <p:val>
                                            <p:fltVal val="0"/>
                                          </p:val>
                                        </p:tav>
                                        <p:tav tm="100000">
                                          <p:val>
                                            <p:strVal val="#ppt_h"/>
                                          </p:val>
                                        </p:tav>
                                      </p:tavLst>
                                    </p:anim>
                                    <p:anim calcmode="lin" valueType="num">
                                      <p:cBhvr>
                                        <p:cTn id="102" dur="3000" fill="hold"/>
                                        <p:tgtEl>
                                          <p:spTgt spid="16"/>
                                        </p:tgtEl>
                                        <p:attrNameLst>
                                          <p:attrName>ppt_x</p:attrName>
                                        </p:attrNameLst>
                                      </p:cBhvr>
                                      <p:tavLst>
                                        <p:tav tm="0">
                                          <p:val>
                                            <p:fltVal val="0.5"/>
                                          </p:val>
                                        </p:tav>
                                        <p:tav tm="100000">
                                          <p:val>
                                            <p:strVal val="#ppt_x"/>
                                          </p:val>
                                        </p:tav>
                                      </p:tavLst>
                                    </p:anim>
                                    <p:anim calcmode="lin" valueType="num">
                                      <p:cBhvr>
                                        <p:cTn id="103" dur="3000" fill="hold"/>
                                        <p:tgtEl>
                                          <p:spTgt spid="16"/>
                                        </p:tgtEl>
                                        <p:attrNameLst>
                                          <p:attrName>ppt_y</p:attrName>
                                        </p:attrNameLst>
                                      </p:cBhvr>
                                      <p:tavLst>
                                        <p:tav tm="0">
                                          <p:val>
                                            <p:fltVal val="0.5"/>
                                          </p:val>
                                        </p:tav>
                                        <p:tav tm="100000">
                                          <p:val>
                                            <p:strVal val="#ppt_y"/>
                                          </p:val>
                                        </p:tav>
                                      </p:tavLst>
                                    </p:anim>
                                  </p:childTnLst>
                                </p:cTn>
                              </p:par>
                              <p:par>
                                <p:cTn id="104" presetID="13" presetClass="entr" presetSubtype="16" fill="hold" grpId="2" nodeType="withEffect">
                                  <p:stCondLst>
                                    <p:cond delay="0"/>
                                  </p:stCondLst>
                                  <p:childTnLst>
                                    <p:set>
                                      <p:cBhvr>
                                        <p:cTn id="105" dur="1" fill="hold">
                                          <p:stCondLst>
                                            <p:cond delay="0"/>
                                          </p:stCondLst>
                                        </p:cTn>
                                        <p:tgtEl>
                                          <p:spTgt spid="16"/>
                                        </p:tgtEl>
                                        <p:attrNameLst>
                                          <p:attrName>style.visibility</p:attrName>
                                        </p:attrNameLst>
                                      </p:cBhvr>
                                      <p:to>
                                        <p:strVal val="visible"/>
                                      </p:to>
                                    </p:set>
                                    <p:animEffect transition="in" filter="plus(in)">
                                      <p:cBhvr>
                                        <p:cTn id="106" dur="3000"/>
                                        <p:tgtEl>
                                          <p:spTgt spid="16"/>
                                        </p:tgtEl>
                                      </p:cBhvr>
                                    </p:animEffect>
                                  </p:childTnLst>
                                </p:cTn>
                              </p:par>
                              <p:par>
                                <p:cTn id="107" presetID="8" presetClass="emph" presetSubtype="0" fill="hold" grpId="0" nodeType="withEffect">
                                  <p:stCondLst>
                                    <p:cond delay="0"/>
                                  </p:stCondLst>
                                  <p:childTnLst>
                                    <p:animRot by="21600000">
                                      <p:cBhvr>
                                        <p:cTn id="108" dur="3000" fill="hold"/>
                                        <p:tgtEl>
                                          <p:spTgt spid="17"/>
                                        </p:tgtEl>
                                        <p:attrNameLst>
                                          <p:attrName>r</p:attrName>
                                        </p:attrNameLst>
                                      </p:cBhvr>
                                    </p:animRot>
                                  </p:childTnLst>
                                </p:cTn>
                              </p:par>
                              <p:par>
                                <p:cTn id="109" presetID="23" presetClass="entr" presetSubtype="528" fill="hold" grpId="1" nodeType="withEffect">
                                  <p:stCondLst>
                                    <p:cond delay="0"/>
                                  </p:stCondLst>
                                  <p:childTnLst>
                                    <p:set>
                                      <p:cBhvr>
                                        <p:cTn id="110" dur="1" fill="hold">
                                          <p:stCondLst>
                                            <p:cond delay="0"/>
                                          </p:stCondLst>
                                        </p:cTn>
                                        <p:tgtEl>
                                          <p:spTgt spid="17"/>
                                        </p:tgtEl>
                                        <p:attrNameLst>
                                          <p:attrName>style.visibility</p:attrName>
                                        </p:attrNameLst>
                                      </p:cBhvr>
                                      <p:to>
                                        <p:strVal val="visible"/>
                                      </p:to>
                                    </p:set>
                                    <p:anim calcmode="lin" valueType="num">
                                      <p:cBhvr>
                                        <p:cTn id="111" dur="3000" fill="hold"/>
                                        <p:tgtEl>
                                          <p:spTgt spid="17"/>
                                        </p:tgtEl>
                                        <p:attrNameLst>
                                          <p:attrName>ppt_w</p:attrName>
                                        </p:attrNameLst>
                                      </p:cBhvr>
                                      <p:tavLst>
                                        <p:tav tm="0">
                                          <p:val>
                                            <p:fltVal val="0"/>
                                          </p:val>
                                        </p:tav>
                                        <p:tav tm="100000">
                                          <p:val>
                                            <p:strVal val="#ppt_w"/>
                                          </p:val>
                                        </p:tav>
                                      </p:tavLst>
                                    </p:anim>
                                    <p:anim calcmode="lin" valueType="num">
                                      <p:cBhvr>
                                        <p:cTn id="112" dur="3000" fill="hold"/>
                                        <p:tgtEl>
                                          <p:spTgt spid="17"/>
                                        </p:tgtEl>
                                        <p:attrNameLst>
                                          <p:attrName>ppt_h</p:attrName>
                                        </p:attrNameLst>
                                      </p:cBhvr>
                                      <p:tavLst>
                                        <p:tav tm="0">
                                          <p:val>
                                            <p:fltVal val="0"/>
                                          </p:val>
                                        </p:tav>
                                        <p:tav tm="100000">
                                          <p:val>
                                            <p:strVal val="#ppt_h"/>
                                          </p:val>
                                        </p:tav>
                                      </p:tavLst>
                                    </p:anim>
                                    <p:anim calcmode="lin" valueType="num">
                                      <p:cBhvr>
                                        <p:cTn id="113" dur="3000" fill="hold"/>
                                        <p:tgtEl>
                                          <p:spTgt spid="17"/>
                                        </p:tgtEl>
                                        <p:attrNameLst>
                                          <p:attrName>ppt_x</p:attrName>
                                        </p:attrNameLst>
                                      </p:cBhvr>
                                      <p:tavLst>
                                        <p:tav tm="0">
                                          <p:val>
                                            <p:fltVal val="0.5"/>
                                          </p:val>
                                        </p:tav>
                                        <p:tav tm="100000">
                                          <p:val>
                                            <p:strVal val="#ppt_x"/>
                                          </p:val>
                                        </p:tav>
                                      </p:tavLst>
                                    </p:anim>
                                    <p:anim calcmode="lin" valueType="num">
                                      <p:cBhvr>
                                        <p:cTn id="114" dur="3000" fill="hold"/>
                                        <p:tgtEl>
                                          <p:spTgt spid="17"/>
                                        </p:tgtEl>
                                        <p:attrNameLst>
                                          <p:attrName>ppt_y</p:attrName>
                                        </p:attrNameLst>
                                      </p:cBhvr>
                                      <p:tavLst>
                                        <p:tav tm="0">
                                          <p:val>
                                            <p:fltVal val="0.5"/>
                                          </p:val>
                                        </p:tav>
                                        <p:tav tm="100000">
                                          <p:val>
                                            <p:strVal val="#ppt_y"/>
                                          </p:val>
                                        </p:tav>
                                      </p:tavLst>
                                    </p:anim>
                                  </p:childTnLst>
                                </p:cTn>
                              </p:par>
                              <p:par>
                                <p:cTn id="115" presetID="13" presetClass="entr" presetSubtype="16" fill="hold" grpId="2" nodeType="withEffect">
                                  <p:stCondLst>
                                    <p:cond delay="0"/>
                                  </p:stCondLst>
                                  <p:childTnLst>
                                    <p:set>
                                      <p:cBhvr>
                                        <p:cTn id="116" dur="1" fill="hold">
                                          <p:stCondLst>
                                            <p:cond delay="0"/>
                                          </p:stCondLst>
                                        </p:cTn>
                                        <p:tgtEl>
                                          <p:spTgt spid="17"/>
                                        </p:tgtEl>
                                        <p:attrNameLst>
                                          <p:attrName>style.visibility</p:attrName>
                                        </p:attrNameLst>
                                      </p:cBhvr>
                                      <p:to>
                                        <p:strVal val="visible"/>
                                      </p:to>
                                    </p:set>
                                    <p:animEffect transition="in" filter="plus(in)">
                                      <p:cBhvr>
                                        <p:cTn id="117" dur="3000"/>
                                        <p:tgtEl>
                                          <p:spTgt spid="17"/>
                                        </p:tgtEl>
                                      </p:cBhvr>
                                    </p:animEffect>
                                  </p:childTnLst>
                                </p:cTn>
                              </p:par>
                              <p:par>
                                <p:cTn id="118" presetID="8" presetClass="emph" presetSubtype="0" fill="hold" grpId="0" nodeType="withEffect">
                                  <p:stCondLst>
                                    <p:cond delay="0"/>
                                  </p:stCondLst>
                                  <p:childTnLst>
                                    <p:animRot by="-21600000">
                                      <p:cBhvr>
                                        <p:cTn id="119" dur="3000" fill="hold"/>
                                        <p:tgtEl>
                                          <p:spTgt spid="18"/>
                                        </p:tgtEl>
                                        <p:attrNameLst>
                                          <p:attrName>r</p:attrName>
                                        </p:attrNameLst>
                                      </p:cBhvr>
                                    </p:animRot>
                                  </p:childTnLst>
                                </p:cTn>
                              </p:par>
                              <p:par>
                                <p:cTn id="120" presetID="23" presetClass="entr" presetSubtype="528" fill="hold" grpId="1" nodeType="withEffect">
                                  <p:stCondLst>
                                    <p:cond delay="0"/>
                                  </p:stCondLst>
                                  <p:childTnLst>
                                    <p:set>
                                      <p:cBhvr>
                                        <p:cTn id="121" dur="1" fill="hold">
                                          <p:stCondLst>
                                            <p:cond delay="0"/>
                                          </p:stCondLst>
                                        </p:cTn>
                                        <p:tgtEl>
                                          <p:spTgt spid="18"/>
                                        </p:tgtEl>
                                        <p:attrNameLst>
                                          <p:attrName>style.visibility</p:attrName>
                                        </p:attrNameLst>
                                      </p:cBhvr>
                                      <p:to>
                                        <p:strVal val="visible"/>
                                      </p:to>
                                    </p:set>
                                    <p:anim calcmode="lin" valueType="num">
                                      <p:cBhvr>
                                        <p:cTn id="122" dur="3000" fill="hold"/>
                                        <p:tgtEl>
                                          <p:spTgt spid="18"/>
                                        </p:tgtEl>
                                        <p:attrNameLst>
                                          <p:attrName>ppt_w</p:attrName>
                                        </p:attrNameLst>
                                      </p:cBhvr>
                                      <p:tavLst>
                                        <p:tav tm="0">
                                          <p:val>
                                            <p:fltVal val="0"/>
                                          </p:val>
                                        </p:tav>
                                        <p:tav tm="100000">
                                          <p:val>
                                            <p:strVal val="#ppt_w"/>
                                          </p:val>
                                        </p:tav>
                                      </p:tavLst>
                                    </p:anim>
                                    <p:anim calcmode="lin" valueType="num">
                                      <p:cBhvr>
                                        <p:cTn id="123" dur="3000" fill="hold"/>
                                        <p:tgtEl>
                                          <p:spTgt spid="18"/>
                                        </p:tgtEl>
                                        <p:attrNameLst>
                                          <p:attrName>ppt_h</p:attrName>
                                        </p:attrNameLst>
                                      </p:cBhvr>
                                      <p:tavLst>
                                        <p:tav tm="0">
                                          <p:val>
                                            <p:fltVal val="0"/>
                                          </p:val>
                                        </p:tav>
                                        <p:tav tm="100000">
                                          <p:val>
                                            <p:strVal val="#ppt_h"/>
                                          </p:val>
                                        </p:tav>
                                      </p:tavLst>
                                    </p:anim>
                                    <p:anim calcmode="lin" valueType="num">
                                      <p:cBhvr>
                                        <p:cTn id="124" dur="3000" fill="hold"/>
                                        <p:tgtEl>
                                          <p:spTgt spid="18"/>
                                        </p:tgtEl>
                                        <p:attrNameLst>
                                          <p:attrName>ppt_x</p:attrName>
                                        </p:attrNameLst>
                                      </p:cBhvr>
                                      <p:tavLst>
                                        <p:tav tm="0">
                                          <p:val>
                                            <p:fltVal val="0.5"/>
                                          </p:val>
                                        </p:tav>
                                        <p:tav tm="100000">
                                          <p:val>
                                            <p:strVal val="#ppt_x"/>
                                          </p:val>
                                        </p:tav>
                                      </p:tavLst>
                                    </p:anim>
                                    <p:anim calcmode="lin" valueType="num">
                                      <p:cBhvr>
                                        <p:cTn id="125" dur="3000" fill="hold"/>
                                        <p:tgtEl>
                                          <p:spTgt spid="18"/>
                                        </p:tgtEl>
                                        <p:attrNameLst>
                                          <p:attrName>ppt_y</p:attrName>
                                        </p:attrNameLst>
                                      </p:cBhvr>
                                      <p:tavLst>
                                        <p:tav tm="0">
                                          <p:val>
                                            <p:fltVal val="0.5"/>
                                          </p:val>
                                        </p:tav>
                                        <p:tav tm="100000">
                                          <p:val>
                                            <p:strVal val="#ppt_y"/>
                                          </p:val>
                                        </p:tav>
                                      </p:tavLst>
                                    </p:anim>
                                  </p:childTnLst>
                                </p:cTn>
                              </p:par>
                              <p:par>
                                <p:cTn id="126" presetID="13" presetClass="entr" presetSubtype="16" fill="hold" grpId="2" nodeType="withEffect">
                                  <p:stCondLst>
                                    <p:cond delay="0"/>
                                  </p:stCondLst>
                                  <p:childTnLst>
                                    <p:set>
                                      <p:cBhvr>
                                        <p:cTn id="127" dur="1" fill="hold">
                                          <p:stCondLst>
                                            <p:cond delay="0"/>
                                          </p:stCondLst>
                                        </p:cTn>
                                        <p:tgtEl>
                                          <p:spTgt spid="18"/>
                                        </p:tgtEl>
                                        <p:attrNameLst>
                                          <p:attrName>style.visibility</p:attrName>
                                        </p:attrNameLst>
                                      </p:cBhvr>
                                      <p:to>
                                        <p:strVal val="visible"/>
                                      </p:to>
                                    </p:set>
                                    <p:animEffect transition="in" filter="plus(in)">
                                      <p:cBhvr>
                                        <p:cTn id="128" dur="3000"/>
                                        <p:tgtEl>
                                          <p:spTgt spid="18"/>
                                        </p:tgtEl>
                                      </p:cBhvr>
                                    </p:animEffect>
                                  </p:childTnLst>
                                </p:cTn>
                              </p:par>
                              <p:par>
                                <p:cTn id="129" presetID="8" presetClass="emph" presetSubtype="0" fill="hold" grpId="0" nodeType="withEffect">
                                  <p:stCondLst>
                                    <p:cond delay="0"/>
                                  </p:stCondLst>
                                  <p:childTnLst>
                                    <p:animRot by="-21600000">
                                      <p:cBhvr>
                                        <p:cTn id="130" dur="3000" fill="hold"/>
                                        <p:tgtEl>
                                          <p:spTgt spid="19"/>
                                        </p:tgtEl>
                                        <p:attrNameLst>
                                          <p:attrName>r</p:attrName>
                                        </p:attrNameLst>
                                      </p:cBhvr>
                                    </p:animRot>
                                  </p:childTnLst>
                                </p:cTn>
                              </p:par>
                              <p:par>
                                <p:cTn id="131" presetID="23" presetClass="entr" presetSubtype="528" fill="hold" grpId="1" nodeType="withEffect">
                                  <p:stCondLst>
                                    <p:cond delay="0"/>
                                  </p:stCondLst>
                                  <p:childTnLst>
                                    <p:set>
                                      <p:cBhvr>
                                        <p:cTn id="132" dur="1" fill="hold">
                                          <p:stCondLst>
                                            <p:cond delay="0"/>
                                          </p:stCondLst>
                                        </p:cTn>
                                        <p:tgtEl>
                                          <p:spTgt spid="19"/>
                                        </p:tgtEl>
                                        <p:attrNameLst>
                                          <p:attrName>style.visibility</p:attrName>
                                        </p:attrNameLst>
                                      </p:cBhvr>
                                      <p:to>
                                        <p:strVal val="visible"/>
                                      </p:to>
                                    </p:set>
                                    <p:anim calcmode="lin" valueType="num">
                                      <p:cBhvr>
                                        <p:cTn id="133" dur="3000" fill="hold"/>
                                        <p:tgtEl>
                                          <p:spTgt spid="19"/>
                                        </p:tgtEl>
                                        <p:attrNameLst>
                                          <p:attrName>ppt_w</p:attrName>
                                        </p:attrNameLst>
                                      </p:cBhvr>
                                      <p:tavLst>
                                        <p:tav tm="0">
                                          <p:val>
                                            <p:fltVal val="0"/>
                                          </p:val>
                                        </p:tav>
                                        <p:tav tm="100000">
                                          <p:val>
                                            <p:strVal val="#ppt_w"/>
                                          </p:val>
                                        </p:tav>
                                      </p:tavLst>
                                    </p:anim>
                                    <p:anim calcmode="lin" valueType="num">
                                      <p:cBhvr>
                                        <p:cTn id="134" dur="3000" fill="hold"/>
                                        <p:tgtEl>
                                          <p:spTgt spid="19"/>
                                        </p:tgtEl>
                                        <p:attrNameLst>
                                          <p:attrName>ppt_h</p:attrName>
                                        </p:attrNameLst>
                                      </p:cBhvr>
                                      <p:tavLst>
                                        <p:tav tm="0">
                                          <p:val>
                                            <p:fltVal val="0"/>
                                          </p:val>
                                        </p:tav>
                                        <p:tav tm="100000">
                                          <p:val>
                                            <p:strVal val="#ppt_h"/>
                                          </p:val>
                                        </p:tav>
                                      </p:tavLst>
                                    </p:anim>
                                    <p:anim calcmode="lin" valueType="num">
                                      <p:cBhvr>
                                        <p:cTn id="135" dur="3000" fill="hold"/>
                                        <p:tgtEl>
                                          <p:spTgt spid="19"/>
                                        </p:tgtEl>
                                        <p:attrNameLst>
                                          <p:attrName>ppt_x</p:attrName>
                                        </p:attrNameLst>
                                      </p:cBhvr>
                                      <p:tavLst>
                                        <p:tav tm="0">
                                          <p:val>
                                            <p:fltVal val="0.5"/>
                                          </p:val>
                                        </p:tav>
                                        <p:tav tm="100000">
                                          <p:val>
                                            <p:strVal val="#ppt_x"/>
                                          </p:val>
                                        </p:tav>
                                      </p:tavLst>
                                    </p:anim>
                                    <p:anim calcmode="lin" valueType="num">
                                      <p:cBhvr>
                                        <p:cTn id="136" dur="3000" fill="hold"/>
                                        <p:tgtEl>
                                          <p:spTgt spid="19"/>
                                        </p:tgtEl>
                                        <p:attrNameLst>
                                          <p:attrName>ppt_y</p:attrName>
                                        </p:attrNameLst>
                                      </p:cBhvr>
                                      <p:tavLst>
                                        <p:tav tm="0">
                                          <p:val>
                                            <p:fltVal val="0.5"/>
                                          </p:val>
                                        </p:tav>
                                        <p:tav tm="100000">
                                          <p:val>
                                            <p:strVal val="#ppt_y"/>
                                          </p:val>
                                        </p:tav>
                                      </p:tavLst>
                                    </p:anim>
                                  </p:childTnLst>
                                </p:cTn>
                              </p:par>
                              <p:par>
                                <p:cTn id="137" presetID="13" presetClass="entr" presetSubtype="16" fill="hold" grpId="2" nodeType="withEffect">
                                  <p:stCondLst>
                                    <p:cond delay="0"/>
                                  </p:stCondLst>
                                  <p:childTnLst>
                                    <p:set>
                                      <p:cBhvr>
                                        <p:cTn id="138" dur="1" fill="hold">
                                          <p:stCondLst>
                                            <p:cond delay="0"/>
                                          </p:stCondLst>
                                        </p:cTn>
                                        <p:tgtEl>
                                          <p:spTgt spid="19"/>
                                        </p:tgtEl>
                                        <p:attrNameLst>
                                          <p:attrName>style.visibility</p:attrName>
                                        </p:attrNameLst>
                                      </p:cBhvr>
                                      <p:to>
                                        <p:strVal val="visible"/>
                                      </p:to>
                                    </p:set>
                                    <p:animEffect transition="in" filter="plus(in)">
                                      <p:cBhvr>
                                        <p:cTn id="139" dur="3000"/>
                                        <p:tgtEl>
                                          <p:spTgt spid="19"/>
                                        </p:tgtEl>
                                      </p:cBhvr>
                                    </p:animEffect>
                                  </p:childTnLst>
                                </p:cTn>
                              </p:par>
                            </p:childTnLst>
                          </p:cTn>
                        </p:par>
                        <p:par>
                          <p:cTn id="140" fill="hold">
                            <p:stCondLst>
                              <p:cond delay="3000"/>
                            </p:stCondLst>
                            <p:childTnLst>
                              <p:par>
                                <p:cTn id="141" presetID="2" presetClass="exit" presetSubtype="6" fill="hold" grpId="3" nodeType="after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1+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0-ppt_w/2"/>
                                          </p:val>
                                        </p:tav>
                                      </p:tavLst>
                                    </p:anim>
                                    <p:anim calcmode="lin" valueType="num">
                                      <p:cBhvr additive="base">
                                        <p:cTn id="147" dur="3000"/>
                                        <p:tgtEl>
                                          <p:spTgt spid="9"/>
                                        </p:tgtEl>
                                        <p:attrNameLst>
                                          <p:attrName>ppt_y</p:attrName>
                                        </p:attrNameLst>
                                      </p:cBhvr>
                                      <p:tavLst>
                                        <p:tav tm="0">
                                          <p:val>
                                            <p:strVal val="ppt_y"/>
                                          </p:val>
                                        </p:tav>
                                        <p:tav tm="100000">
                                          <p:val>
                                            <p:strVal val="1+ppt_h/2"/>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3" fill="hold" grpId="3"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0-ppt_h/2"/>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9"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0-ppt_h/2"/>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1+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3"/>
                                        </p:tgtEl>
                                        <p:attrNameLst>
                                          <p:attrName>ppt_x</p:attrName>
                                        </p:attrNameLst>
                                      </p:cBhvr>
                                      <p:tavLst>
                                        <p:tav tm="0">
                                          <p:val>
                                            <p:strVal val="ppt_x"/>
                                          </p:val>
                                        </p:tav>
                                        <p:tav tm="100000">
                                          <p:val>
                                            <p:strVal val="0-ppt_w/2"/>
                                          </p:val>
                                        </p:tav>
                                      </p:tavLst>
                                    </p:anim>
                                    <p:anim calcmode="lin" valueType="num">
                                      <p:cBhvr additive="base">
                                        <p:cTn id="163" dur="3000"/>
                                        <p:tgtEl>
                                          <p:spTgt spid="13"/>
                                        </p:tgtEl>
                                        <p:attrNameLst>
                                          <p:attrName>ppt_y</p:attrName>
                                        </p:attrNameLst>
                                      </p:cBhvr>
                                      <p:tavLst>
                                        <p:tav tm="0">
                                          <p:val>
                                            <p:strVal val="ppt_y"/>
                                          </p:val>
                                        </p:tav>
                                        <p:tav tm="100000">
                                          <p:val>
                                            <p:strVal val="1+ppt_h/2"/>
                                          </p:val>
                                        </p:tav>
                                      </p:tavLst>
                                    </p:anim>
                                    <p:set>
                                      <p:cBhvr>
                                        <p:cTn id="164" dur="1" fill="hold">
                                          <p:stCondLst>
                                            <p:cond delay="2999"/>
                                          </p:stCondLst>
                                        </p:cTn>
                                        <p:tgtEl>
                                          <p:spTgt spid="13"/>
                                        </p:tgtEl>
                                        <p:attrNameLst>
                                          <p:attrName>style.visibility</p:attrName>
                                        </p:attrNameLst>
                                      </p:cBhvr>
                                      <p:to>
                                        <p:strVal val="hidden"/>
                                      </p:to>
                                    </p:set>
                                  </p:childTnLst>
                                </p:cTn>
                              </p:par>
                              <p:par>
                                <p:cTn id="165" presetID="2" presetClass="exit" presetSubtype="6" fill="hold" grpId="3" nodeType="withEffect">
                                  <p:stCondLst>
                                    <p:cond delay="0"/>
                                  </p:stCondLst>
                                  <p:childTnLst>
                                    <p:anim calcmode="lin" valueType="num">
                                      <p:cBhvr additive="base">
                                        <p:cTn id="166" dur="3000"/>
                                        <p:tgtEl>
                                          <p:spTgt spid="14"/>
                                        </p:tgtEl>
                                        <p:attrNameLst>
                                          <p:attrName>ppt_x</p:attrName>
                                        </p:attrNameLst>
                                      </p:cBhvr>
                                      <p:tavLst>
                                        <p:tav tm="0">
                                          <p:val>
                                            <p:strVal val="ppt_x"/>
                                          </p:val>
                                        </p:tav>
                                        <p:tav tm="100000">
                                          <p:val>
                                            <p:strVal val="1+ppt_w/2"/>
                                          </p:val>
                                        </p:tav>
                                      </p:tavLst>
                                    </p:anim>
                                    <p:anim calcmode="lin" valueType="num">
                                      <p:cBhvr additive="base">
                                        <p:cTn id="167" dur="3000"/>
                                        <p:tgtEl>
                                          <p:spTgt spid="14"/>
                                        </p:tgtEl>
                                        <p:attrNameLst>
                                          <p:attrName>ppt_y</p:attrName>
                                        </p:attrNameLst>
                                      </p:cBhvr>
                                      <p:tavLst>
                                        <p:tav tm="0">
                                          <p:val>
                                            <p:strVal val="ppt_y"/>
                                          </p:val>
                                        </p:tav>
                                        <p:tav tm="100000">
                                          <p:val>
                                            <p:strVal val="1+ppt_h/2"/>
                                          </p:val>
                                        </p:tav>
                                      </p:tavLst>
                                    </p:anim>
                                    <p:set>
                                      <p:cBhvr>
                                        <p:cTn id="168" dur="1" fill="hold">
                                          <p:stCondLst>
                                            <p:cond delay="2999"/>
                                          </p:stCondLst>
                                        </p:cTn>
                                        <p:tgtEl>
                                          <p:spTgt spid="14"/>
                                        </p:tgtEl>
                                        <p:attrNameLst>
                                          <p:attrName>style.visibility</p:attrName>
                                        </p:attrNameLst>
                                      </p:cBhvr>
                                      <p:to>
                                        <p:strVal val="hidden"/>
                                      </p:to>
                                    </p:set>
                                  </p:childTnLst>
                                </p:cTn>
                              </p:par>
                              <p:par>
                                <p:cTn id="169" presetID="2" presetClass="exit" presetSubtype="6" fill="hold" grpId="3"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0-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9" fill="hold" grpId="3"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0-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1+ppt_w/2"/>
                                          </p:val>
                                        </p:tav>
                                      </p:tavLst>
                                    </p:anim>
                                    <p:anim calcmode="lin" valueType="num">
                                      <p:cBhvr additive="base">
                                        <p:cTn id="187" dur="3000"/>
                                        <p:tgtEl>
                                          <p:spTgt spid="19"/>
                                        </p:tgtEl>
                                        <p:attrNameLst>
                                          <p:attrName>ppt_y</p:attrName>
                                        </p:attrNameLst>
                                      </p:cBhvr>
                                      <p:tavLst>
                                        <p:tav tm="0">
                                          <p:val>
                                            <p:strVal val="ppt_y"/>
                                          </p:val>
                                        </p:tav>
                                        <p:tav tm="100000">
                                          <p:val>
                                            <p:strVal val="0-ppt_h/2"/>
                                          </p:val>
                                        </p:tav>
                                      </p:tavLst>
                                    </p:anim>
                                    <p:set>
                                      <p:cBhvr>
                                        <p:cTn id="188" dur="1" fill="hold">
                                          <p:stCondLst>
                                            <p:cond delay="2999"/>
                                          </p:stCondLst>
                                        </p:cTn>
                                        <p:tgtEl>
                                          <p:spTgt spid="19"/>
                                        </p:tgtEl>
                                        <p:attrNameLst>
                                          <p:attrName>style.visibility</p:attrName>
                                        </p:attrNameLst>
                                      </p:cBhvr>
                                      <p:to>
                                        <p:strVal val="hidden"/>
                                      </p:to>
                                    </p:set>
                                  </p:childTnLst>
                                </p:cTn>
                              </p:par>
                              <p:par>
                                <p:cTn id="189" presetID="8" presetClass="entr" presetSubtype="32" fill="hold" nodeType="withEffect">
                                  <p:stCondLst>
                                    <p:cond delay="0"/>
                                  </p:stCondLst>
                                  <p:childTnLst>
                                    <p:set>
                                      <p:cBhvr>
                                        <p:cTn id="190" dur="1" fill="hold">
                                          <p:stCondLst>
                                            <p:cond delay="0"/>
                                          </p:stCondLst>
                                        </p:cTn>
                                        <p:tgtEl>
                                          <p:spTgt spid="20"/>
                                        </p:tgtEl>
                                        <p:attrNameLst>
                                          <p:attrName>style.visibility</p:attrName>
                                        </p:attrNameLst>
                                      </p:cBhvr>
                                      <p:to>
                                        <p:strVal val="visible"/>
                                      </p:to>
                                    </p:set>
                                    <p:animEffect transition="in" filter="diamond(out)">
                                      <p:cBhvr>
                                        <p:cTn id="191"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REFLEJOS EN LA NATURALEZA--.jpg"/>
          <p:cNvPicPr>
            <a:picLocks noGrp="1" noChangeAspect="1"/>
          </p:cNvPicPr>
          <p:nvPr isPhoto="1"/>
        </p:nvPicPr>
        <p:blipFill>
          <a:blip r:embed="rId2" cstate="print">
            <a:lum/>
          </a:blip>
          <a:stretch>
            <a:fillRect/>
          </a:stretch>
        </p:blipFill>
        <p:spPr>
          <a:xfrm>
            <a:off x="18315" y="-28561"/>
            <a:ext cx="9144000" cy="6858000"/>
          </a:xfrm>
          <a:prstGeom prst="rect">
            <a:avLst/>
          </a:prstGeom>
          <a:noFill/>
          <a:ln>
            <a:noFill/>
          </a:ln>
        </p:spPr>
      </p:pic>
      <p:pic>
        <p:nvPicPr>
          <p:cNvPr id="16" name="15 Imagen" descr="Diapositiva22.JPG"/>
          <p:cNvPicPr>
            <a:picLocks noGrp="1" noChangeAspect="1"/>
          </p:cNvPicPr>
          <p:nvPr isPhoto="1"/>
        </p:nvPicPr>
        <p:blipFill>
          <a:blip r:embed="rId3" cstate="print">
            <a:lum/>
          </a:blip>
          <a:stretch>
            <a:fillRect/>
          </a:stretch>
        </p:blipFill>
        <p:spPr>
          <a:xfrm>
            <a:off x="0" y="0"/>
            <a:ext cx="9144000" cy="6597352"/>
          </a:xfrm>
          <a:prstGeom prst="rect">
            <a:avLst/>
          </a:prstGeom>
          <a:noFill/>
          <a:ln>
            <a:noFill/>
          </a:ln>
        </p:spPr>
      </p:pic>
      <p:pic>
        <p:nvPicPr>
          <p:cNvPr id="7"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47864" y="2204864"/>
            <a:ext cx="2448272" cy="2304256"/>
          </a:xfrm>
          <a:prstGeom prst="rect">
            <a:avLst/>
          </a:prstGeom>
          <a:noFill/>
          <a:ln>
            <a:noFill/>
          </a:ln>
          <a:effectLst>
            <a:outerShdw sx="103000" sy="103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47864" y="2204864"/>
            <a:ext cx="2448272" cy="2304256"/>
          </a:xfrm>
          <a:prstGeom prst="rect">
            <a:avLst/>
          </a:prstGeom>
          <a:noFill/>
          <a:ln>
            <a:noFill/>
          </a:ln>
          <a:effectLst>
            <a:outerShdw sx="102000" sy="102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47864" y="2204864"/>
            <a:ext cx="2448272" cy="2304256"/>
          </a:xfrm>
          <a:prstGeom prst="rect">
            <a:avLst/>
          </a:prstGeom>
          <a:noFill/>
          <a:ln>
            <a:noFill/>
          </a:ln>
          <a:effectLst>
            <a:outerShdw sx="102000" sy="102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47864" y="2204864"/>
            <a:ext cx="2448272" cy="2304256"/>
          </a:xfrm>
          <a:prstGeom prst="rect">
            <a:avLst/>
          </a:prstGeom>
          <a:noFill/>
          <a:ln>
            <a:noFill/>
          </a:ln>
          <a:effectLst>
            <a:outerShdw sx="102000" sy="102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7" name="16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002060">
                  <a:lumMod val="67000"/>
                  <a:lumOff val="33000"/>
                </a:srgbClr>
              </a:gs>
              <a:gs pos="44000">
                <a:srgbClr val="00B0F0">
                  <a:lumMod val="90000"/>
                </a:srgbClr>
              </a:gs>
              <a:gs pos="100000">
                <a:srgbClr val="00B050">
                  <a:lumMod val="22000"/>
                </a:srgbClr>
              </a:gs>
              <a:gs pos="96000">
                <a:srgbClr val="006600">
                  <a:lumMod val="29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Forma libre"/>
          <p:cNvSpPr/>
          <p:nvPr/>
        </p:nvSpPr>
        <p:spPr>
          <a:xfrm rot="10800000">
            <a:off x="-40079"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002060">
                  <a:lumMod val="67000"/>
                  <a:lumOff val="33000"/>
                </a:srgbClr>
              </a:gs>
              <a:gs pos="44000">
                <a:srgbClr val="00B0F0">
                  <a:lumMod val="90000"/>
                </a:srgbClr>
              </a:gs>
              <a:gs pos="100000">
                <a:srgbClr val="00B050">
                  <a:lumMod val="22000"/>
                </a:srgbClr>
              </a:gs>
              <a:gs pos="97000">
                <a:srgbClr val="006600">
                  <a:lumMod val="29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83758689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9"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2250" fill="hold"/>
                                        <p:tgtEl>
                                          <p:spTgt spid="7"/>
                                        </p:tgtEl>
                                        <p:attrNameLst>
                                          <p:attrName>ppt_w</p:attrName>
                                        </p:attrNameLst>
                                      </p:cBhvr>
                                      <p:tavLst>
                                        <p:tav tm="0" fmla="#ppt_w*sin(2.5*pi*$)">
                                          <p:val>
                                            <p:fltVal val="0"/>
                                          </p:val>
                                        </p:tav>
                                        <p:tav tm="100000">
                                          <p:val>
                                            <p:fltVal val="1"/>
                                          </p:val>
                                        </p:tav>
                                      </p:tavLst>
                                    </p:anim>
                                    <p:anim calcmode="lin" valueType="num">
                                      <p:cBhvr>
                                        <p:cTn id="11" dur="2250" fill="hold"/>
                                        <p:tgtEl>
                                          <p:spTgt spid="7"/>
                                        </p:tgtEl>
                                        <p:attrNameLst>
                                          <p:attrName>ppt_h</p:attrName>
                                        </p:attrNameLst>
                                      </p:cBhvr>
                                      <p:tavLst>
                                        <p:tav tm="0">
                                          <p:val>
                                            <p:strVal val="#ppt_h"/>
                                          </p:val>
                                        </p:tav>
                                        <p:tav tm="100000">
                                          <p:val>
                                            <p:strVal val="#ppt_h"/>
                                          </p:val>
                                        </p:tav>
                                      </p:tavLst>
                                    </p:anim>
                                  </p:childTnLst>
                                </p:cTn>
                              </p:par>
                              <p:par>
                                <p:cTn id="12" presetID="8" presetClass="emph" presetSubtype="0" fill="hold" nodeType="withEffect">
                                  <p:stCondLst>
                                    <p:cond delay="0"/>
                                  </p:stCondLst>
                                  <p:childTnLst>
                                    <p:animRot by="21600000">
                                      <p:cBhvr>
                                        <p:cTn id="13" dur="2250" fill="hold"/>
                                        <p:tgtEl>
                                          <p:spTgt spid="7"/>
                                        </p:tgtEl>
                                        <p:attrNameLst>
                                          <p:attrName>r</p:attrName>
                                        </p:attrNameLst>
                                      </p:cBhvr>
                                    </p:animRot>
                                  </p:childTnLst>
                                </p:cTn>
                              </p:par>
                              <p:par>
                                <p:cTn id="14" presetID="19"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2250" fill="hold"/>
                                        <p:tgtEl>
                                          <p:spTgt spid="8"/>
                                        </p:tgtEl>
                                        <p:attrNameLst>
                                          <p:attrName>ppt_w</p:attrName>
                                        </p:attrNameLst>
                                      </p:cBhvr>
                                      <p:tavLst>
                                        <p:tav tm="0">
                                          <p:val>
                                            <p:strVal val="#ppt_w"/>
                                          </p:val>
                                        </p:tav>
                                        <p:tav tm="100000">
                                          <p:val>
                                            <p:strVal val="#ppt_w"/>
                                          </p:val>
                                        </p:tav>
                                      </p:tavLst>
                                    </p:anim>
                                    <p:anim calcmode="lin" valueType="num">
                                      <p:cBhvr>
                                        <p:cTn id="17" dur="2250" fill="hold"/>
                                        <p:tgtEl>
                                          <p:spTgt spid="8"/>
                                        </p:tgtEl>
                                        <p:attrNameLst>
                                          <p:attrName>ppt_h</p:attrName>
                                        </p:attrNameLst>
                                      </p:cBhvr>
                                      <p:tavLst>
                                        <p:tav tm="0" fmla="#ppt_h*sin(2.5*pi*$)">
                                          <p:val>
                                            <p:fltVal val="0"/>
                                          </p:val>
                                        </p:tav>
                                        <p:tav tm="100000">
                                          <p:val>
                                            <p:fltVal val="1"/>
                                          </p:val>
                                        </p:tav>
                                      </p:tavLst>
                                    </p:anim>
                                  </p:childTnLst>
                                </p:cTn>
                              </p:par>
                              <p:par>
                                <p:cTn id="18" presetID="8" presetClass="emph" presetSubtype="0" fill="hold" nodeType="withEffect">
                                  <p:stCondLst>
                                    <p:cond delay="0"/>
                                  </p:stCondLst>
                                  <p:childTnLst>
                                    <p:animRot by="-21600000">
                                      <p:cBhvr>
                                        <p:cTn id="19" dur="2250" fill="hold"/>
                                        <p:tgtEl>
                                          <p:spTgt spid="8"/>
                                        </p:tgtEl>
                                        <p:attrNameLst>
                                          <p:attrName>r</p:attrName>
                                        </p:attrNameLst>
                                      </p:cBhvr>
                                    </p:animRot>
                                  </p:childTnLst>
                                </p:cTn>
                              </p:par>
                              <p:par>
                                <p:cTn id="20" presetID="19" presetClass="entr" presetSubtype="5"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2250" fill="hold"/>
                                        <p:tgtEl>
                                          <p:spTgt spid="10"/>
                                        </p:tgtEl>
                                        <p:attrNameLst>
                                          <p:attrName>ppt_w</p:attrName>
                                        </p:attrNameLst>
                                      </p:cBhvr>
                                      <p:tavLst>
                                        <p:tav tm="0">
                                          <p:val>
                                            <p:strVal val="#ppt_w"/>
                                          </p:val>
                                        </p:tav>
                                        <p:tav tm="100000">
                                          <p:val>
                                            <p:strVal val="#ppt_w"/>
                                          </p:val>
                                        </p:tav>
                                      </p:tavLst>
                                    </p:anim>
                                    <p:anim calcmode="lin" valueType="num">
                                      <p:cBhvr>
                                        <p:cTn id="23" dur="2250" fill="hold"/>
                                        <p:tgtEl>
                                          <p:spTgt spid="10"/>
                                        </p:tgtEl>
                                        <p:attrNameLst>
                                          <p:attrName>ppt_h</p:attrName>
                                        </p:attrNameLst>
                                      </p:cBhvr>
                                      <p:tavLst>
                                        <p:tav tm="0" fmla="#ppt_h*sin(2.5*pi*$)">
                                          <p:val>
                                            <p:fltVal val="0"/>
                                          </p:val>
                                        </p:tav>
                                        <p:tav tm="100000">
                                          <p:val>
                                            <p:fltVal val="1"/>
                                          </p:val>
                                        </p:tav>
                                      </p:tavLst>
                                    </p:anim>
                                  </p:childTnLst>
                                </p:cTn>
                              </p:par>
                              <p:par>
                                <p:cTn id="24" presetID="19" presetClass="entr" presetSubtype="1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2250" fill="hold"/>
                                        <p:tgtEl>
                                          <p:spTgt spid="12"/>
                                        </p:tgtEl>
                                        <p:attrNameLst>
                                          <p:attrName>ppt_w</p:attrName>
                                        </p:attrNameLst>
                                      </p:cBhvr>
                                      <p:tavLst>
                                        <p:tav tm="0" fmla="#ppt_w*sin(2.5*pi*$)">
                                          <p:val>
                                            <p:fltVal val="0"/>
                                          </p:val>
                                        </p:tav>
                                        <p:tav tm="100000">
                                          <p:val>
                                            <p:fltVal val="1"/>
                                          </p:val>
                                        </p:tav>
                                      </p:tavLst>
                                    </p:anim>
                                    <p:anim calcmode="lin" valueType="num">
                                      <p:cBhvr>
                                        <p:cTn id="27" dur="2250" fill="hold"/>
                                        <p:tgtEl>
                                          <p:spTgt spid="12"/>
                                        </p:tgtEl>
                                        <p:attrNameLst>
                                          <p:attrName>ppt_h</p:attrName>
                                        </p:attrNameLst>
                                      </p:cBhvr>
                                      <p:tavLst>
                                        <p:tav tm="0">
                                          <p:val>
                                            <p:strVal val="#ppt_h"/>
                                          </p:val>
                                        </p:tav>
                                        <p:tav tm="100000">
                                          <p:val>
                                            <p:strVal val="#ppt_h"/>
                                          </p:val>
                                        </p:tav>
                                      </p:tavLst>
                                    </p:anim>
                                  </p:childTnLst>
                                </p:cTn>
                              </p:par>
                            </p:childTnLst>
                          </p:cTn>
                        </p:par>
                        <p:par>
                          <p:cTn id="28" fill="hold">
                            <p:stCondLst>
                              <p:cond delay="2250"/>
                            </p:stCondLst>
                            <p:childTnLst>
                              <p:par>
                                <p:cTn id="29" presetID="2" presetClass="exit" presetSubtype="9" fill="hold" nodeType="afterEffect">
                                  <p:stCondLst>
                                    <p:cond delay="0"/>
                                  </p:stCondLst>
                                  <p:childTnLst>
                                    <p:anim calcmode="lin" valueType="num">
                                      <p:cBhvr additive="base">
                                        <p:cTn id="30" dur="3000"/>
                                        <p:tgtEl>
                                          <p:spTgt spid="7"/>
                                        </p:tgtEl>
                                        <p:attrNameLst>
                                          <p:attrName>ppt_x</p:attrName>
                                        </p:attrNameLst>
                                      </p:cBhvr>
                                      <p:tavLst>
                                        <p:tav tm="0">
                                          <p:val>
                                            <p:strVal val="ppt_x"/>
                                          </p:val>
                                        </p:tav>
                                        <p:tav tm="100000">
                                          <p:val>
                                            <p:strVal val="0-ppt_w/2"/>
                                          </p:val>
                                        </p:tav>
                                      </p:tavLst>
                                    </p:anim>
                                    <p:anim calcmode="lin" valueType="num">
                                      <p:cBhvr additive="base">
                                        <p:cTn id="31" dur="3000"/>
                                        <p:tgtEl>
                                          <p:spTgt spid="7"/>
                                        </p:tgtEl>
                                        <p:attrNameLst>
                                          <p:attrName>ppt_y</p:attrName>
                                        </p:attrNameLst>
                                      </p:cBhvr>
                                      <p:tavLst>
                                        <p:tav tm="0">
                                          <p:val>
                                            <p:strVal val="ppt_y"/>
                                          </p:val>
                                        </p:tav>
                                        <p:tav tm="100000">
                                          <p:val>
                                            <p:strVal val="0-ppt_h/2"/>
                                          </p:val>
                                        </p:tav>
                                      </p:tavLst>
                                    </p:anim>
                                    <p:set>
                                      <p:cBhvr>
                                        <p:cTn id="32" dur="1" fill="hold">
                                          <p:stCondLst>
                                            <p:cond delay="2999"/>
                                          </p:stCondLst>
                                        </p:cTn>
                                        <p:tgtEl>
                                          <p:spTgt spid="7"/>
                                        </p:tgtEl>
                                        <p:attrNameLst>
                                          <p:attrName>style.visibility</p:attrName>
                                        </p:attrNameLst>
                                      </p:cBhvr>
                                      <p:to>
                                        <p:strVal val="hidden"/>
                                      </p:to>
                                    </p:set>
                                  </p:childTnLst>
                                </p:cTn>
                              </p:par>
                              <p:par>
                                <p:cTn id="33" presetID="2" presetClass="exit" presetSubtype="3" fill="hold" nodeType="withEffect">
                                  <p:stCondLst>
                                    <p:cond delay="0"/>
                                  </p:stCondLst>
                                  <p:childTnLst>
                                    <p:anim calcmode="lin" valueType="num">
                                      <p:cBhvr additive="base">
                                        <p:cTn id="34" dur="3000"/>
                                        <p:tgtEl>
                                          <p:spTgt spid="8"/>
                                        </p:tgtEl>
                                        <p:attrNameLst>
                                          <p:attrName>ppt_x</p:attrName>
                                        </p:attrNameLst>
                                      </p:cBhvr>
                                      <p:tavLst>
                                        <p:tav tm="0">
                                          <p:val>
                                            <p:strVal val="ppt_x"/>
                                          </p:val>
                                        </p:tav>
                                        <p:tav tm="100000">
                                          <p:val>
                                            <p:strVal val="1+ppt_w/2"/>
                                          </p:val>
                                        </p:tav>
                                      </p:tavLst>
                                    </p:anim>
                                    <p:anim calcmode="lin" valueType="num">
                                      <p:cBhvr additive="base">
                                        <p:cTn id="35" dur="3000"/>
                                        <p:tgtEl>
                                          <p:spTgt spid="8"/>
                                        </p:tgtEl>
                                        <p:attrNameLst>
                                          <p:attrName>ppt_y</p:attrName>
                                        </p:attrNameLst>
                                      </p:cBhvr>
                                      <p:tavLst>
                                        <p:tav tm="0">
                                          <p:val>
                                            <p:strVal val="ppt_y"/>
                                          </p:val>
                                        </p:tav>
                                        <p:tav tm="100000">
                                          <p:val>
                                            <p:strVal val="0-ppt_h/2"/>
                                          </p:val>
                                        </p:tav>
                                      </p:tavLst>
                                    </p:anim>
                                    <p:set>
                                      <p:cBhvr>
                                        <p:cTn id="36" dur="1" fill="hold">
                                          <p:stCondLst>
                                            <p:cond delay="2999"/>
                                          </p:stCondLst>
                                        </p:cTn>
                                        <p:tgtEl>
                                          <p:spTgt spid="8"/>
                                        </p:tgtEl>
                                        <p:attrNameLst>
                                          <p:attrName>style.visibility</p:attrName>
                                        </p:attrNameLst>
                                      </p:cBhvr>
                                      <p:to>
                                        <p:strVal val="hidden"/>
                                      </p:to>
                                    </p:set>
                                  </p:childTnLst>
                                </p:cTn>
                              </p:par>
                              <p:par>
                                <p:cTn id="37" presetID="2" presetClass="exit" presetSubtype="6" fill="hold" nodeType="withEffect">
                                  <p:stCondLst>
                                    <p:cond delay="0"/>
                                  </p:stCondLst>
                                  <p:childTnLst>
                                    <p:anim calcmode="lin" valueType="num">
                                      <p:cBhvr additive="base">
                                        <p:cTn id="38" dur="3000"/>
                                        <p:tgtEl>
                                          <p:spTgt spid="10"/>
                                        </p:tgtEl>
                                        <p:attrNameLst>
                                          <p:attrName>ppt_x</p:attrName>
                                        </p:attrNameLst>
                                      </p:cBhvr>
                                      <p:tavLst>
                                        <p:tav tm="0">
                                          <p:val>
                                            <p:strVal val="ppt_x"/>
                                          </p:val>
                                        </p:tav>
                                        <p:tav tm="100000">
                                          <p:val>
                                            <p:strVal val="1+ppt_w/2"/>
                                          </p:val>
                                        </p:tav>
                                      </p:tavLst>
                                    </p:anim>
                                    <p:anim calcmode="lin" valueType="num">
                                      <p:cBhvr additive="base">
                                        <p:cTn id="39" dur="3000"/>
                                        <p:tgtEl>
                                          <p:spTgt spid="10"/>
                                        </p:tgtEl>
                                        <p:attrNameLst>
                                          <p:attrName>ppt_y</p:attrName>
                                        </p:attrNameLst>
                                      </p:cBhvr>
                                      <p:tavLst>
                                        <p:tav tm="0">
                                          <p:val>
                                            <p:strVal val="ppt_y"/>
                                          </p:val>
                                        </p:tav>
                                        <p:tav tm="100000">
                                          <p:val>
                                            <p:strVal val="1+ppt_h/2"/>
                                          </p:val>
                                        </p:tav>
                                      </p:tavLst>
                                    </p:anim>
                                    <p:set>
                                      <p:cBhvr>
                                        <p:cTn id="40" dur="1" fill="hold">
                                          <p:stCondLst>
                                            <p:cond delay="2999"/>
                                          </p:stCondLst>
                                        </p:cTn>
                                        <p:tgtEl>
                                          <p:spTgt spid="10"/>
                                        </p:tgtEl>
                                        <p:attrNameLst>
                                          <p:attrName>style.visibility</p:attrName>
                                        </p:attrNameLst>
                                      </p:cBhvr>
                                      <p:to>
                                        <p:strVal val="hidden"/>
                                      </p:to>
                                    </p:set>
                                  </p:childTnLst>
                                </p:cTn>
                              </p:par>
                              <p:par>
                                <p:cTn id="41" presetID="2" presetClass="exit" presetSubtype="12" fill="hold" nodeType="withEffect">
                                  <p:stCondLst>
                                    <p:cond delay="0"/>
                                  </p:stCondLst>
                                  <p:childTnLst>
                                    <p:anim calcmode="lin" valueType="num">
                                      <p:cBhvr additive="base">
                                        <p:cTn id="42" dur="3000"/>
                                        <p:tgtEl>
                                          <p:spTgt spid="12"/>
                                        </p:tgtEl>
                                        <p:attrNameLst>
                                          <p:attrName>ppt_x</p:attrName>
                                        </p:attrNameLst>
                                      </p:cBhvr>
                                      <p:tavLst>
                                        <p:tav tm="0">
                                          <p:val>
                                            <p:strVal val="ppt_x"/>
                                          </p:val>
                                        </p:tav>
                                        <p:tav tm="100000">
                                          <p:val>
                                            <p:strVal val="0-ppt_w/2"/>
                                          </p:val>
                                        </p:tav>
                                      </p:tavLst>
                                    </p:anim>
                                    <p:anim calcmode="lin" valueType="num">
                                      <p:cBhvr additive="base">
                                        <p:cTn id="43" dur="3000"/>
                                        <p:tgtEl>
                                          <p:spTgt spid="12"/>
                                        </p:tgtEl>
                                        <p:attrNameLst>
                                          <p:attrName>ppt_y</p:attrName>
                                        </p:attrNameLst>
                                      </p:cBhvr>
                                      <p:tavLst>
                                        <p:tav tm="0">
                                          <p:val>
                                            <p:strVal val="ppt_y"/>
                                          </p:val>
                                        </p:tav>
                                        <p:tav tm="100000">
                                          <p:val>
                                            <p:strVal val="1+ppt_h/2"/>
                                          </p:val>
                                        </p:tav>
                                      </p:tavLst>
                                    </p:anim>
                                    <p:set>
                                      <p:cBhvr>
                                        <p:cTn id="44" dur="1" fill="hold">
                                          <p:stCondLst>
                                            <p:cond delay="2999"/>
                                          </p:stCondLst>
                                        </p:cTn>
                                        <p:tgtEl>
                                          <p:spTgt spid="12"/>
                                        </p:tgtEl>
                                        <p:attrNameLst>
                                          <p:attrName>style.visibility</p:attrName>
                                        </p:attrNameLst>
                                      </p:cBhvr>
                                      <p:to>
                                        <p:strVal val="hidden"/>
                                      </p:to>
                                    </p:set>
                                  </p:childTnLst>
                                </p:cTn>
                              </p:par>
                              <p:par>
                                <p:cTn id="45" presetID="8" presetClass="emph" presetSubtype="0" fill="hold" nodeType="withEffect">
                                  <p:stCondLst>
                                    <p:cond delay="0"/>
                                  </p:stCondLst>
                                  <p:childTnLst>
                                    <p:animRot by="21600000">
                                      <p:cBhvr>
                                        <p:cTn id="46" dur="3000" fill="hold"/>
                                        <p:tgtEl>
                                          <p:spTgt spid="12"/>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7"/>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0"/>
                                        </p:tgtEl>
                                        <p:attrNameLst>
                                          <p:attrName>r</p:attrName>
                                        </p:attrNameLst>
                                      </p:cBhvr>
                                    </p:animRot>
                                  </p:childTnLst>
                                </p:cTn>
                              </p:par>
                              <p:par>
                                <p:cTn id="53" presetID="6" presetClass="entr" presetSubtype="32"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circle(out)">
                                      <p:cBhvr>
                                        <p:cTn id="55" dur="3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36.JPG"/>
          <p:cNvPicPr>
            <a:picLocks noGrp="1" noChangeAspect="1"/>
          </p:cNvPicPr>
          <p:nvPr isPhoto="1"/>
        </p:nvPicPr>
        <p:blipFill rotWithShape="1">
          <a:blip r:embed="rId2" cstate="print">
            <a:lum/>
          </a:blip>
          <a:srcRect b="13655"/>
          <a:stretch/>
        </p:blipFill>
        <p:spPr>
          <a:xfrm>
            <a:off x="0" y="190326"/>
            <a:ext cx="9144000" cy="6667674"/>
          </a:xfrm>
          <a:prstGeom prst="rect">
            <a:avLst/>
          </a:prstGeom>
          <a:noFill/>
          <a:ln>
            <a:noFill/>
          </a:ln>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656448" y="692696"/>
            <a:ext cx="3530600" cy="32194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flipH="1">
            <a:off x="3957288" y="692696"/>
            <a:ext cx="3530600" cy="3219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0800000" flipH="1">
            <a:off x="1656448" y="2996952"/>
            <a:ext cx="3530600" cy="3219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0800000">
            <a:off x="3959560" y="2974234"/>
            <a:ext cx="3530600" cy="3219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8" name="7 Forma libre"/>
          <p:cNvSpPr/>
          <p:nvPr/>
        </p:nvSpPr>
        <p:spPr>
          <a:xfrm>
            <a:off x="0"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100000">
                <a:schemeClr val="accent4">
                  <a:lumMod val="0"/>
                </a:schemeClr>
              </a:gs>
              <a:gs pos="43752">
                <a:srgbClr val="FF6600">
                  <a:lumMod val="69000"/>
                  <a:lumOff val="31000"/>
                </a:srgbClr>
              </a:gs>
              <a:gs pos="64000">
                <a:srgbClr val="FF5050">
                  <a:lumMod val="82000"/>
                  <a:lumOff val="18000"/>
                </a:srgbClr>
              </a:gs>
              <a:gs pos="17000">
                <a:srgbClr val="FFC000">
                  <a:lumMod val="0"/>
                  <a:lumOff val="100000"/>
                </a:srgbClr>
              </a:gs>
              <a:gs pos="86000">
                <a:schemeClr val="bg1">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rot="10800000">
            <a:off x="20528"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100000">
                <a:schemeClr val="accent4">
                  <a:lumMod val="0"/>
                </a:schemeClr>
              </a:gs>
              <a:gs pos="43752">
                <a:srgbClr val="FF6600">
                  <a:lumMod val="69000"/>
                  <a:lumOff val="31000"/>
                </a:srgbClr>
              </a:gs>
              <a:gs pos="64000">
                <a:srgbClr val="FF5050">
                  <a:lumMod val="82000"/>
                  <a:lumOff val="18000"/>
                </a:srgbClr>
              </a:gs>
              <a:gs pos="17000">
                <a:srgbClr val="FFC000">
                  <a:lumMod val="0"/>
                  <a:lumOff val="100000"/>
                </a:srgbClr>
              </a:gs>
              <a:gs pos="86000">
                <a:schemeClr val="bg1">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3722048069"/>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repeatCount="indefinite"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additive="base">
                                        <p:cTn id="10" dur="2500" fill="hold"/>
                                        <p:tgtEl>
                                          <p:spTgt spid="1026"/>
                                        </p:tgtEl>
                                        <p:attrNameLst>
                                          <p:attrName>ppt_x</p:attrName>
                                        </p:attrNameLst>
                                      </p:cBhvr>
                                      <p:tavLst>
                                        <p:tav tm="0">
                                          <p:val>
                                            <p:strVal val="1+#ppt_w/2"/>
                                          </p:val>
                                        </p:tav>
                                        <p:tav tm="100000">
                                          <p:val>
                                            <p:strVal val="#ppt_x"/>
                                          </p:val>
                                        </p:tav>
                                      </p:tavLst>
                                    </p:anim>
                                    <p:anim calcmode="lin" valueType="num">
                                      <p:cBhvr additive="base">
                                        <p:cTn id="11" dur="2500" fill="hold"/>
                                        <p:tgtEl>
                                          <p:spTgt spid="1026"/>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21600000">
                                      <p:cBhvr>
                                        <p:cTn id="13" dur="2500" fill="hold"/>
                                        <p:tgtEl>
                                          <p:spTgt spid="1026"/>
                                        </p:tgtEl>
                                        <p:attrNameLst>
                                          <p:attrName>r</p:attrName>
                                        </p:attrNameLst>
                                      </p:cBhvr>
                                    </p:animRot>
                                  </p:childTnLst>
                                </p:cTn>
                              </p:par>
                              <p:par>
                                <p:cTn id="14" presetID="2" presetClass="entr" presetSubtype="12" repeatCount="indefinite"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500" fill="hold"/>
                                        <p:tgtEl>
                                          <p:spTgt spid="3"/>
                                        </p:tgtEl>
                                        <p:attrNameLst>
                                          <p:attrName>ppt_x</p:attrName>
                                        </p:attrNameLst>
                                      </p:cBhvr>
                                      <p:tavLst>
                                        <p:tav tm="0">
                                          <p:val>
                                            <p:strVal val="0-#ppt_w/2"/>
                                          </p:val>
                                        </p:tav>
                                        <p:tav tm="100000">
                                          <p:val>
                                            <p:strVal val="#ppt_x"/>
                                          </p:val>
                                        </p:tav>
                                      </p:tavLst>
                                    </p:anim>
                                    <p:anim calcmode="lin" valueType="num">
                                      <p:cBhvr additive="base">
                                        <p:cTn id="17" dur="2500" fill="hold"/>
                                        <p:tgtEl>
                                          <p:spTgt spid="3"/>
                                        </p:tgtEl>
                                        <p:attrNameLst>
                                          <p:attrName>ppt_y</p:attrName>
                                        </p:attrNameLst>
                                      </p:cBhvr>
                                      <p:tavLst>
                                        <p:tav tm="0">
                                          <p:val>
                                            <p:strVal val="1+#ppt_h/2"/>
                                          </p:val>
                                        </p:tav>
                                        <p:tav tm="100000">
                                          <p:val>
                                            <p:strVal val="#ppt_y"/>
                                          </p:val>
                                        </p:tav>
                                      </p:tavLst>
                                    </p:anim>
                                  </p:childTnLst>
                                </p:cTn>
                              </p:par>
                              <p:par>
                                <p:cTn id="18" presetID="8" presetClass="emph" presetSubtype="0" fill="hold" nodeType="withEffect">
                                  <p:stCondLst>
                                    <p:cond delay="0"/>
                                  </p:stCondLst>
                                  <p:childTnLst>
                                    <p:animRot by="21600000">
                                      <p:cBhvr>
                                        <p:cTn id="19" dur="2500" fill="hold"/>
                                        <p:tgtEl>
                                          <p:spTgt spid="3"/>
                                        </p:tgtEl>
                                        <p:attrNameLst>
                                          <p:attrName>r</p:attrName>
                                        </p:attrNameLst>
                                      </p:cBhvr>
                                    </p:animRot>
                                  </p:childTnLst>
                                </p:cTn>
                              </p:par>
                              <p:par>
                                <p:cTn id="20" presetID="2" presetClass="entr" presetSubtype="3" repeatCount="indefinite"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2500" fill="hold"/>
                                        <p:tgtEl>
                                          <p:spTgt spid="4"/>
                                        </p:tgtEl>
                                        <p:attrNameLst>
                                          <p:attrName>ppt_x</p:attrName>
                                        </p:attrNameLst>
                                      </p:cBhvr>
                                      <p:tavLst>
                                        <p:tav tm="0">
                                          <p:val>
                                            <p:strVal val="1+#ppt_w/2"/>
                                          </p:val>
                                        </p:tav>
                                        <p:tav tm="100000">
                                          <p:val>
                                            <p:strVal val="#ppt_x"/>
                                          </p:val>
                                        </p:tav>
                                      </p:tavLst>
                                    </p:anim>
                                    <p:anim calcmode="lin" valueType="num">
                                      <p:cBhvr additive="base">
                                        <p:cTn id="23" dur="2500" fill="hold"/>
                                        <p:tgtEl>
                                          <p:spTgt spid="4"/>
                                        </p:tgtEl>
                                        <p:attrNameLst>
                                          <p:attrName>ppt_y</p:attrName>
                                        </p:attrNameLst>
                                      </p:cBhvr>
                                      <p:tavLst>
                                        <p:tav tm="0">
                                          <p:val>
                                            <p:strVal val="0-#ppt_h/2"/>
                                          </p:val>
                                        </p:tav>
                                        <p:tav tm="100000">
                                          <p:val>
                                            <p:strVal val="#ppt_y"/>
                                          </p:val>
                                        </p:tav>
                                      </p:tavLst>
                                    </p:anim>
                                  </p:childTnLst>
                                </p:cTn>
                              </p:par>
                              <p:par>
                                <p:cTn id="24" presetID="8" presetClass="emph" presetSubtype="0" fill="hold" nodeType="withEffect">
                                  <p:stCondLst>
                                    <p:cond delay="0"/>
                                  </p:stCondLst>
                                  <p:childTnLst>
                                    <p:animRot by="21600000">
                                      <p:cBhvr>
                                        <p:cTn id="25" dur="2500" fill="hold"/>
                                        <p:tgtEl>
                                          <p:spTgt spid="4"/>
                                        </p:tgtEl>
                                        <p:attrNameLst>
                                          <p:attrName>r</p:attrName>
                                        </p:attrNameLst>
                                      </p:cBhvr>
                                    </p:animRot>
                                  </p:childTnLst>
                                </p:cTn>
                              </p:par>
                              <p:par>
                                <p:cTn id="26" presetID="2" presetClass="entr" presetSubtype="9" repeatCount="indefinite"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2500" fill="hold"/>
                                        <p:tgtEl>
                                          <p:spTgt spid="6"/>
                                        </p:tgtEl>
                                        <p:attrNameLst>
                                          <p:attrName>ppt_x</p:attrName>
                                        </p:attrNameLst>
                                      </p:cBhvr>
                                      <p:tavLst>
                                        <p:tav tm="0">
                                          <p:val>
                                            <p:strVal val="0-#ppt_w/2"/>
                                          </p:val>
                                        </p:tav>
                                        <p:tav tm="100000">
                                          <p:val>
                                            <p:strVal val="#ppt_x"/>
                                          </p:val>
                                        </p:tav>
                                      </p:tavLst>
                                    </p:anim>
                                    <p:anim calcmode="lin" valueType="num">
                                      <p:cBhvr additive="base">
                                        <p:cTn id="29" dur="2500" fill="hold"/>
                                        <p:tgtEl>
                                          <p:spTgt spid="6"/>
                                        </p:tgtEl>
                                        <p:attrNameLst>
                                          <p:attrName>ppt_y</p:attrName>
                                        </p:attrNameLst>
                                      </p:cBhvr>
                                      <p:tavLst>
                                        <p:tav tm="0">
                                          <p:val>
                                            <p:strVal val="0-#ppt_h/2"/>
                                          </p:val>
                                        </p:tav>
                                        <p:tav tm="100000">
                                          <p:val>
                                            <p:strVal val="#ppt_y"/>
                                          </p:val>
                                        </p:tav>
                                      </p:tavLst>
                                    </p:anim>
                                  </p:childTnLst>
                                </p:cTn>
                              </p:par>
                              <p:par>
                                <p:cTn id="30" presetID="8" presetClass="emph" presetSubtype="0" fill="hold" nodeType="withEffect">
                                  <p:stCondLst>
                                    <p:cond delay="0"/>
                                  </p:stCondLst>
                                  <p:childTnLst>
                                    <p:animRot by="-21600000">
                                      <p:cBhvr>
                                        <p:cTn id="31" dur="2500" fill="hold"/>
                                        <p:tgtEl>
                                          <p:spTgt spid="6"/>
                                        </p:tgtEl>
                                        <p:attrNameLst>
                                          <p:attrName>r</p:attrName>
                                        </p:attrNameLst>
                                      </p:cBhvr>
                                    </p:animRot>
                                  </p:childTnLst>
                                </p:cTn>
                              </p:par>
                            </p:childTnLst>
                          </p:cTn>
                        </p:par>
                        <p:par>
                          <p:cTn id="32" fill="hold">
                            <p:stCondLst>
                              <p:cond delay="2500"/>
                            </p:stCondLst>
                            <p:childTnLst>
                              <p:par>
                                <p:cTn id="33" presetID="2" presetClass="exit" presetSubtype="12" fill="hold" nodeType="afterEffect">
                                  <p:stCondLst>
                                    <p:cond delay="0"/>
                                  </p:stCondLst>
                                  <p:childTnLst>
                                    <p:anim calcmode="lin" valueType="num">
                                      <p:cBhvr additive="base">
                                        <p:cTn id="34" dur="4000"/>
                                        <p:tgtEl>
                                          <p:spTgt spid="3"/>
                                        </p:tgtEl>
                                        <p:attrNameLst>
                                          <p:attrName>ppt_x</p:attrName>
                                        </p:attrNameLst>
                                      </p:cBhvr>
                                      <p:tavLst>
                                        <p:tav tm="0">
                                          <p:val>
                                            <p:strVal val="ppt_x"/>
                                          </p:val>
                                        </p:tav>
                                        <p:tav tm="100000">
                                          <p:val>
                                            <p:strVal val="0-ppt_w/2"/>
                                          </p:val>
                                        </p:tav>
                                      </p:tavLst>
                                    </p:anim>
                                    <p:anim calcmode="lin" valueType="num">
                                      <p:cBhvr additive="base">
                                        <p:cTn id="35" dur="4000"/>
                                        <p:tgtEl>
                                          <p:spTgt spid="3"/>
                                        </p:tgtEl>
                                        <p:attrNameLst>
                                          <p:attrName>ppt_y</p:attrName>
                                        </p:attrNameLst>
                                      </p:cBhvr>
                                      <p:tavLst>
                                        <p:tav tm="0">
                                          <p:val>
                                            <p:strVal val="ppt_y"/>
                                          </p:val>
                                        </p:tav>
                                        <p:tav tm="100000">
                                          <p:val>
                                            <p:strVal val="1+ppt_h/2"/>
                                          </p:val>
                                        </p:tav>
                                      </p:tavLst>
                                    </p:anim>
                                    <p:set>
                                      <p:cBhvr>
                                        <p:cTn id="36" dur="1" fill="hold">
                                          <p:stCondLst>
                                            <p:cond delay="3999"/>
                                          </p:stCondLst>
                                        </p:cTn>
                                        <p:tgtEl>
                                          <p:spTgt spid="3"/>
                                        </p:tgtEl>
                                        <p:attrNameLst>
                                          <p:attrName>style.visibility</p:attrName>
                                        </p:attrNameLst>
                                      </p:cBhvr>
                                      <p:to>
                                        <p:strVal val="hidden"/>
                                      </p:to>
                                    </p:set>
                                  </p:childTnLst>
                                </p:cTn>
                              </p:par>
                              <p:par>
                                <p:cTn id="37" presetID="2" presetClass="exit" presetSubtype="6" fill="hold" nodeType="withEffect">
                                  <p:stCondLst>
                                    <p:cond delay="0"/>
                                  </p:stCondLst>
                                  <p:childTnLst>
                                    <p:anim calcmode="lin" valueType="num">
                                      <p:cBhvr additive="base">
                                        <p:cTn id="38" dur="4000"/>
                                        <p:tgtEl>
                                          <p:spTgt spid="1026"/>
                                        </p:tgtEl>
                                        <p:attrNameLst>
                                          <p:attrName>ppt_x</p:attrName>
                                        </p:attrNameLst>
                                      </p:cBhvr>
                                      <p:tavLst>
                                        <p:tav tm="0">
                                          <p:val>
                                            <p:strVal val="ppt_x"/>
                                          </p:val>
                                        </p:tav>
                                        <p:tav tm="100000">
                                          <p:val>
                                            <p:strVal val="1+ppt_w/2"/>
                                          </p:val>
                                        </p:tav>
                                      </p:tavLst>
                                    </p:anim>
                                    <p:anim calcmode="lin" valueType="num">
                                      <p:cBhvr additive="base">
                                        <p:cTn id="39" dur="4000"/>
                                        <p:tgtEl>
                                          <p:spTgt spid="1026"/>
                                        </p:tgtEl>
                                        <p:attrNameLst>
                                          <p:attrName>ppt_y</p:attrName>
                                        </p:attrNameLst>
                                      </p:cBhvr>
                                      <p:tavLst>
                                        <p:tav tm="0">
                                          <p:val>
                                            <p:strVal val="ppt_y"/>
                                          </p:val>
                                        </p:tav>
                                        <p:tav tm="100000">
                                          <p:val>
                                            <p:strVal val="1+ppt_h/2"/>
                                          </p:val>
                                        </p:tav>
                                      </p:tavLst>
                                    </p:anim>
                                    <p:set>
                                      <p:cBhvr>
                                        <p:cTn id="40" dur="1" fill="hold">
                                          <p:stCondLst>
                                            <p:cond delay="3999"/>
                                          </p:stCondLst>
                                        </p:cTn>
                                        <p:tgtEl>
                                          <p:spTgt spid="1026"/>
                                        </p:tgtEl>
                                        <p:attrNameLst>
                                          <p:attrName>style.visibility</p:attrName>
                                        </p:attrNameLst>
                                      </p:cBhvr>
                                      <p:to>
                                        <p:strVal val="hidden"/>
                                      </p:to>
                                    </p:set>
                                  </p:childTnLst>
                                </p:cTn>
                              </p:par>
                              <p:par>
                                <p:cTn id="41" presetID="2" presetClass="exit" presetSubtype="3" fill="hold" nodeType="withEffect">
                                  <p:stCondLst>
                                    <p:cond delay="0"/>
                                  </p:stCondLst>
                                  <p:childTnLst>
                                    <p:anim calcmode="lin" valueType="num">
                                      <p:cBhvr additive="base">
                                        <p:cTn id="42" dur="4000"/>
                                        <p:tgtEl>
                                          <p:spTgt spid="4"/>
                                        </p:tgtEl>
                                        <p:attrNameLst>
                                          <p:attrName>ppt_x</p:attrName>
                                        </p:attrNameLst>
                                      </p:cBhvr>
                                      <p:tavLst>
                                        <p:tav tm="0">
                                          <p:val>
                                            <p:strVal val="ppt_x"/>
                                          </p:val>
                                        </p:tav>
                                        <p:tav tm="100000">
                                          <p:val>
                                            <p:strVal val="1+ppt_w/2"/>
                                          </p:val>
                                        </p:tav>
                                      </p:tavLst>
                                    </p:anim>
                                    <p:anim calcmode="lin" valueType="num">
                                      <p:cBhvr additive="base">
                                        <p:cTn id="43" dur="4000"/>
                                        <p:tgtEl>
                                          <p:spTgt spid="4"/>
                                        </p:tgtEl>
                                        <p:attrNameLst>
                                          <p:attrName>ppt_y</p:attrName>
                                        </p:attrNameLst>
                                      </p:cBhvr>
                                      <p:tavLst>
                                        <p:tav tm="0">
                                          <p:val>
                                            <p:strVal val="ppt_y"/>
                                          </p:val>
                                        </p:tav>
                                        <p:tav tm="100000">
                                          <p:val>
                                            <p:strVal val="0-ppt_h/2"/>
                                          </p:val>
                                        </p:tav>
                                      </p:tavLst>
                                    </p:anim>
                                    <p:set>
                                      <p:cBhvr>
                                        <p:cTn id="44" dur="1" fill="hold">
                                          <p:stCondLst>
                                            <p:cond delay="3999"/>
                                          </p:stCondLst>
                                        </p:cTn>
                                        <p:tgtEl>
                                          <p:spTgt spid="4"/>
                                        </p:tgtEl>
                                        <p:attrNameLst>
                                          <p:attrName>style.visibility</p:attrName>
                                        </p:attrNameLst>
                                      </p:cBhvr>
                                      <p:to>
                                        <p:strVal val="hidden"/>
                                      </p:to>
                                    </p:set>
                                  </p:childTnLst>
                                </p:cTn>
                              </p:par>
                              <p:par>
                                <p:cTn id="45" presetID="2" presetClass="exit" presetSubtype="9" fill="hold" nodeType="withEffect">
                                  <p:stCondLst>
                                    <p:cond delay="0"/>
                                  </p:stCondLst>
                                  <p:childTnLst>
                                    <p:anim calcmode="lin" valueType="num">
                                      <p:cBhvr additive="base">
                                        <p:cTn id="46" dur="4000"/>
                                        <p:tgtEl>
                                          <p:spTgt spid="6"/>
                                        </p:tgtEl>
                                        <p:attrNameLst>
                                          <p:attrName>ppt_x</p:attrName>
                                        </p:attrNameLst>
                                      </p:cBhvr>
                                      <p:tavLst>
                                        <p:tav tm="0">
                                          <p:val>
                                            <p:strVal val="ppt_x"/>
                                          </p:val>
                                        </p:tav>
                                        <p:tav tm="100000">
                                          <p:val>
                                            <p:strVal val="0-ppt_w/2"/>
                                          </p:val>
                                        </p:tav>
                                      </p:tavLst>
                                    </p:anim>
                                    <p:anim calcmode="lin" valueType="num">
                                      <p:cBhvr additive="base">
                                        <p:cTn id="47" dur="4000"/>
                                        <p:tgtEl>
                                          <p:spTgt spid="6"/>
                                        </p:tgtEl>
                                        <p:attrNameLst>
                                          <p:attrName>ppt_y</p:attrName>
                                        </p:attrNameLst>
                                      </p:cBhvr>
                                      <p:tavLst>
                                        <p:tav tm="0">
                                          <p:val>
                                            <p:strVal val="ppt_y"/>
                                          </p:val>
                                        </p:tav>
                                        <p:tav tm="100000">
                                          <p:val>
                                            <p:strVal val="0-ppt_h/2"/>
                                          </p:val>
                                        </p:tav>
                                      </p:tavLst>
                                    </p:anim>
                                    <p:set>
                                      <p:cBhvr>
                                        <p:cTn id="48" dur="1" fill="hold">
                                          <p:stCondLst>
                                            <p:cond delay="3999"/>
                                          </p:stCondLst>
                                        </p:cTn>
                                        <p:tgtEl>
                                          <p:spTgt spid="6"/>
                                        </p:tgtEl>
                                        <p:attrNameLst>
                                          <p:attrName>style.visibility</p:attrName>
                                        </p:attrNameLst>
                                      </p:cBhvr>
                                      <p:to>
                                        <p:strVal val="hidden"/>
                                      </p:to>
                                    </p:set>
                                  </p:childTnLst>
                                </p:cTn>
                              </p:par>
                              <p:par>
                                <p:cTn id="49" presetID="8" presetClass="entr" presetSubtype="32"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diamond(out)">
                                      <p:cBhvr>
                                        <p:cTn id="5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REFLEJOS EN LA NATURALEZA.jpg"/>
          <p:cNvPicPr>
            <a:picLocks noGrp="1" noChangeAspect="1"/>
          </p:cNvPicPr>
          <p:nvPr isPhoto="1"/>
        </p:nvPicPr>
        <p:blipFill>
          <a:blip r:embed="rId2" cstate="print">
            <a:lum contrast="10000"/>
            <a:extLst>
              <a:ext uri="{BEBA8EAE-BF5A-486C-A8C5-ECC9F3942E4B}">
                <a14:imgProps xmlns:a14="http://schemas.microsoft.com/office/drawing/2010/main" xmlns="">
                  <a14:imgLayer r:embed="rId3">
                    <a14:imgEffect>
                      <a14:colorTemperature colorTemp="11500"/>
                    </a14:imgEffect>
                    <a14:imgEffect>
                      <a14:saturation sat="30000"/>
                    </a14:imgEffect>
                  </a14:imgLayer>
                </a14:imgProps>
              </a:ext>
            </a:extLst>
          </a:blip>
          <a:srcRect l="6688" t="6951" r="7476" b="8001"/>
          <a:stretch>
            <a:fillRect/>
          </a:stretch>
        </p:blipFill>
        <p:spPr>
          <a:xfrm>
            <a:off x="0" y="0"/>
            <a:ext cx="9144000" cy="6858000"/>
          </a:xfrm>
          <a:prstGeom prst="rect">
            <a:avLst/>
          </a:prstGeom>
          <a:noFill/>
          <a:ln>
            <a:noFill/>
          </a:ln>
        </p:spPr>
      </p:pic>
      <p:pic>
        <p:nvPicPr>
          <p:cNvPr id="15" name="14 Imagen" descr="Diapositiva32.JPG"/>
          <p:cNvPicPr>
            <a:picLocks noGrp="1" noChangeAspect="1"/>
          </p:cNvPicPr>
          <p:nvPr isPhoto="1"/>
        </p:nvPicPr>
        <p:blipFill>
          <a:blip r:embed="rId4" cstate="print">
            <a:lum/>
          </a:blip>
          <a:stretch>
            <a:fillRect/>
          </a:stretch>
        </p:blipFill>
        <p:spPr>
          <a:xfrm>
            <a:off x="0" y="260648"/>
            <a:ext cx="9144000" cy="6336704"/>
          </a:xfrm>
          <a:prstGeom prst="rect">
            <a:avLst/>
          </a:prstGeom>
          <a:noFill/>
          <a:ln>
            <a:noFill/>
          </a:ln>
        </p:spPr>
      </p:pic>
      <p:pic>
        <p:nvPicPr>
          <p:cNvPr id="2" name="Picture 2"/>
          <p:cNvPicPr>
            <a:picLocks noChangeAspect="1" noChangeArrowheads="1"/>
          </p:cNvPicPr>
          <p:nvPr/>
        </p:nvPicPr>
        <p:blipFill>
          <a:blip r:embed="rId5" cstate="print">
            <a:lum bright="70000" contrast="40000"/>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2744324">
            <a:off x="5473003" y="1362663"/>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5" cstate="print">
            <a:lum bright="70000" contrast="40000"/>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2744324">
            <a:off x="6569655" y="369517"/>
            <a:ext cx="1273434" cy="1821557"/>
          </a:xfrm>
          <a:prstGeom prst="rect">
            <a:avLst/>
          </a:prstGeom>
          <a:noFill/>
          <a:ln>
            <a:noFill/>
          </a:ln>
          <a:effectLst/>
          <a:extLst/>
        </p:spPr>
      </p:pic>
      <p:pic>
        <p:nvPicPr>
          <p:cNvPr id="4" name="Picture 2"/>
          <p:cNvPicPr>
            <a:picLocks noChangeAspect="1" noChangeArrowheads="1"/>
          </p:cNvPicPr>
          <p:nvPr/>
        </p:nvPicPr>
        <p:blipFill>
          <a:blip r:embed="rId5" cstate="print">
            <a:lum bright="70000" contrast="40000"/>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8855676" flipH="1">
            <a:off x="2367639" y="1384712"/>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5" cstate="print">
            <a:lum bright="70000" contrast="40000"/>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8855676" flipH="1">
            <a:off x="1423385" y="585539"/>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5" cstate="print">
            <a:lum bright="70000" contrast="40000"/>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3370740" flipH="1">
            <a:off x="2388378" y="3635531"/>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5" cstate="print">
            <a:lum bright="70000" contrast="40000"/>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3370740" flipH="1">
            <a:off x="1455338" y="4586278"/>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5" cstate="print">
            <a:lum bright="70000" contrast="40000"/>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8229260">
            <a:off x="5443227" y="3688423"/>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5" cstate="print">
            <a:lum bright="70000" contrast="40000"/>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8229260">
            <a:off x="6529414" y="4683276"/>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6" name="15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rgbClr val="FFC000">
                  <a:lumMod val="60000"/>
                  <a:lumOff val="40000"/>
                </a:srgbClr>
              </a:gs>
              <a:gs pos="58000">
                <a:srgbClr val="002060">
                  <a:lumMod val="48000"/>
                  <a:lumOff val="52000"/>
                </a:srgbClr>
              </a:gs>
              <a:gs pos="44000">
                <a:schemeClr val="accent1">
                  <a:lumMod val="60000"/>
                  <a:lumOff val="40000"/>
                </a:schemeClr>
              </a:gs>
              <a:gs pos="86000">
                <a:srgbClr val="006600">
                  <a:lumMod val="29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Forma libre"/>
          <p:cNvSpPr/>
          <p:nvPr/>
        </p:nvSpPr>
        <p:spPr>
          <a:xfrm rot="10800000">
            <a:off x="-40079"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rgbClr val="FFC000">
                  <a:lumMod val="60000"/>
                  <a:lumOff val="40000"/>
                </a:srgbClr>
              </a:gs>
              <a:gs pos="58000">
                <a:srgbClr val="002060">
                  <a:lumMod val="48000"/>
                  <a:lumOff val="52000"/>
                </a:srgbClr>
              </a:gs>
              <a:gs pos="44000">
                <a:schemeClr val="accent1">
                  <a:lumMod val="60000"/>
                  <a:lumOff val="40000"/>
                </a:schemeClr>
              </a:gs>
              <a:gs pos="86000">
                <a:srgbClr val="006600">
                  <a:lumMod val="29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166329329"/>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0-#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fmla="#ppt_w*sin(2.5*pi*$)">
                                          <p:val>
                                            <p:fltVal val="0"/>
                                          </p:val>
                                        </p:tav>
                                        <p:tav tm="100000">
                                          <p:val>
                                            <p:fltVal val="1"/>
                                          </p:val>
                                        </p:tav>
                                      </p:tavLst>
                                    </p:anim>
                                    <p:anim calcmode="lin" valueType="num">
                                      <p:cBhvr>
                                        <p:cTn id="15" dur="3000" fill="hold"/>
                                        <p:tgtEl>
                                          <p:spTgt spid="2"/>
                                        </p:tgtEl>
                                        <p:attrNameLst>
                                          <p:attrName>ppt_h</p:attrName>
                                        </p:attrNameLst>
                                      </p:cBhvr>
                                      <p:tavLst>
                                        <p:tav tm="0">
                                          <p:val>
                                            <p:strVal val="#ppt_h"/>
                                          </p:val>
                                        </p:tav>
                                        <p:tav tm="100000">
                                          <p:val>
                                            <p:strVal val="#ppt_h"/>
                                          </p:val>
                                        </p:tav>
                                      </p:tavLst>
                                    </p:anim>
                                  </p:childTnLst>
                                </p:cTn>
                              </p:par>
                              <p:par>
                                <p:cTn id="16" presetID="2"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3000" fill="hold"/>
                                        <p:tgtEl>
                                          <p:spTgt spid="3"/>
                                        </p:tgtEl>
                                        <p:attrNameLst>
                                          <p:attrName>ppt_x</p:attrName>
                                        </p:attrNameLst>
                                      </p:cBhvr>
                                      <p:tavLst>
                                        <p:tav tm="0">
                                          <p:val>
                                            <p:strVal val="0-#ppt_w/2"/>
                                          </p:val>
                                        </p:tav>
                                        <p:tav tm="100000">
                                          <p:val>
                                            <p:strVal val="#ppt_x"/>
                                          </p:val>
                                        </p:tav>
                                      </p:tavLst>
                                    </p:anim>
                                    <p:anim calcmode="lin" valueType="num">
                                      <p:cBhvr additive="base">
                                        <p:cTn id="19" dur="3000" fill="hold"/>
                                        <p:tgtEl>
                                          <p:spTgt spid="3"/>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ppt_w</p:attrName>
                                        </p:attrNameLst>
                                      </p:cBhvr>
                                      <p:tavLst>
                                        <p:tav tm="0" fmla="#ppt_w*sin(2.5*pi*$)">
                                          <p:val>
                                            <p:fltVal val="0"/>
                                          </p:val>
                                        </p:tav>
                                        <p:tav tm="100000">
                                          <p:val>
                                            <p:fltVal val="1"/>
                                          </p:val>
                                        </p:tav>
                                      </p:tavLst>
                                    </p:anim>
                                    <p:anim calcmode="lin" valueType="num">
                                      <p:cBhvr>
                                        <p:cTn id="23" dur="3000" fill="hold"/>
                                        <p:tgtEl>
                                          <p:spTgt spid="3"/>
                                        </p:tgtEl>
                                        <p:attrNameLst>
                                          <p:attrName>ppt_h</p:attrName>
                                        </p:attrNameLst>
                                      </p:cBhvr>
                                      <p:tavLst>
                                        <p:tav tm="0">
                                          <p:val>
                                            <p:strVal val="#ppt_h"/>
                                          </p:val>
                                        </p:tav>
                                        <p:tav tm="100000">
                                          <p:val>
                                            <p:strVal val="#ppt_h"/>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1+#ppt_w/2"/>
                                          </p:val>
                                        </p:tav>
                                        <p:tav tm="100000">
                                          <p:val>
                                            <p:strVal val="#ppt_x"/>
                                          </p:val>
                                        </p:tav>
                                      </p:tavLst>
                                    </p:anim>
                                    <p:anim calcmode="lin" valueType="num">
                                      <p:cBhvr additive="base">
                                        <p:cTn id="27" dur="3000" fill="hold"/>
                                        <p:tgtEl>
                                          <p:spTgt spid="4"/>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fmla="#ppt_w*sin(2.5*pi*$)">
                                          <p:val>
                                            <p:fltVal val="0"/>
                                          </p:val>
                                        </p:tav>
                                        <p:tav tm="100000">
                                          <p:val>
                                            <p:fltVal val="1"/>
                                          </p:val>
                                        </p:tav>
                                      </p:tavLst>
                                    </p:anim>
                                    <p:anim calcmode="lin" valueType="num">
                                      <p:cBhvr>
                                        <p:cTn id="31" dur="3000" fill="hold"/>
                                        <p:tgtEl>
                                          <p:spTgt spid="4"/>
                                        </p:tgtEl>
                                        <p:attrNameLst>
                                          <p:attrName>ppt_h</p:attrName>
                                        </p:attrNameLst>
                                      </p:cBhvr>
                                      <p:tavLst>
                                        <p:tav tm="0">
                                          <p:val>
                                            <p:strVal val="#ppt_h"/>
                                          </p:val>
                                        </p:tav>
                                        <p:tav tm="100000">
                                          <p:val>
                                            <p:strVal val="#ppt_h"/>
                                          </p:val>
                                        </p:tav>
                                      </p:tavLst>
                                    </p:anim>
                                  </p:childTnLst>
                                </p:cTn>
                              </p:par>
                              <p:par>
                                <p:cTn id="32" presetID="2" presetClass="entr" presetSubtype="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2" presetClass="entr" presetSubtype="3"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2" presetClass="entr" presetSubtype="9"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0-#ppt_w/2"/>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3000" fill="hold"/>
                                        <p:tgtEl>
                                          <p:spTgt spid="8"/>
                                        </p:tgtEl>
                                        <p:attrNameLst>
                                          <p:attrName>ppt_w</p:attrName>
                                        </p:attrNameLst>
                                      </p:cBhvr>
                                      <p:tavLst>
                                        <p:tav tm="0" fmla="#ppt_w*sin(2.5*pi*$)">
                                          <p:val>
                                            <p:fltVal val="0"/>
                                          </p:val>
                                        </p:tav>
                                        <p:tav tm="100000">
                                          <p:val>
                                            <p:fltVal val="1"/>
                                          </p:val>
                                        </p:tav>
                                      </p:tavLst>
                                    </p:anim>
                                    <p:anim calcmode="lin" valueType="num">
                                      <p:cBhvr>
                                        <p:cTn id="63" dur="3000" fill="hold"/>
                                        <p:tgtEl>
                                          <p:spTgt spid="8"/>
                                        </p:tgtEl>
                                        <p:attrNameLst>
                                          <p:attrName>ppt_h</p:attrName>
                                        </p:attrNameLst>
                                      </p:cBhvr>
                                      <p:tavLst>
                                        <p:tav tm="0">
                                          <p:val>
                                            <p:strVal val="#ppt_h"/>
                                          </p:val>
                                        </p:tav>
                                        <p:tav tm="100000">
                                          <p:val>
                                            <p:strVal val="#ppt_h"/>
                                          </p:val>
                                        </p:tav>
                                      </p:tavLst>
                                    </p:anim>
                                  </p:childTnLst>
                                </p:cTn>
                              </p:par>
                              <p:par>
                                <p:cTn id="64" presetID="2" presetClass="entr" presetSubtype="9"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3000" fill="hold"/>
                                        <p:tgtEl>
                                          <p:spTgt spid="9"/>
                                        </p:tgtEl>
                                        <p:attrNameLst>
                                          <p:attrName>ppt_x</p:attrName>
                                        </p:attrNameLst>
                                      </p:cBhvr>
                                      <p:tavLst>
                                        <p:tav tm="0">
                                          <p:val>
                                            <p:strVal val="0-#ppt_w/2"/>
                                          </p:val>
                                        </p:tav>
                                        <p:tav tm="100000">
                                          <p:val>
                                            <p:strVal val="#ppt_x"/>
                                          </p:val>
                                        </p:tav>
                                      </p:tavLst>
                                    </p:anim>
                                    <p:anim calcmode="lin" valueType="num">
                                      <p:cBhvr additive="base">
                                        <p:cTn id="67" dur="3000" fill="hold"/>
                                        <p:tgtEl>
                                          <p:spTgt spid="9"/>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3000" fill="hold"/>
                                        <p:tgtEl>
                                          <p:spTgt spid="9"/>
                                        </p:tgtEl>
                                        <p:attrNameLst>
                                          <p:attrName>ppt_w</p:attrName>
                                        </p:attrNameLst>
                                      </p:cBhvr>
                                      <p:tavLst>
                                        <p:tav tm="0" fmla="#ppt_w*sin(2.5*pi*$)">
                                          <p:val>
                                            <p:fltVal val="0"/>
                                          </p:val>
                                        </p:tav>
                                        <p:tav tm="100000">
                                          <p:val>
                                            <p:fltVal val="1"/>
                                          </p:val>
                                        </p:tav>
                                      </p:tavLst>
                                    </p:anim>
                                    <p:anim calcmode="lin" valueType="num">
                                      <p:cBhvr>
                                        <p:cTn id="71" dur="3000" fill="hold"/>
                                        <p:tgtEl>
                                          <p:spTgt spid="9"/>
                                        </p:tgtEl>
                                        <p:attrNameLst>
                                          <p:attrName>ppt_h</p:attrName>
                                        </p:attrNameLst>
                                      </p:cBhvr>
                                      <p:tavLst>
                                        <p:tav tm="0">
                                          <p:val>
                                            <p:strVal val="#ppt_h"/>
                                          </p:val>
                                        </p:tav>
                                        <p:tav tm="100000">
                                          <p:val>
                                            <p:strVal val="#ppt_h"/>
                                          </p:val>
                                        </p:tav>
                                      </p:tavLst>
                                    </p:anim>
                                  </p:childTnLst>
                                </p:cTn>
                              </p:par>
                            </p:childTnLst>
                          </p:cTn>
                        </p:par>
                        <p:par>
                          <p:cTn id="72" fill="hold">
                            <p:stCondLst>
                              <p:cond delay="3000"/>
                            </p:stCondLst>
                            <p:childTnLst>
                              <p:par>
                                <p:cTn id="73" presetID="2" presetClass="exit" presetSubtype="12" fill="hold" nodeType="afterEffect">
                                  <p:stCondLst>
                                    <p:cond delay="0"/>
                                  </p:stCondLst>
                                  <p:childTnLst>
                                    <p:anim calcmode="lin" valueType="num">
                                      <p:cBhvr additive="base">
                                        <p:cTn id="74" dur="3000"/>
                                        <p:tgtEl>
                                          <p:spTgt spid="2"/>
                                        </p:tgtEl>
                                        <p:attrNameLst>
                                          <p:attrName>ppt_x</p:attrName>
                                        </p:attrNameLst>
                                      </p:cBhvr>
                                      <p:tavLst>
                                        <p:tav tm="0">
                                          <p:val>
                                            <p:strVal val="ppt_x"/>
                                          </p:val>
                                        </p:tav>
                                        <p:tav tm="100000">
                                          <p:val>
                                            <p:strVal val="0-ppt_w/2"/>
                                          </p:val>
                                        </p:tav>
                                      </p:tavLst>
                                    </p:anim>
                                    <p:anim calcmode="lin" valueType="num">
                                      <p:cBhvr additive="base">
                                        <p:cTn id="75" dur="3000"/>
                                        <p:tgtEl>
                                          <p:spTgt spid="2"/>
                                        </p:tgtEl>
                                        <p:attrNameLst>
                                          <p:attrName>ppt_y</p:attrName>
                                        </p:attrNameLst>
                                      </p:cBhvr>
                                      <p:tavLst>
                                        <p:tav tm="0">
                                          <p:val>
                                            <p:strVal val="ppt_y"/>
                                          </p:val>
                                        </p:tav>
                                        <p:tav tm="100000">
                                          <p:val>
                                            <p:strVal val="1+ppt_h/2"/>
                                          </p:val>
                                        </p:tav>
                                      </p:tavLst>
                                    </p:anim>
                                    <p:set>
                                      <p:cBhvr>
                                        <p:cTn id="76" dur="1" fill="hold">
                                          <p:stCondLst>
                                            <p:cond delay="2999"/>
                                          </p:stCondLst>
                                        </p:cTn>
                                        <p:tgtEl>
                                          <p:spTgt spid="2"/>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3000"/>
                                        <p:tgtEl>
                                          <p:spTgt spid="3"/>
                                        </p:tgtEl>
                                        <p:attrNameLst>
                                          <p:attrName>ppt_x</p:attrName>
                                        </p:attrNameLst>
                                      </p:cBhvr>
                                      <p:tavLst>
                                        <p:tav tm="0">
                                          <p:val>
                                            <p:strVal val="ppt_x"/>
                                          </p:val>
                                        </p:tav>
                                        <p:tav tm="100000">
                                          <p:val>
                                            <p:strVal val="0-ppt_w/2"/>
                                          </p:val>
                                        </p:tav>
                                      </p:tavLst>
                                    </p:anim>
                                    <p:anim calcmode="lin" valueType="num">
                                      <p:cBhvr additive="base">
                                        <p:cTn id="79" dur="3000"/>
                                        <p:tgtEl>
                                          <p:spTgt spid="3"/>
                                        </p:tgtEl>
                                        <p:attrNameLst>
                                          <p:attrName>ppt_y</p:attrName>
                                        </p:attrNameLst>
                                      </p:cBhvr>
                                      <p:tavLst>
                                        <p:tav tm="0">
                                          <p:val>
                                            <p:strVal val="ppt_y"/>
                                          </p:val>
                                        </p:tav>
                                        <p:tav tm="100000">
                                          <p:val>
                                            <p:strVal val="1+ppt_h/2"/>
                                          </p:val>
                                        </p:tav>
                                      </p:tavLst>
                                    </p:anim>
                                    <p:set>
                                      <p:cBhvr>
                                        <p:cTn id="80" dur="1" fill="hold">
                                          <p:stCondLst>
                                            <p:cond delay="2999"/>
                                          </p:stCondLst>
                                        </p:cTn>
                                        <p:tgtEl>
                                          <p:spTgt spid="3"/>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1+ppt_h/2"/>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1+ppt_w/2"/>
                                          </p:val>
                                        </p:tav>
                                      </p:tavLst>
                                    </p:anim>
                                    <p:anim calcmode="lin" valueType="num">
                                      <p:cBhvr additive="base">
                                        <p:cTn id="87" dur="3000"/>
                                        <p:tgtEl>
                                          <p:spTgt spid="5"/>
                                        </p:tgtEl>
                                        <p:attrNameLst>
                                          <p:attrName>ppt_y</p:attrName>
                                        </p:attrNameLst>
                                      </p:cBhvr>
                                      <p:tavLst>
                                        <p:tav tm="0">
                                          <p:val>
                                            <p:strVal val="ppt_y"/>
                                          </p:val>
                                        </p:tav>
                                        <p:tav tm="100000">
                                          <p:val>
                                            <p:strVal val="1+ppt_h/2"/>
                                          </p:val>
                                        </p:tav>
                                      </p:tavLst>
                                    </p:anim>
                                    <p:set>
                                      <p:cBhvr>
                                        <p:cTn id="88" dur="1" fill="hold">
                                          <p:stCondLst>
                                            <p:cond delay="2999"/>
                                          </p:stCondLst>
                                        </p:cTn>
                                        <p:tgtEl>
                                          <p:spTgt spid="5"/>
                                        </p:tgtEl>
                                        <p:attrNameLst>
                                          <p:attrName>style.visibility</p:attrName>
                                        </p:attrNameLst>
                                      </p:cBhvr>
                                      <p:to>
                                        <p:strVal val="hidden"/>
                                      </p:to>
                                    </p:set>
                                  </p:childTnLst>
                                </p:cTn>
                              </p:par>
                              <p:par>
                                <p:cTn id="89" presetID="2" presetClass="exit" presetSubtype="3"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0-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3" fill="hold"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0-ppt_h/2"/>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0-ppt_h/2"/>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0-ppt_w/2"/>
                                          </p:val>
                                        </p:tav>
                                      </p:tavLst>
                                    </p:anim>
                                    <p:anim calcmode="lin" valueType="num">
                                      <p:cBhvr additive="base">
                                        <p:cTn id="103" dur="3000"/>
                                        <p:tgtEl>
                                          <p:spTgt spid="9"/>
                                        </p:tgtEl>
                                        <p:attrNameLst>
                                          <p:attrName>ppt_y</p:attrName>
                                        </p:attrNameLst>
                                      </p:cBhvr>
                                      <p:tavLst>
                                        <p:tav tm="0">
                                          <p:val>
                                            <p:strVal val="ppt_y"/>
                                          </p:val>
                                        </p:tav>
                                        <p:tav tm="100000">
                                          <p:val>
                                            <p:strVal val="0-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8" presetClass="entr" presetSubtype="32" fill="hold" nodeType="withEffect">
                                  <p:stCondLst>
                                    <p:cond delay="250"/>
                                  </p:stCondLst>
                                  <p:childTnLst>
                                    <p:set>
                                      <p:cBhvr>
                                        <p:cTn id="106" dur="1" fill="hold">
                                          <p:stCondLst>
                                            <p:cond delay="0"/>
                                          </p:stCondLst>
                                        </p:cTn>
                                        <p:tgtEl>
                                          <p:spTgt spid="15"/>
                                        </p:tgtEl>
                                        <p:attrNameLst>
                                          <p:attrName>style.visibility</p:attrName>
                                        </p:attrNameLst>
                                      </p:cBhvr>
                                      <p:to>
                                        <p:strVal val="visible"/>
                                      </p:to>
                                    </p:set>
                                    <p:animEffect transition="in" filter="diamond(out)">
                                      <p:cBhvr>
                                        <p:cTn id="107" dur="3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REFLEJOS EN LA NATURALEZA--.jpg"/>
          <p:cNvPicPr>
            <a:picLocks noGrp="1" noChangeAspect="1"/>
          </p:cNvPicPr>
          <p:nvPr isPhoto="1"/>
        </p:nvPicPr>
        <p:blipFill>
          <a:blip r:embed="rId2" cstate="print">
            <a:duotone>
              <a:prstClr val="black"/>
              <a:schemeClr val="accent2">
                <a:tint val="45000"/>
                <a:satMod val="400000"/>
              </a:schemeClr>
            </a:duotone>
          </a:blip>
          <a:stretch>
            <a:fillRect/>
          </a:stretch>
        </p:blipFill>
        <p:spPr>
          <a:xfrm>
            <a:off x="0" y="0"/>
            <a:ext cx="9144000" cy="6858000"/>
          </a:xfrm>
          <a:prstGeom prst="rect">
            <a:avLst/>
          </a:prstGeom>
          <a:noFill/>
          <a:ln>
            <a:noFill/>
          </a:ln>
        </p:spPr>
      </p:pic>
      <p:pic>
        <p:nvPicPr>
          <p:cNvPr id="2" name="1 Imagen" descr="Diapositiva24.JPG"/>
          <p:cNvPicPr>
            <a:picLocks noGrp="1" noChangeAspect="1"/>
          </p:cNvPicPr>
          <p:nvPr isPhoto="1"/>
        </p:nvPicPr>
        <p:blipFill>
          <a:blip r:embed="rId3" cstate="print">
            <a:lum/>
          </a:blip>
          <a:stretch>
            <a:fillRect/>
          </a:stretch>
        </p:blipFill>
        <p:spPr>
          <a:xfrm>
            <a:off x="0" y="188640"/>
            <a:ext cx="9144000" cy="6408712"/>
          </a:xfrm>
          <a:prstGeom prst="rect">
            <a:avLst/>
          </a:prstGeom>
          <a:noFill/>
          <a:ln>
            <a:noFill/>
          </a:ln>
        </p:spPr>
      </p:pic>
      <p:pic>
        <p:nvPicPr>
          <p:cNvPr id="5" name="Picture 2"/>
          <p:cNvPicPr>
            <a:picLocks noChangeAspect="1" noChangeArrowheads="1"/>
          </p:cNvPicPr>
          <p:nvPr/>
        </p:nvPicPr>
        <p:blipFill>
          <a:blip r:embed="rId4" cstate="print">
            <a:duotone>
              <a:prstClr val="black"/>
              <a:schemeClr val="accent6">
                <a:tint val="45000"/>
                <a:satMod val="400000"/>
              </a:schemeClr>
            </a:duotone>
            <a:lum contrast="40000"/>
            <a:extLst>
              <a:ext uri="{28A0092B-C50C-407E-A947-70E740481C1C}">
                <a14:useLocalDpi xmlns:a14="http://schemas.microsoft.com/office/drawing/2010/main" xmlns="" val="0"/>
              </a:ext>
            </a:extLst>
          </a:blip>
          <a:srcRect b="23939"/>
          <a:stretch>
            <a:fillRect/>
          </a:stretch>
        </p:blipFill>
        <p:spPr bwMode="auto">
          <a:xfrm rot="8904159">
            <a:off x="1970114" y="3395936"/>
            <a:ext cx="3047879" cy="2474957"/>
          </a:xfrm>
          <a:prstGeom prst="rect">
            <a:avLst/>
          </a:prstGeom>
          <a:noFill/>
          <a:ln>
            <a:noFill/>
          </a:ln>
          <a:effectLst>
            <a:outerShdw sx="102000" sy="102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2"/>
          <p:cNvPicPr>
            <a:picLocks noChangeAspect="1" noChangeArrowheads="1"/>
          </p:cNvPicPr>
          <p:nvPr/>
        </p:nvPicPr>
        <p:blipFill>
          <a:blip r:embed="rId4" cstate="print">
            <a:duotone>
              <a:prstClr val="black"/>
              <a:schemeClr val="accent6">
                <a:tint val="45000"/>
                <a:satMod val="400000"/>
              </a:schemeClr>
            </a:duotone>
            <a:lum contrast="40000"/>
            <a:extLst>
              <a:ext uri="{28A0092B-C50C-407E-A947-70E740481C1C}">
                <a14:useLocalDpi xmlns:a14="http://schemas.microsoft.com/office/drawing/2010/main" xmlns="" val="0"/>
              </a:ext>
            </a:extLst>
          </a:blip>
          <a:srcRect b="23939"/>
          <a:stretch>
            <a:fillRect/>
          </a:stretch>
        </p:blipFill>
        <p:spPr bwMode="auto">
          <a:xfrm rot="19429405">
            <a:off x="4175459" y="1177230"/>
            <a:ext cx="3126038" cy="2117269"/>
          </a:xfrm>
          <a:prstGeom prst="rect">
            <a:avLst/>
          </a:prstGeom>
          <a:noFill/>
          <a:ln>
            <a:noFill/>
          </a:ln>
          <a:effectLst>
            <a:outerShdw sx="102000" sy="102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2"/>
          <p:cNvPicPr>
            <a:picLocks noChangeAspect="1" noChangeArrowheads="1"/>
          </p:cNvPicPr>
          <p:nvPr/>
        </p:nvPicPr>
        <p:blipFill>
          <a:blip r:embed="rId4" cstate="print">
            <a:duotone>
              <a:prstClr val="black"/>
              <a:schemeClr val="accent6">
                <a:tint val="45000"/>
                <a:satMod val="400000"/>
              </a:schemeClr>
            </a:duotone>
            <a:lum contrast="40000"/>
            <a:extLst>
              <a:ext uri="{28A0092B-C50C-407E-A947-70E740481C1C}">
                <a14:useLocalDpi xmlns:a14="http://schemas.microsoft.com/office/drawing/2010/main" xmlns="" val="0"/>
              </a:ext>
            </a:extLst>
          </a:blip>
          <a:srcRect b="23939"/>
          <a:stretch>
            <a:fillRect/>
          </a:stretch>
        </p:blipFill>
        <p:spPr bwMode="auto">
          <a:xfrm rot="12787461" flipH="1">
            <a:off x="4211944" y="3384875"/>
            <a:ext cx="2900325" cy="2430825"/>
          </a:xfrm>
          <a:prstGeom prst="rect">
            <a:avLst/>
          </a:prstGeom>
          <a:noFill/>
          <a:ln>
            <a:noFill/>
          </a:ln>
          <a:effectLst>
            <a:outerShdw sx="102000" sy="102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2"/>
          <p:cNvPicPr>
            <a:picLocks noChangeAspect="1" noChangeArrowheads="1"/>
          </p:cNvPicPr>
          <p:nvPr/>
        </p:nvPicPr>
        <p:blipFill>
          <a:blip r:embed="rId4" cstate="print">
            <a:duotone>
              <a:prstClr val="black"/>
              <a:schemeClr val="accent6">
                <a:tint val="45000"/>
                <a:satMod val="400000"/>
              </a:schemeClr>
            </a:duotone>
            <a:lum contrast="40000"/>
            <a:extLst>
              <a:ext uri="{28A0092B-C50C-407E-A947-70E740481C1C}">
                <a14:useLocalDpi xmlns:a14="http://schemas.microsoft.com/office/drawing/2010/main" xmlns="" val="0"/>
              </a:ext>
            </a:extLst>
          </a:blip>
          <a:srcRect b="23939"/>
          <a:stretch>
            <a:fillRect/>
          </a:stretch>
        </p:blipFill>
        <p:spPr bwMode="auto">
          <a:xfrm rot="2121785" flipH="1">
            <a:off x="1859789" y="1148754"/>
            <a:ext cx="3244953" cy="2113049"/>
          </a:xfrm>
          <a:prstGeom prst="rect">
            <a:avLst/>
          </a:prstGeom>
          <a:noFill/>
          <a:ln>
            <a:noFill/>
          </a:ln>
          <a:effectLst>
            <a:outerShdw sx="102000" sy="102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2 Forma libre"/>
          <p:cNvSpPr/>
          <p:nvPr/>
        </p:nvSpPr>
        <p:spPr>
          <a:xfrm>
            <a:off x="-40079"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69000">
                <a:srgbClr val="FF6600"/>
              </a:gs>
              <a:gs pos="87000">
                <a:srgbClr val="C00000">
                  <a:lumMod val="56000"/>
                </a:srgbClr>
              </a:gs>
              <a:gs pos="0">
                <a:schemeClr val="accent6">
                  <a:lumMod val="30000"/>
                  <a:lumOff val="70000"/>
                </a:schemeClr>
              </a:gs>
              <a:gs pos="96000">
                <a:schemeClr val="accent2">
                  <a:lumMod val="3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0079"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69000">
                <a:srgbClr val="FF6600"/>
              </a:gs>
              <a:gs pos="87000">
                <a:srgbClr val="C00000">
                  <a:lumMod val="56000"/>
                </a:srgbClr>
              </a:gs>
              <a:gs pos="0">
                <a:schemeClr val="accent6">
                  <a:lumMod val="30000"/>
                  <a:lumOff val="70000"/>
                </a:schemeClr>
              </a:gs>
              <a:gs pos="96000">
                <a:schemeClr val="accent2">
                  <a:lumMod val="30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69415" y="-24930"/>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3" repeatCount="indefinite"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fmla="#ppt_w*sin(2.5*pi*$)">
                                          <p:val>
                                            <p:fltVal val="0"/>
                                          </p:val>
                                        </p:tav>
                                        <p:tav tm="100000">
                                          <p:val>
                                            <p:fltVal val="1"/>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2" presetClass="entr" presetSubtype="12" repeatCount="indefinite"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fmla="#ppt_w*sin(2.5*pi*$)">
                                          <p:val>
                                            <p:fltVal val="0"/>
                                          </p:val>
                                        </p:tav>
                                        <p:tav tm="100000">
                                          <p:val>
                                            <p:fltVal val="1"/>
                                          </p:val>
                                        </p:tav>
                                      </p:tavLst>
                                    </p:anim>
                                    <p:anim calcmode="lin" valueType="num">
                                      <p:cBhvr>
                                        <p:cTn id="23" dur="3000" fill="hold"/>
                                        <p:tgtEl>
                                          <p:spTgt spid="6"/>
                                        </p:tgtEl>
                                        <p:attrNameLst>
                                          <p:attrName>ppt_h</p:attrName>
                                        </p:attrNameLst>
                                      </p:cBhvr>
                                      <p:tavLst>
                                        <p:tav tm="0">
                                          <p:val>
                                            <p:strVal val="#ppt_h"/>
                                          </p:val>
                                        </p:tav>
                                        <p:tav tm="100000">
                                          <p:val>
                                            <p:strVal val="#ppt_h"/>
                                          </p:val>
                                        </p:tav>
                                      </p:tavLst>
                                    </p:anim>
                                  </p:childTnLst>
                                </p:cTn>
                              </p:par>
                              <p:par>
                                <p:cTn id="24" presetID="2" presetClass="entr" presetSubtype="9" repeatCount="indefinite"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fmla="#ppt_w*sin(2.5*pi*$)">
                                          <p:val>
                                            <p:fltVal val="0"/>
                                          </p:val>
                                        </p:tav>
                                        <p:tav tm="100000">
                                          <p:val>
                                            <p:fltVal val="1"/>
                                          </p:val>
                                        </p:tav>
                                      </p:tavLst>
                                    </p:anim>
                                    <p:anim calcmode="lin" valueType="num">
                                      <p:cBhvr>
                                        <p:cTn id="31" dur="3000" fill="hold"/>
                                        <p:tgtEl>
                                          <p:spTgt spid="7"/>
                                        </p:tgtEl>
                                        <p:attrNameLst>
                                          <p:attrName>ppt_h</p:attrName>
                                        </p:attrNameLst>
                                      </p:cBhvr>
                                      <p:tavLst>
                                        <p:tav tm="0">
                                          <p:val>
                                            <p:strVal val="#ppt_h"/>
                                          </p:val>
                                        </p:tav>
                                        <p:tav tm="100000">
                                          <p:val>
                                            <p:strVal val="#ppt_h"/>
                                          </p:val>
                                        </p:tav>
                                      </p:tavLst>
                                    </p:anim>
                                  </p:childTnLst>
                                </p:cTn>
                              </p:par>
                              <p:par>
                                <p:cTn id="32" presetID="2" presetClass="entr" presetSubtype="6" repeatCount="indefinite"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6" fill="hold" nodeType="afterEffect">
                                  <p:stCondLst>
                                    <p:cond delay="0"/>
                                  </p:stCondLst>
                                  <p:childTnLst>
                                    <p:anim calcmode="lin" valueType="num">
                                      <p:cBhvr additive="base">
                                        <p:cTn id="42" dur="3250"/>
                                        <p:tgtEl>
                                          <p:spTgt spid="8"/>
                                        </p:tgtEl>
                                        <p:attrNameLst>
                                          <p:attrName>ppt_x</p:attrName>
                                        </p:attrNameLst>
                                      </p:cBhvr>
                                      <p:tavLst>
                                        <p:tav tm="0">
                                          <p:val>
                                            <p:strVal val="ppt_x"/>
                                          </p:val>
                                        </p:tav>
                                        <p:tav tm="100000">
                                          <p:val>
                                            <p:strVal val="1+ppt_w/2"/>
                                          </p:val>
                                        </p:tav>
                                      </p:tavLst>
                                    </p:anim>
                                    <p:anim calcmode="lin" valueType="num">
                                      <p:cBhvr additive="base">
                                        <p:cTn id="43" dur="3250"/>
                                        <p:tgtEl>
                                          <p:spTgt spid="8"/>
                                        </p:tgtEl>
                                        <p:attrNameLst>
                                          <p:attrName>ppt_y</p:attrName>
                                        </p:attrNameLst>
                                      </p:cBhvr>
                                      <p:tavLst>
                                        <p:tav tm="0">
                                          <p:val>
                                            <p:strVal val="ppt_y"/>
                                          </p:val>
                                        </p:tav>
                                        <p:tav tm="100000">
                                          <p:val>
                                            <p:strVal val="1+ppt_h/2"/>
                                          </p:val>
                                        </p:tav>
                                      </p:tavLst>
                                    </p:anim>
                                    <p:set>
                                      <p:cBhvr>
                                        <p:cTn id="44" dur="1" fill="hold">
                                          <p:stCondLst>
                                            <p:cond delay="3249"/>
                                          </p:stCondLst>
                                        </p:cTn>
                                        <p:tgtEl>
                                          <p:spTgt spid="8"/>
                                        </p:tgtEl>
                                        <p:attrNameLst>
                                          <p:attrName>style.visibility</p:attrName>
                                        </p:attrNameLst>
                                      </p:cBhvr>
                                      <p:to>
                                        <p:strVal val="hidden"/>
                                      </p:to>
                                    </p:set>
                                  </p:childTnLst>
                                </p:cTn>
                              </p:par>
                              <p:par>
                                <p:cTn id="45" presetID="2" presetClass="exit" presetSubtype="3" fill="hold" nodeType="withEffect">
                                  <p:stCondLst>
                                    <p:cond delay="0"/>
                                  </p:stCondLst>
                                  <p:childTnLst>
                                    <p:anim calcmode="lin" valueType="num">
                                      <p:cBhvr additive="base">
                                        <p:cTn id="46" dur="3250"/>
                                        <p:tgtEl>
                                          <p:spTgt spid="5"/>
                                        </p:tgtEl>
                                        <p:attrNameLst>
                                          <p:attrName>ppt_x</p:attrName>
                                        </p:attrNameLst>
                                      </p:cBhvr>
                                      <p:tavLst>
                                        <p:tav tm="0">
                                          <p:val>
                                            <p:strVal val="ppt_x"/>
                                          </p:val>
                                        </p:tav>
                                        <p:tav tm="100000">
                                          <p:val>
                                            <p:strVal val="1+ppt_w/2"/>
                                          </p:val>
                                        </p:tav>
                                      </p:tavLst>
                                    </p:anim>
                                    <p:anim calcmode="lin" valueType="num">
                                      <p:cBhvr additive="base">
                                        <p:cTn id="47" dur="3250"/>
                                        <p:tgtEl>
                                          <p:spTgt spid="5"/>
                                        </p:tgtEl>
                                        <p:attrNameLst>
                                          <p:attrName>ppt_y</p:attrName>
                                        </p:attrNameLst>
                                      </p:cBhvr>
                                      <p:tavLst>
                                        <p:tav tm="0">
                                          <p:val>
                                            <p:strVal val="ppt_y"/>
                                          </p:val>
                                        </p:tav>
                                        <p:tav tm="100000">
                                          <p:val>
                                            <p:strVal val="0-ppt_h/2"/>
                                          </p:val>
                                        </p:tav>
                                      </p:tavLst>
                                    </p:anim>
                                    <p:set>
                                      <p:cBhvr>
                                        <p:cTn id="48" dur="1" fill="hold">
                                          <p:stCondLst>
                                            <p:cond delay="3249"/>
                                          </p:stCondLst>
                                        </p:cTn>
                                        <p:tgtEl>
                                          <p:spTgt spid="5"/>
                                        </p:tgtEl>
                                        <p:attrNameLst>
                                          <p:attrName>style.visibility</p:attrName>
                                        </p:attrNameLst>
                                      </p:cBhvr>
                                      <p:to>
                                        <p:strVal val="hidden"/>
                                      </p:to>
                                    </p:set>
                                  </p:childTnLst>
                                </p:cTn>
                              </p:par>
                              <p:par>
                                <p:cTn id="49" presetID="2" presetClass="exit" presetSubtype="12" fill="hold" nodeType="withEffect">
                                  <p:stCondLst>
                                    <p:cond delay="0"/>
                                  </p:stCondLst>
                                  <p:childTnLst>
                                    <p:anim calcmode="lin" valueType="num">
                                      <p:cBhvr additive="base">
                                        <p:cTn id="50" dur="3250"/>
                                        <p:tgtEl>
                                          <p:spTgt spid="6"/>
                                        </p:tgtEl>
                                        <p:attrNameLst>
                                          <p:attrName>ppt_x</p:attrName>
                                        </p:attrNameLst>
                                      </p:cBhvr>
                                      <p:tavLst>
                                        <p:tav tm="0">
                                          <p:val>
                                            <p:strVal val="ppt_x"/>
                                          </p:val>
                                        </p:tav>
                                        <p:tav tm="100000">
                                          <p:val>
                                            <p:strVal val="0-ppt_w/2"/>
                                          </p:val>
                                        </p:tav>
                                      </p:tavLst>
                                    </p:anim>
                                    <p:anim calcmode="lin" valueType="num">
                                      <p:cBhvr additive="base">
                                        <p:cTn id="51" dur="3250"/>
                                        <p:tgtEl>
                                          <p:spTgt spid="6"/>
                                        </p:tgtEl>
                                        <p:attrNameLst>
                                          <p:attrName>ppt_y</p:attrName>
                                        </p:attrNameLst>
                                      </p:cBhvr>
                                      <p:tavLst>
                                        <p:tav tm="0">
                                          <p:val>
                                            <p:strVal val="ppt_y"/>
                                          </p:val>
                                        </p:tav>
                                        <p:tav tm="100000">
                                          <p:val>
                                            <p:strVal val="1+ppt_h/2"/>
                                          </p:val>
                                        </p:tav>
                                      </p:tavLst>
                                    </p:anim>
                                    <p:set>
                                      <p:cBhvr>
                                        <p:cTn id="52" dur="1" fill="hold">
                                          <p:stCondLst>
                                            <p:cond delay="3249"/>
                                          </p:stCondLst>
                                        </p:cTn>
                                        <p:tgtEl>
                                          <p:spTgt spid="6"/>
                                        </p:tgtEl>
                                        <p:attrNameLst>
                                          <p:attrName>style.visibility</p:attrName>
                                        </p:attrNameLst>
                                      </p:cBhvr>
                                      <p:to>
                                        <p:strVal val="hidden"/>
                                      </p:to>
                                    </p:set>
                                  </p:childTnLst>
                                </p:cTn>
                              </p:par>
                              <p:par>
                                <p:cTn id="53" presetID="2" presetClass="exit" presetSubtype="9" fill="hold" nodeType="withEffect">
                                  <p:stCondLst>
                                    <p:cond delay="0"/>
                                  </p:stCondLst>
                                  <p:childTnLst>
                                    <p:anim calcmode="lin" valueType="num">
                                      <p:cBhvr additive="base">
                                        <p:cTn id="54" dur="3250"/>
                                        <p:tgtEl>
                                          <p:spTgt spid="7"/>
                                        </p:tgtEl>
                                        <p:attrNameLst>
                                          <p:attrName>ppt_x</p:attrName>
                                        </p:attrNameLst>
                                      </p:cBhvr>
                                      <p:tavLst>
                                        <p:tav tm="0">
                                          <p:val>
                                            <p:strVal val="ppt_x"/>
                                          </p:val>
                                        </p:tav>
                                        <p:tav tm="100000">
                                          <p:val>
                                            <p:strVal val="0-ppt_w/2"/>
                                          </p:val>
                                        </p:tav>
                                      </p:tavLst>
                                    </p:anim>
                                    <p:anim calcmode="lin" valueType="num">
                                      <p:cBhvr additive="base">
                                        <p:cTn id="55" dur="3250"/>
                                        <p:tgtEl>
                                          <p:spTgt spid="7"/>
                                        </p:tgtEl>
                                        <p:attrNameLst>
                                          <p:attrName>ppt_y</p:attrName>
                                        </p:attrNameLst>
                                      </p:cBhvr>
                                      <p:tavLst>
                                        <p:tav tm="0">
                                          <p:val>
                                            <p:strVal val="ppt_y"/>
                                          </p:val>
                                        </p:tav>
                                        <p:tav tm="100000">
                                          <p:val>
                                            <p:strVal val="0-ppt_h/2"/>
                                          </p:val>
                                        </p:tav>
                                      </p:tavLst>
                                    </p:anim>
                                    <p:set>
                                      <p:cBhvr>
                                        <p:cTn id="56" dur="1" fill="hold">
                                          <p:stCondLst>
                                            <p:cond delay="3249"/>
                                          </p:stCondLst>
                                        </p:cTn>
                                        <p:tgtEl>
                                          <p:spTgt spid="7"/>
                                        </p:tgtEl>
                                        <p:attrNameLst>
                                          <p:attrName>style.visibility</p:attrName>
                                        </p:attrNameLst>
                                      </p:cBhvr>
                                      <p:to>
                                        <p:strVal val="hidden"/>
                                      </p:to>
                                    </p:set>
                                  </p:childTnLst>
                                </p:cTn>
                              </p:par>
                              <p:par>
                                <p:cTn id="57" presetID="6" presetClass="entr" presetSubtype="32" fill="hold" nodeType="withEffect">
                                  <p:stCondLst>
                                    <p:cond delay="500"/>
                                  </p:stCondLst>
                                  <p:childTnLst>
                                    <p:set>
                                      <p:cBhvr>
                                        <p:cTn id="58" dur="1" fill="hold">
                                          <p:stCondLst>
                                            <p:cond delay="0"/>
                                          </p:stCondLst>
                                        </p:cTn>
                                        <p:tgtEl>
                                          <p:spTgt spid="2"/>
                                        </p:tgtEl>
                                        <p:attrNameLst>
                                          <p:attrName>style.visibility</p:attrName>
                                        </p:attrNameLst>
                                      </p:cBhvr>
                                      <p:to>
                                        <p:strVal val="visible"/>
                                      </p:to>
                                    </p:set>
                                    <p:animEffect transition="in" filter="circle(out)">
                                      <p:cBhvr>
                                        <p:cTn id="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REFLEJOS EN LA NATURALEZA--.jpg"/>
          <p:cNvPicPr>
            <a:picLocks noGrp="1" noChangeAspect="1"/>
          </p:cNvPicPr>
          <p:nvPr isPhoto="1"/>
        </p:nvPicPr>
        <p:blipFill>
          <a:blip r:embed="rId2" cstate="print">
            <a:lum/>
          </a:blip>
          <a:stretch>
            <a:fillRect/>
          </a:stretch>
        </p:blipFill>
        <p:spPr>
          <a:xfrm>
            <a:off x="18315" y="-28561"/>
            <a:ext cx="9144000" cy="6858000"/>
          </a:xfrm>
          <a:prstGeom prst="rect">
            <a:avLst/>
          </a:prstGeom>
          <a:noFill/>
          <a:ln>
            <a:noFill/>
          </a:ln>
        </p:spPr>
      </p:pic>
      <p:sp>
        <p:nvSpPr>
          <p:cNvPr id="20" name="19 Rectángulo"/>
          <p:cNvSpPr/>
          <p:nvPr/>
        </p:nvSpPr>
        <p:spPr>
          <a:xfrm>
            <a:off x="1272468" y="15020"/>
            <a:ext cx="6588980" cy="6858000"/>
          </a:xfrm>
          <a:prstGeom prst="rect">
            <a:avLst/>
          </a:prstGeom>
          <a:gradFill flip="none" rotWithShape="1">
            <a:gsLst>
              <a:gs pos="2000">
                <a:srgbClr val="66FFFF"/>
              </a:gs>
              <a:gs pos="0">
                <a:srgbClr val="FFFFFF"/>
              </a:gs>
              <a:gs pos="9000">
                <a:srgbClr val="00B0F0">
                  <a:lumMod val="0"/>
                </a:srgbClr>
              </a:gs>
              <a:gs pos="36000">
                <a:srgbClr val="7030A0">
                  <a:lumMod val="43000"/>
                  <a:alpha val="0"/>
                </a:srgbClr>
              </a:gs>
              <a:gs pos="92000">
                <a:srgbClr val="9933FF">
                  <a:lumMod val="4000"/>
                  <a:alpha val="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19" name="18 Imagen" descr="Diapositiva33.JPG"/>
          <p:cNvPicPr>
            <a:picLocks noGrp="1" noChangeAspect="1"/>
          </p:cNvPicPr>
          <p:nvPr isPhoto="1"/>
        </p:nvPicPr>
        <p:blipFill>
          <a:blip r:embed="rId3" cstate="print">
            <a:lum/>
          </a:blip>
          <a:stretch>
            <a:fillRect/>
          </a:stretch>
        </p:blipFill>
        <p:spPr>
          <a:xfrm>
            <a:off x="0" y="260648"/>
            <a:ext cx="9144000" cy="6264696"/>
          </a:xfrm>
          <a:prstGeom prst="rect">
            <a:avLst/>
          </a:prstGeom>
          <a:noFill/>
          <a:ln>
            <a:noFill/>
          </a:ln>
        </p:spPr>
      </p:pic>
      <p:pic>
        <p:nvPicPr>
          <p:cNvPr id="4098" name="Picture 2"/>
          <p:cNvPicPr>
            <a:picLocks noChangeAspect="1" noChangeArrowheads="1"/>
          </p:cNvPicPr>
          <p:nvPr/>
        </p:nvPicPr>
        <p:blipFill rotWithShape="1">
          <a:blip r:embed="rId4" cstate="print">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a:off x="3604535" y="0"/>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6" cstate="print">
            <a:extLst>
              <a:ext uri="{BEBA8EAE-BF5A-486C-A8C5-ECC9F3942E4B}">
                <a14:imgProps xmlns:a14="http://schemas.microsoft.com/office/drawing/2010/main" xmlns="">
                  <a14:imgLayer r:embed="rId7">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a:off x="3820978" y="1208499"/>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8" cstate="print">
            <a:extLst>
              <a:ext uri="{BEBA8EAE-BF5A-486C-A8C5-ECC9F3942E4B}">
                <a14:imgProps xmlns:a14="http://schemas.microsoft.com/office/drawing/2010/main" xmlns="">
                  <a14:imgLayer r:embed="rId9">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a:off x="4133315" y="2405154"/>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4" cstate="print">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5400000">
            <a:off x="6336042" y="2440798"/>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6" cstate="print">
            <a:extLst>
              <a:ext uri="{BEBA8EAE-BF5A-486C-A8C5-ECC9F3942E4B}">
                <a14:imgProps xmlns:a14="http://schemas.microsoft.com/office/drawing/2010/main" xmlns="">
                  <a14:imgLayer r:embed="rId7">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5400000">
            <a:off x="5346471" y="2587345"/>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8" cstate="print">
            <a:extLst>
              <a:ext uri="{BEBA8EAE-BF5A-486C-A8C5-ECC9F3942E4B}">
                <a14:imgProps xmlns:a14="http://schemas.microsoft.com/office/drawing/2010/main" xmlns="">
                  <a14:imgLayer r:embed="rId9">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5400000">
            <a:off x="4689270" y="2936001"/>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4" cstate="print">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6200000" flipH="1">
            <a:off x="987038" y="2430781"/>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6" cstate="print">
            <a:extLst>
              <a:ext uri="{BEBA8EAE-BF5A-486C-A8C5-ECC9F3942E4B}">
                <a14:imgProps xmlns:a14="http://schemas.microsoft.com/office/drawing/2010/main" xmlns="">
                  <a14:imgLayer r:embed="rId7">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6200000" flipH="1">
            <a:off x="2295484" y="2650975"/>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8" cstate="print">
            <a:extLst>
              <a:ext uri="{BEBA8EAE-BF5A-486C-A8C5-ECC9F3942E4B}">
                <a14:imgProps xmlns:a14="http://schemas.microsoft.com/office/drawing/2010/main" xmlns="">
                  <a14:imgLayer r:embed="rId9">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6200000" flipH="1">
            <a:off x="3537143" y="2936001"/>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6" name="Picture 2"/>
          <p:cNvPicPr>
            <a:picLocks noChangeAspect="1" noChangeArrowheads="1"/>
          </p:cNvPicPr>
          <p:nvPr/>
        </p:nvPicPr>
        <p:blipFill rotWithShape="1">
          <a:blip r:embed="rId4" cstate="print">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flipV="1">
            <a:off x="3630439" y="4954078"/>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7" name="Picture 2"/>
          <p:cNvPicPr>
            <a:picLocks noChangeAspect="1" noChangeArrowheads="1"/>
          </p:cNvPicPr>
          <p:nvPr/>
        </p:nvPicPr>
        <p:blipFill rotWithShape="1">
          <a:blip r:embed="rId6" cstate="print">
            <a:extLst>
              <a:ext uri="{BEBA8EAE-BF5A-486C-A8C5-ECC9F3942E4B}">
                <a14:imgProps xmlns:a14="http://schemas.microsoft.com/office/drawing/2010/main" xmlns="">
                  <a14:imgLayer r:embed="rId7">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0800000">
            <a:off x="3859482" y="3979198"/>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8" name="Picture 2"/>
          <p:cNvPicPr>
            <a:picLocks noChangeAspect="1" noChangeArrowheads="1"/>
          </p:cNvPicPr>
          <p:nvPr/>
        </p:nvPicPr>
        <p:blipFill rotWithShape="1">
          <a:blip r:embed="rId8" cstate="print">
            <a:extLst>
              <a:ext uri="{BEBA8EAE-BF5A-486C-A8C5-ECC9F3942E4B}">
                <a14:imgProps xmlns:a14="http://schemas.microsoft.com/office/drawing/2010/main" xmlns="">
                  <a14:imgLayer r:embed="rId9">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0800000">
            <a:off x="4133316" y="3456388"/>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1" name="20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6161FF"/>
              </a:gs>
              <a:gs pos="44000">
                <a:srgbClr val="00B0F0">
                  <a:lumMod val="90000"/>
                </a:srgbClr>
              </a:gs>
              <a:gs pos="74000">
                <a:srgbClr val="002060">
                  <a:lumMod val="78000"/>
                  <a:lumOff val="22000"/>
                </a:srgbClr>
              </a:gs>
              <a:gs pos="100000">
                <a:schemeClr val="bg2">
                  <a:lumMod val="12000"/>
                </a:schemeClr>
              </a:gs>
              <a:gs pos="86000">
                <a:srgbClr val="002060">
                  <a:lumMod val="4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Forma libre"/>
          <p:cNvSpPr/>
          <p:nvPr/>
        </p:nvSpPr>
        <p:spPr>
          <a:xfrm rot="10800000">
            <a:off x="-50984" y="6037994"/>
            <a:ext cx="9194983"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6161FF"/>
              </a:gs>
              <a:gs pos="44000">
                <a:srgbClr val="00B0F0">
                  <a:lumMod val="90000"/>
                </a:srgbClr>
              </a:gs>
              <a:gs pos="74000">
                <a:srgbClr val="002060">
                  <a:lumMod val="78000"/>
                  <a:lumOff val="22000"/>
                </a:srgbClr>
              </a:gs>
              <a:gs pos="100000">
                <a:schemeClr val="bg2">
                  <a:lumMod val="0"/>
                </a:schemeClr>
              </a:gs>
              <a:gs pos="91000">
                <a:srgbClr val="002060">
                  <a:lumMod val="4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29221856"/>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 calcmode="lin" valueType="num">
                                      <p:cBhvr additive="base">
                                        <p:cTn id="10" dur="3000" fill="hold"/>
                                        <p:tgtEl>
                                          <p:spTgt spid="4098"/>
                                        </p:tgtEl>
                                        <p:attrNameLst>
                                          <p:attrName>ppt_x</p:attrName>
                                        </p:attrNameLst>
                                      </p:cBhvr>
                                      <p:tavLst>
                                        <p:tav tm="0">
                                          <p:val>
                                            <p:strVal val="#ppt_x"/>
                                          </p:val>
                                        </p:tav>
                                        <p:tav tm="100000">
                                          <p:val>
                                            <p:strVal val="#ppt_x"/>
                                          </p:val>
                                        </p:tav>
                                      </p:tavLst>
                                    </p:anim>
                                    <p:anim calcmode="lin" valueType="num">
                                      <p:cBhvr additive="base">
                                        <p:cTn id="11" dur="3000" fill="hold"/>
                                        <p:tgtEl>
                                          <p:spTgt spid="4098"/>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4098"/>
                                        </p:tgtEl>
                                        <p:attrNameLst>
                                          <p:attrName>style.visibility</p:attrName>
                                        </p:attrNameLst>
                                      </p:cBhvr>
                                      <p:to>
                                        <p:strVal val="visible"/>
                                      </p:to>
                                    </p:set>
                                    <p:anim calcmode="lin" valueType="num">
                                      <p:cBhvr>
                                        <p:cTn id="14" dur="3000" fill="hold"/>
                                        <p:tgtEl>
                                          <p:spTgt spid="4098"/>
                                        </p:tgtEl>
                                        <p:attrNameLst>
                                          <p:attrName>ppt_w</p:attrName>
                                        </p:attrNameLst>
                                      </p:cBhvr>
                                      <p:tavLst>
                                        <p:tav tm="0">
                                          <p:val>
                                            <p:strVal val="#ppt_w"/>
                                          </p:val>
                                        </p:tav>
                                        <p:tav tm="100000">
                                          <p:val>
                                            <p:strVal val="#ppt_w"/>
                                          </p:val>
                                        </p:tav>
                                      </p:tavLst>
                                    </p:anim>
                                    <p:anim calcmode="lin" valueType="num">
                                      <p:cBhvr>
                                        <p:cTn id="15" dur="3000" fill="hold"/>
                                        <p:tgtEl>
                                          <p:spTgt spid="4098"/>
                                        </p:tgtEl>
                                        <p:attrNameLst>
                                          <p:attrName>ppt_h</p:attrName>
                                        </p:attrNameLst>
                                      </p:cBhvr>
                                      <p:tavLst>
                                        <p:tav tm="0" fmla="#ppt_h*sin(2.5*pi*$)">
                                          <p:val>
                                            <p:fltVal val="0"/>
                                          </p:val>
                                        </p:tav>
                                        <p:tav tm="100000">
                                          <p:val>
                                            <p:fltVal val="1"/>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strVal val="#ppt_w"/>
                                          </p:val>
                                        </p:tav>
                                        <p:tav tm="100000">
                                          <p:val>
                                            <p:strVal val="#ppt_w"/>
                                          </p:val>
                                        </p:tav>
                                      </p:tavLst>
                                    </p:anim>
                                    <p:anim calcmode="lin" valueType="num">
                                      <p:cBhvr>
                                        <p:cTn id="23" dur="3000" fill="hold"/>
                                        <p:tgtEl>
                                          <p:spTgt spid="7"/>
                                        </p:tgtEl>
                                        <p:attrNameLst>
                                          <p:attrName>ppt_h</p:attrName>
                                        </p:attrNameLst>
                                      </p:cBhvr>
                                      <p:tavLst>
                                        <p:tav tm="0" fmla="#ppt_h*sin(2.5*pi*$)">
                                          <p:val>
                                            <p:fltVal val="0"/>
                                          </p:val>
                                        </p:tav>
                                        <p:tav tm="100000">
                                          <p:val>
                                            <p:fltVal val="1"/>
                                          </p:val>
                                        </p:tav>
                                      </p:tavLst>
                                    </p:anim>
                                  </p:childTnLst>
                                </p:cTn>
                              </p:par>
                              <p:par>
                                <p:cTn id="24" presetID="2" presetClass="entr" presetSubtype="4"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strVal val="#ppt_w"/>
                                          </p:val>
                                        </p:tav>
                                        <p:tav tm="100000">
                                          <p:val>
                                            <p:strVal val="#ppt_w"/>
                                          </p:val>
                                        </p:tav>
                                      </p:tavLst>
                                    </p:anim>
                                    <p:anim calcmode="lin" valueType="num">
                                      <p:cBhvr>
                                        <p:cTn id="31" dur="3000" fill="hold"/>
                                        <p:tgtEl>
                                          <p:spTgt spid="8"/>
                                        </p:tgtEl>
                                        <p:attrNameLst>
                                          <p:attrName>ppt_h</p:attrName>
                                        </p:attrNameLst>
                                      </p:cBhvr>
                                      <p:tavLst>
                                        <p:tav tm="0" fmla="#ppt_h*sin(2.5*pi*$)">
                                          <p:val>
                                            <p:fltVal val="0"/>
                                          </p:val>
                                        </p:tav>
                                        <p:tav tm="100000">
                                          <p:val>
                                            <p:fltVal val="1"/>
                                          </p:val>
                                        </p:tav>
                                      </p:tavLst>
                                    </p:anim>
                                  </p:childTnLst>
                                </p:cTn>
                              </p:par>
                              <p:par>
                                <p:cTn id="32" presetID="2" presetClass="entr" presetSubtype="1"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ppt_x"/>
                                          </p:val>
                                        </p:tav>
                                        <p:tav tm="100000">
                                          <p:val>
                                            <p:strVal val="#ppt_x"/>
                                          </p:val>
                                        </p:tav>
                                      </p:tavLst>
                                    </p:anim>
                                    <p:anim calcmode="lin" valueType="num">
                                      <p:cBhvr additive="base">
                                        <p:cTn id="35" dur="3000" fill="hold"/>
                                        <p:tgtEl>
                                          <p:spTgt spid="16"/>
                                        </p:tgtEl>
                                        <p:attrNameLst>
                                          <p:attrName>ppt_y</p:attrName>
                                        </p:attrNameLst>
                                      </p:cBhvr>
                                      <p:tavLst>
                                        <p:tav tm="0">
                                          <p:val>
                                            <p:strVal val="0-#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3000" fill="hold"/>
                                        <p:tgtEl>
                                          <p:spTgt spid="16"/>
                                        </p:tgtEl>
                                        <p:attrNameLst>
                                          <p:attrName>ppt_w</p:attrName>
                                        </p:attrNameLst>
                                      </p:cBhvr>
                                      <p:tavLst>
                                        <p:tav tm="0">
                                          <p:val>
                                            <p:strVal val="#ppt_w"/>
                                          </p:val>
                                        </p:tav>
                                        <p:tav tm="100000">
                                          <p:val>
                                            <p:strVal val="#ppt_w"/>
                                          </p:val>
                                        </p:tav>
                                      </p:tavLst>
                                    </p:anim>
                                    <p:anim calcmode="lin" valueType="num">
                                      <p:cBhvr>
                                        <p:cTn id="39" dur="3000" fill="hold"/>
                                        <p:tgtEl>
                                          <p:spTgt spid="16"/>
                                        </p:tgtEl>
                                        <p:attrNameLst>
                                          <p:attrName>ppt_h</p:attrName>
                                        </p:attrNameLst>
                                      </p:cBhvr>
                                      <p:tavLst>
                                        <p:tav tm="0" fmla="#ppt_h*sin(2.5*pi*$)">
                                          <p:val>
                                            <p:fltVal val="0"/>
                                          </p:val>
                                        </p:tav>
                                        <p:tav tm="100000">
                                          <p:val>
                                            <p:fltVal val="1"/>
                                          </p:val>
                                        </p:tav>
                                      </p:tavLst>
                                    </p:anim>
                                  </p:childTnLst>
                                </p:cTn>
                              </p:par>
                              <p:par>
                                <p:cTn id="40" presetID="2" presetClass="entr" presetSubtype="1"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19" presetClass="entr" presetSubtype="5"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3000" fill="hold"/>
                                        <p:tgtEl>
                                          <p:spTgt spid="17"/>
                                        </p:tgtEl>
                                        <p:attrNameLst>
                                          <p:attrName>ppt_w</p:attrName>
                                        </p:attrNameLst>
                                      </p:cBhvr>
                                      <p:tavLst>
                                        <p:tav tm="0">
                                          <p:val>
                                            <p:strVal val="#ppt_w"/>
                                          </p:val>
                                        </p:tav>
                                        <p:tav tm="100000">
                                          <p:val>
                                            <p:strVal val="#ppt_w"/>
                                          </p:val>
                                        </p:tav>
                                      </p:tavLst>
                                    </p:anim>
                                    <p:anim calcmode="lin" valueType="num">
                                      <p:cBhvr>
                                        <p:cTn id="47" dur="3000" fill="hold"/>
                                        <p:tgtEl>
                                          <p:spTgt spid="17"/>
                                        </p:tgtEl>
                                        <p:attrNameLst>
                                          <p:attrName>ppt_h</p:attrName>
                                        </p:attrNameLst>
                                      </p:cBhvr>
                                      <p:tavLst>
                                        <p:tav tm="0" fmla="#ppt_h*sin(2.5*pi*$)">
                                          <p:val>
                                            <p:fltVal val="0"/>
                                          </p:val>
                                        </p:tav>
                                        <p:tav tm="100000">
                                          <p:val>
                                            <p:fltVal val="1"/>
                                          </p:val>
                                        </p:tav>
                                      </p:tavLst>
                                    </p:anim>
                                  </p:childTnLst>
                                </p:cTn>
                              </p:par>
                              <p:par>
                                <p:cTn id="48" presetID="2" presetClass="entr" presetSubtype="1" fill="hold"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ppt_x"/>
                                          </p:val>
                                        </p:tav>
                                        <p:tav tm="100000">
                                          <p:val>
                                            <p:strVal val="#ppt_x"/>
                                          </p:val>
                                        </p:tav>
                                      </p:tavLst>
                                    </p:anim>
                                    <p:anim calcmode="lin" valueType="num">
                                      <p:cBhvr additive="base">
                                        <p:cTn id="51" dur="3000" fill="hold"/>
                                        <p:tgtEl>
                                          <p:spTgt spid="18"/>
                                        </p:tgtEl>
                                        <p:attrNameLst>
                                          <p:attrName>ppt_y</p:attrName>
                                        </p:attrNameLst>
                                      </p:cBhvr>
                                      <p:tavLst>
                                        <p:tav tm="0">
                                          <p:val>
                                            <p:strVal val="0-#ppt_h/2"/>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p:cTn id="54" dur="3000" fill="hold"/>
                                        <p:tgtEl>
                                          <p:spTgt spid="18"/>
                                        </p:tgtEl>
                                        <p:attrNameLst>
                                          <p:attrName>ppt_w</p:attrName>
                                        </p:attrNameLst>
                                      </p:cBhvr>
                                      <p:tavLst>
                                        <p:tav tm="0">
                                          <p:val>
                                            <p:strVal val="#ppt_w"/>
                                          </p:val>
                                        </p:tav>
                                        <p:tav tm="100000">
                                          <p:val>
                                            <p:strVal val="#ppt_w"/>
                                          </p:val>
                                        </p:tav>
                                      </p:tavLst>
                                    </p:anim>
                                    <p:anim calcmode="lin" valueType="num">
                                      <p:cBhvr>
                                        <p:cTn id="55" dur="3000" fill="hold"/>
                                        <p:tgtEl>
                                          <p:spTgt spid="18"/>
                                        </p:tgtEl>
                                        <p:attrNameLst>
                                          <p:attrName>ppt_h</p:attrName>
                                        </p:attrNameLst>
                                      </p:cBhvr>
                                      <p:tavLst>
                                        <p:tav tm="0" fmla="#ppt_h*sin(2.5*pi*$)">
                                          <p:val>
                                            <p:fltVal val="0"/>
                                          </p:val>
                                        </p:tav>
                                        <p:tav tm="100000">
                                          <p:val>
                                            <p:fltVal val="1"/>
                                          </p:val>
                                        </p:tav>
                                      </p:tavLst>
                                    </p:anim>
                                  </p:childTnLst>
                                </p:cTn>
                              </p:par>
                              <p:par>
                                <p:cTn id="56" presetID="2" presetClass="entr" presetSubtype="2"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1+#ppt_w/2"/>
                                          </p:val>
                                        </p:tav>
                                        <p:tav tm="100000">
                                          <p:val>
                                            <p:strVal val="#ppt_x"/>
                                          </p:val>
                                        </p:tav>
                                      </p:tavLst>
                                    </p:anim>
                                    <p:anim calcmode="lin" valueType="num">
                                      <p:cBhvr additive="base">
                                        <p:cTn id="59" dur="3000" fill="hold"/>
                                        <p:tgtEl>
                                          <p:spTgt spid="13"/>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3000" fill="hold"/>
                                        <p:tgtEl>
                                          <p:spTgt spid="13"/>
                                        </p:tgtEl>
                                        <p:attrNameLst>
                                          <p:attrName>ppt_w</p:attrName>
                                        </p:attrNameLst>
                                      </p:cBhvr>
                                      <p:tavLst>
                                        <p:tav tm="0" fmla="#ppt_w*sin(2.5*pi*$)">
                                          <p:val>
                                            <p:fltVal val="0"/>
                                          </p:val>
                                        </p:tav>
                                        <p:tav tm="100000">
                                          <p:val>
                                            <p:fltVal val="1"/>
                                          </p:val>
                                        </p:tav>
                                      </p:tavLst>
                                    </p:anim>
                                    <p:anim calcmode="lin" valueType="num">
                                      <p:cBhvr>
                                        <p:cTn id="63" dur="3000" fill="hold"/>
                                        <p:tgtEl>
                                          <p:spTgt spid="13"/>
                                        </p:tgtEl>
                                        <p:attrNameLst>
                                          <p:attrName>ppt_h</p:attrName>
                                        </p:attrNameLst>
                                      </p:cBhvr>
                                      <p:tavLst>
                                        <p:tav tm="0">
                                          <p:val>
                                            <p:strVal val="#ppt_h"/>
                                          </p:val>
                                        </p:tav>
                                        <p:tav tm="100000">
                                          <p:val>
                                            <p:strVal val="#ppt_h"/>
                                          </p:val>
                                        </p:tav>
                                      </p:tavLst>
                                    </p:anim>
                                  </p:childTnLst>
                                </p:cTn>
                              </p:par>
                              <p:par>
                                <p:cTn id="64" presetID="2" presetClass="entr" presetSubtype="2"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1+#ppt_w/2"/>
                                          </p:val>
                                        </p:tav>
                                        <p:tav tm="100000">
                                          <p:val>
                                            <p:strVal val="#ppt_x"/>
                                          </p:val>
                                        </p:tav>
                                      </p:tavLst>
                                    </p:anim>
                                    <p:anim calcmode="lin" valueType="num">
                                      <p:cBhvr additive="base">
                                        <p:cTn id="67" dur="3000" fill="hold"/>
                                        <p:tgtEl>
                                          <p:spTgt spid="14"/>
                                        </p:tgtEl>
                                        <p:attrNameLst>
                                          <p:attrName>ppt_y</p:attrName>
                                        </p:attrNameLst>
                                      </p:cBhvr>
                                      <p:tavLst>
                                        <p:tav tm="0">
                                          <p:val>
                                            <p:strVal val="#ppt_y"/>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fmla="#ppt_w*sin(2.5*pi*$)">
                                          <p:val>
                                            <p:fltVal val="0"/>
                                          </p:val>
                                        </p:tav>
                                        <p:tav tm="100000">
                                          <p:val>
                                            <p:fltVal val="1"/>
                                          </p:val>
                                        </p:tav>
                                      </p:tavLst>
                                    </p:anim>
                                    <p:anim calcmode="lin" valueType="num">
                                      <p:cBhvr>
                                        <p:cTn id="71" dur="3000" fill="hold"/>
                                        <p:tgtEl>
                                          <p:spTgt spid="14"/>
                                        </p:tgtEl>
                                        <p:attrNameLst>
                                          <p:attrName>ppt_h</p:attrName>
                                        </p:attrNameLst>
                                      </p:cBhvr>
                                      <p:tavLst>
                                        <p:tav tm="0">
                                          <p:val>
                                            <p:strVal val="#ppt_h"/>
                                          </p:val>
                                        </p:tav>
                                        <p:tav tm="100000">
                                          <p:val>
                                            <p:strVal val="#ppt_h"/>
                                          </p:val>
                                        </p:tav>
                                      </p:tavLst>
                                    </p:anim>
                                  </p:childTnLst>
                                </p:cTn>
                              </p:par>
                              <p:par>
                                <p:cTn id="72" presetID="2" presetClass="entr" presetSubtype="2"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3000" fill="hold"/>
                                        <p:tgtEl>
                                          <p:spTgt spid="15"/>
                                        </p:tgtEl>
                                        <p:attrNameLst>
                                          <p:attrName>ppt_x</p:attrName>
                                        </p:attrNameLst>
                                      </p:cBhvr>
                                      <p:tavLst>
                                        <p:tav tm="0">
                                          <p:val>
                                            <p:strVal val="1+#ppt_w/2"/>
                                          </p:val>
                                        </p:tav>
                                        <p:tav tm="100000">
                                          <p:val>
                                            <p:strVal val="#ppt_x"/>
                                          </p:val>
                                        </p:tav>
                                      </p:tavLst>
                                    </p:anim>
                                    <p:anim calcmode="lin" valueType="num">
                                      <p:cBhvr additive="base">
                                        <p:cTn id="75" dur="3000" fill="hold"/>
                                        <p:tgtEl>
                                          <p:spTgt spid="15"/>
                                        </p:tgtEl>
                                        <p:attrNameLst>
                                          <p:attrName>ppt_y</p:attrName>
                                        </p:attrNameLst>
                                      </p:cBhvr>
                                      <p:tavLst>
                                        <p:tav tm="0">
                                          <p:val>
                                            <p:strVal val="#ppt_y"/>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fmla="#ppt_w*sin(2.5*pi*$)">
                                          <p:val>
                                            <p:fltVal val="0"/>
                                          </p:val>
                                        </p:tav>
                                        <p:tav tm="100000">
                                          <p:val>
                                            <p:fltVal val="1"/>
                                          </p:val>
                                        </p:tav>
                                      </p:tavLst>
                                    </p:anim>
                                    <p:anim calcmode="lin" valueType="num">
                                      <p:cBhvr>
                                        <p:cTn id="79" dur="3000" fill="hold"/>
                                        <p:tgtEl>
                                          <p:spTgt spid="15"/>
                                        </p:tgtEl>
                                        <p:attrNameLst>
                                          <p:attrName>ppt_h</p:attrName>
                                        </p:attrNameLst>
                                      </p:cBhvr>
                                      <p:tavLst>
                                        <p:tav tm="0">
                                          <p:val>
                                            <p:strVal val="#ppt_h"/>
                                          </p:val>
                                        </p:tav>
                                        <p:tav tm="100000">
                                          <p:val>
                                            <p:strVal val="#ppt_h"/>
                                          </p:val>
                                        </p:tav>
                                      </p:tavLst>
                                    </p:anim>
                                  </p:childTnLst>
                                </p:cTn>
                              </p:par>
                              <p:par>
                                <p:cTn id="80" presetID="2" presetClass="entr" presetSubtype="8"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3000" fill="hold"/>
                                        <p:tgtEl>
                                          <p:spTgt spid="10"/>
                                        </p:tgtEl>
                                        <p:attrNameLst>
                                          <p:attrName>ppt_x</p:attrName>
                                        </p:attrNameLst>
                                      </p:cBhvr>
                                      <p:tavLst>
                                        <p:tav tm="0">
                                          <p:val>
                                            <p:strVal val="0-#ppt_w/2"/>
                                          </p:val>
                                        </p:tav>
                                        <p:tav tm="100000">
                                          <p:val>
                                            <p:strVal val="#ppt_x"/>
                                          </p:val>
                                        </p:tav>
                                      </p:tavLst>
                                    </p:anim>
                                    <p:anim calcmode="lin" valueType="num">
                                      <p:cBhvr additive="base">
                                        <p:cTn id="83" dur="3000" fill="hold"/>
                                        <p:tgtEl>
                                          <p:spTgt spid="10"/>
                                        </p:tgtEl>
                                        <p:attrNameLst>
                                          <p:attrName>ppt_y</p:attrName>
                                        </p:attrNameLst>
                                      </p:cBhvr>
                                      <p:tavLst>
                                        <p:tav tm="0">
                                          <p:val>
                                            <p:strVal val="#ppt_y"/>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2" presetClass="entr" presetSubtype="8" fill="hold"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additive="base">
                                        <p:cTn id="90" dur="3000" fill="hold"/>
                                        <p:tgtEl>
                                          <p:spTgt spid="11"/>
                                        </p:tgtEl>
                                        <p:attrNameLst>
                                          <p:attrName>ppt_x</p:attrName>
                                        </p:attrNameLst>
                                      </p:cBhvr>
                                      <p:tavLst>
                                        <p:tav tm="0">
                                          <p:val>
                                            <p:strVal val="0-#ppt_w/2"/>
                                          </p:val>
                                        </p:tav>
                                        <p:tav tm="100000">
                                          <p:val>
                                            <p:strVal val="#ppt_x"/>
                                          </p:val>
                                        </p:tav>
                                      </p:tavLst>
                                    </p:anim>
                                    <p:anim calcmode="lin" valueType="num">
                                      <p:cBhvr additive="base">
                                        <p:cTn id="91" dur="3000" fill="hold"/>
                                        <p:tgtEl>
                                          <p:spTgt spid="11"/>
                                        </p:tgtEl>
                                        <p:attrNameLst>
                                          <p:attrName>ppt_y</p:attrName>
                                        </p:attrNameLst>
                                      </p:cBhvr>
                                      <p:tavLst>
                                        <p:tav tm="0">
                                          <p:val>
                                            <p:strVal val="#ppt_y"/>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fmla="#ppt_w*sin(2.5*pi*$)">
                                          <p:val>
                                            <p:fltVal val="0"/>
                                          </p:val>
                                        </p:tav>
                                        <p:tav tm="100000">
                                          <p:val>
                                            <p:fltVal val="1"/>
                                          </p:val>
                                        </p:tav>
                                      </p:tavLst>
                                    </p:anim>
                                    <p:anim calcmode="lin" valueType="num">
                                      <p:cBhvr>
                                        <p:cTn id="95" dur="3000" fill="hold"/>
                                        <p:tgtEl>
                                          <p:spTgt spid="11"/>
                                        </p:tgtEl>
                                        <p:attrNameLst>
                                          <p:attrName>ppt_h</p:attrName>
                                        </p:attrNameLst>
                                      </p:cBhvr>
                                      <p:tavLst>
                                        <p:tav tm="0">
                                          <p:val>
                                            <p:strVal val="#ppt_h"/>
                                          </p:val>
                                        </p:tav>
                                        <p:tav tm="100000">
                                          <p:val>
                                            <p:strVal val="#ppt_h"/>
                                          </p:val>
                                        </p:tav>
                                      </p:tavLst>
                                    </p:anim>
                                  </p:childTnLst>
                                </p:cTn>
                              </p:par>
                              <p:par>
                                <p:cTn id="96" presetID="2" presetClass="entr" presetSubtype="8"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0-#ppt_w/2"/>
                                          </p:val>
                                        </p:tav>
                                        <p:tav tm="100000">
                                          <p:val>
                                            <p:strVal val="#ppt_x"/>
                                          </p:val>
                                        </p:tav>
                                      </p:tavLst>
                                    </p:anim>
                                    <p:anim calcmode="lin" valueType="num">
                                      <p:cBhvr additive="base">
                                        <p:cTn id="99" dur="3000" fill="hold"/>
                                        <p:tgtEl>
                                          <p:spTgt spid="12"/>
                                        </p:tgtEl>
                                        <p:attrNameLst>
                                          <p:attrName>ppt_y</p:attrName>
                                        </p:attrNameLst>
                                      </p:cBhvr>
                                      <p:tavLst>
                                        <p:tav tm="0">
                                          <p:val>
                                            <p:strVal val="#ppt_y"/>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p:cTn id="102" dur="3000" fill="hold"/>
                                        <p:tgtEl>
                                          <p:spTgt spid="12"/>
                                        </p:tgtEl>
                                        <p:attrNameLst>
                                          <p:attrName>ppt_w</p:attrName>
                                        </p:attrNameLst>
                                      </p:cBhvr>
                                      <p:tavLst>
                                        <p:tav tm="0" fmla="#ppt_w*sin(2.5*pi*$)">
                                          <p:val>
                                            <p:fltVal val="0"/>
                                          </p:val>
                                        </p:tav>
                                        <p:tav tm="100000">
                                          <p:val>
                                            <p:fltVal val="1"/>
                                          </p:val>
                                        </p:tav>
                                      </p:tavLst>
                                    </p:anim>
                                    <p:anim calcmode="lin" valueType="num">
                                      <p:cBhvr>
                                        <p:cTn id="103" dur="3000" fill="hold"/>
                                        <p:tgtEl>
                                          <p:spTgt spid="12"/>
                                        </p:tgtEl>
                                        <p:attrNameLst>
                                          <p:attrName>ppt_h</p:attrName>
                                        </p:attrNameLst>
                                      </p:cBhvr>
                                      <p:tavLst>
                                        <p:tav tm="0">
                                          <p:val>
                                            <p:strVal val="#ppt_h"/>
                                          </p:val>
                                        </p:tav>
                                        <p:tav tm="100000">
                                          <p:val>
                                            <p:strVal val="#ppt_h"/>
                                          </p:val>
                                        </p:tav>
                                      </p:tavLst>
                                    </p:anim>
                                  </p:childTnLst>
                                </p:cTn>
                              </p:par>
                            </p:childTnLst>
                          </p:cTn>
                        </p:par>
                        <p:par>
                          <p:cTn id="104" fill="hold">
                            <p:stCondLst>
                              <p:cond delay="3000"/>
                            </p:stCondLst>
                            <p:childTnLst>
                              <p:par>
                                <p:cTn id="105" presetID="2" presetClass="exit" presetSubtype="4" fill="hold" nodeType="afterEffect">
                                  <p:stCondLst>
                                    <p:cond delay="0"/>
                                  </p:stCondLst>
                                  <p:childTnLst>
                                    <p:anim calcmode="lin" valueType="num">
                                      <p:cBhvr additive="base">
                                        <p:cTn id="106" dur="3000"/>
                                        <p:tgtEl>
                                          <p:spTgt spid="4098"/>
                                        </p:tgtEl>
                                        <p:attrNameLst>
                                          <p:attrName>ppt_x</p:attrName>
                                        </p:attrNameLst>
                                      </p:cBhvr>
                                      <p:tavLst>
                                        <p:tav tm="0">
                                          <p:val>
                                            <p:strVal val="ppt_x"/>
                                          </p:val>
                                        </p:tav>
                                        <p:tav tm="100000">
                                          <p:val>
                                            <p:strVal val="ppt_x"/>
                                          </p:val>
                                        </p:tav>
                                      </p:tavLst>
                                    </p:anim>
                                    <p:anim calcmode="lin" valueType="num">
                                      <p:cBhvr additive="base">
                                        <p:cTn id="107" dur="3000"/>
                                        <p:tgtEl>
                                          <p:spTgt spid="4098"/>
                                        </p:tgtEl>
                                        <p:attrNameLst>
                                          <p:attrName>ppt_y</p:attrName>
                                        </p:attrNameLst>
                                      </p:cBhvr>
                                      <p:tavLst>
                                        <p:tav tm="0">
                                          <p:val>
                                            <p:strVal val="ppt_y"/>
                                          </p:val>
                                        </p:tav>
                                        <p:tav tm="100000">
                                          <p:val>
                                            <p:strVal val="1+ppt_h/2"/>
                                          </p:val>
                                        </p:tav>
                                      </p:tavLst>
                                    </p:anim>
                                    <p:set>
                                      <p:cBhvr>
                                        <p:cTn id="108" dur="1" fill="hold">
                                          <p:stCondLst>
                                            <p:cond delay="2999"/>
                                          </p:stCondLst>
                                        </p:cTn>
                                        <p:tgtEl>
                                          <p:spTgt spid="4098"/>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ppt_x"/>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8"/>
                                        </p:tgtEl>
                                        <p:attrNameLst>
                                          <p:attrName>ppt_x</p:attrName>
                                        </p:attrNameLst>
                                      </p:cBhvr>
                                      <p:tavLst>
                                        <p:tav tm="0">
                                          <p:val>
                                            <p:strVal val="ppt_x"/>
                                          </p:val>
                                        </p:tav>
                                        <p:tav tm="100000">
                                          <p:val>
                                            <p:strVal val="ppt_x"/>
                                          </p:val>
                                        </p:tav>
                                      </p:tavLst>
                                    </p:anim>
                                    <p:anim calcmode="lin" valueType="num">
                                      <p:cBhvr additive="base">
                                        <p:cTn id="115" dur="3000"/>
                                        <p:tgtEl>
                                          <p:spTgt spid="8"/>
                                        </p:tgtEl>
                                        <p:attrNameLst>
                                          <p:attrName>ppt_y</p:attrName>
                                        </p:attrNameLst>
                                      </p:cBhvr>
                                      <p:tavLst>
                                        <p:tav tm="0">
                                          <p:val>
                                            <p:strVal val="ppt_y"/>
                                          </p:val>
                                        </p:tav>
                                        <p:tav tm="100000">
                                          <p:val>
                                            <p:strVal val="1+ppt_h/2"/>
                                          </p:val>
                                        </p:tav>
                                      </p:tavLst>
                                    </p:anim>
                                    <p:set>
                                      <p:cBhvr>
                                        <p:cTn id="116" dur="1" fill="hold">
                                          <p:stCondLst>
                                            <p:cond delay="2999"/>
                                          </p:stCondLst>
                                        </p:cTn>
                                        <p:tgtEl>
                                          <p:spTgt spid="8"/>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ppt_x"/>
                                          </p:val>
                                        </p:tav>
                                      </p:tavLst>
                                    </p:anim>
                                    <p:anim calcmode="lin" valueType="num">
                                      <p:cBhvr additive="base">
                                        <p:cTn id="119" dur="3000"/>
                                        <p:tgtEl>
                                          <p:spTgt spid="16"/>
                                        </p:tgtEl>
                                        <p:attrNameLst>
                                          <p:attrName>ppt_y</p:attrName>
                                        </p:attrNameLst>
                                      </p:cBhvr>
                                      <p:tavLst>
                                        <p:tav tm="0">
                                          <p:val>
                                            <p:strVal val="ppt_y"/>
                                          </p:val>
                                        </p:tav>
                                        <p:tav tm="100000">
                                          <p:val>
                                            <p:strVal val="0-ppt_h/2"/>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ppt_x"/>
                                          </p:val>
                                        </p:tav>
                                      </p:tavLst>
                                    </p:anim>
                                    <p:anim calcmode="lin" valueType="num">
                                      <p:cBhvr additive="base">
                                        <p:cTn id="123" dur="3000"/>
                                        <p:tgtEl>
                                          <p:spTgt spid="17"/>
                                        </p:tgtEl>
                                        <p:attrNameLst>
                                          <p:attrName>ppt_y</p:attrName>
                                        </p:attrNameLst>
                                      </p:cBhvr>
                                      <p:tavLst>
                                        <p:tav tm="0">
                                          <p:val>
                                            <p:strVal val="ppt_y"/>
                                          </p:val>
                                        </p:tav>
                                        <p:tav tm="100000">
                                          <p:val>
                                            <p:strVal val="0-ppt_h/2"/>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ppt_x"/>
                                          </p:val>
                                        </p:tav>
                                      </p:tavLst>
                                    </p:anim>
                                    <p:anim calcmode="lin" valueType="num">
                                      <p:cBhvr additive="base">
                                        <p:cTn id="127" dur="3000"/>
                                        <p:tgtEl>
                                          <p:spTgt spid="18"/>
                                        </p:tgtEl>
                                        <p:attrNameLst>
                                          <p:attrName>ppt_y</p:attrName>
                                        </p:attrNameLst>
                                      </p:cBhvr>
                                      <p:tavLst>
                                        <p:tav tm="0">
                                          <p:val>
                                            <p:strVal val="ppt_y"/>
                                          </p:val>
                                        </p:tav>
                                        <p:tav tm="100000">
                                          <p:val>
                                            <p:strVal val="0-ppt_h/2"/>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ppt_y"/>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ppt_y"/>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0-ppt_w/2"/>
                                          </p:val>
                                        </p:tav>
                                      </p:tavLst>
                                    </p:anim>
                                    <p:anim calcmode="lin" valueType="num">
                                      <p:cBhvr additive="base">
                                        <p:cTn id="151" dur="3000"/>
                                        <p:tgtEl>
                                          <p:spTgt spid="12"/>
                                        </p:tgtEl>
                                        <p:attrNameLst>
                                          <p:attrName>ppt_y</p:attrName>
                                        </p:attrNameLst>
                                      </p:cBhvr>
                                      <p:tavLst>
                                        <p:tav tm="0">
                                          <p:val>
                                            <p:strVal val="ppt_y"/>
                                          </p:val>
                                        </p:tav>
                                        <p:tav tm="100000">
                                          <p:val>
                                            <p:strVal val="ppt_y"/>
                                          </p:val>
                                        </p:tav>
                                      </p:tavLst>
                                    </p:anim>
                                    <p:set>
                                      <p:cBhvr>
                                        <p:cTn id="152" dur="1" fill="hold">
                                          <p:stCondLst>
                                            <p:cond delay="2999"/>
                                          </p:stCondLst>
                                        </p:cTn>
                                        <p:tgtEl>
                                          <p:spTgt spid="12"/>
                                        </p:tgtEl>
                                        <p:attrNameLst>
                                          <p:attrName>style.visibility</p:attrName>
                                        </p:attrNameLst>
                                      </p:cBhvr>
                                      <p:to>
                                        <p:strVal val="hidden"/>
                                      </p:to>
                                    </p:set>
                                  </p:childTnLst>
                                </p:cTn>
                              </p:par>
                              <p:par>
                                <p:cTn id="153" presetID="8" presetClass="entr" presetSubtype="32" fill="hold" nodeType="withEffect">
                                  <p:stCondLst>
                                    <p:cond delay="500"/>
                                  </p:stCondLst>
                                  <p:childTnLst>
                                    <p:set>
                                      <p:cBhvr>
                                        <p:cTn id="154" dur="1" fill="hold">
                                          <p:stCondLst>
                                            <p:cond delay="0"/>
                                          </p:stCondLst>
                                        </p:cTn>
                                        <p:tgtEl>
                                          <p:spTgt spid="19"/>
                                        </p:tgtEl>
                                        <p:attrNameLst>
                                          <p:attrName>style.visibility</p:attrName>
                                        </p:attrNameLst>
                                      </p:cBhvr>
                                      <p:to>
                                        <p:strVal val="visible"/>
                                      </p:to>
                                    </p:set>
                                    <p:animEffect transition="in" filter="diamond(out)">
                                      <p:cBhvr>
                                        <p:cTn id="155" dur="3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14.JPG"/>
          <p:cNvPicPr>
            <a:picLocks noGrp="1" noChangeAspect="1"/>
          </p:cNvPicPr>
          <p:nvPr isPhoto="1"/>
        </p:nvPicPr>
        <p:blipFill>
          <a:blip r:embed="rId2" cstate="print">
            <a:lum/>
          </a:blip>
          <a:stretch>
            <a:fillRect/>
          </a:stretch>
        </p:blipFill>
        <p:spPr>
          <a:xfrm>
            <a:off x="23950" y="235335"/>
            <a:ext cx="9144000" cy="6408711"/>
          </a:xfrm>
          <a:prstGeom prst="rect">
            <a:avLst/>
          </a:prstGeom>
          <a:noFill/>
          <a:ln>
            <a:noFill/>
          </a:ln>
        </p:spPr>
      </p:pic>
      <p:sp>
        <p:nvSpPr>
          <p:cNvPr id="2" name="1 Forma libre"/>
          <p:cNvSpPr/>
          <p:nvPr/>
        </p:nvSpPr>
        <p:spPr>
          <a:xfrm rot="5400000">
            <a:off x="2857500" y="-2857500"/>
            <a:ext cx="3429000" cy="9144000"/>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803915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803915" y="3429000"/>
                </a:lnTo>
                <a:lnTo>
                  <a:pt x="0" y="0"/>
                </a:lnTo>
                <a:close/>
              </a:path>
            </a:pathLst>
          </a:custGeom>
          <a:gradFill>
            <a:gsLst>
              <a:gs pos="0">
                <a:srgbClr val="03D4A8"/>
              </a:gs>
              <a:gs pos="74000">
                <a:srgbClr val="FFC000"/>
              </a:gs>
              <a:gs pos="54000">
                <a:srgbClr val="FFFF00"/>
              </a:gs>
              <a:gs pos="0">
                <a:srgbClr val="0087E6"/>
              </a:gs>
              <a:gs pos="100000">
                <a:srgbClr val="00B050">
                  <a:lumMod val="26000"/>
                </a:srgbClr>
              </a:gs>
            </a:gsLst>
            <a:path path="shape">
              <a:fillToRect l="50000" t="50000" r="50000" b="50000"/>
            </a:path>
          </a:gradFill>
          <a:ln>
            <a:noFill/>
          </a:ln>
          <a:scene3d>
            <a:camera prst="orthographicFront"/>
            <a:lightRig rig="glow"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3" name="2 Forma libre"/>
          <p:cNvSpPr/>
          <p:nvPr/>
        </p:nvSpPr>
        <p:spPr>
          <a:xfrm rot="16200000" flipV="1">
            <a:off x="2857500" y="571500"/>
            <a:ext cx="3429000" cy="9144000"/>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803915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803915" y="3429000"/>
                </a:lnTo>
                <a:lnTo>
                  <a:pt x="0" y="0"/>
                </a:lnTo>
                <a:close/>
              </a:path>
            </a:pathLst>
          </a:custGeom>
          <a:gradFill>
            <a:gsLst>
              <a:gs pos="0">
                <a:srgbClr val="03D4A8"/>
              </a:gs>
              <a:gs pos="74000">
                <a:srgbClr val="FFC000"/>
              </a:gs>
              <a:gs pos="54000">
                <a:srgbClr val="FFFF00"/>
              </a:gs>
              <a:gs pos="0">
                <a:srgbClr val="0087E6"/>
              </a:gs>
              <a:gs pos="100000">
                <a:srgbClr val="00B050">
                  <a:lumMod val="26000"/>
                </a:srgbClr>
              </a:gs>
            </a:gsLst>
            <a:path path="shape">
              <a:fillToRect l="50000" t="50000" r="50000" b="50000"/>
            </a:path>
          </a:gradFill>
          <a:ln>
            <a:noFill/>
          </a:ln>
          <a:scene3d>
            <a:camera prst="orthographicFront"/>
            <a:lightRig rig="glow"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4" name="3 Forma libre"/>
          <p:cNvSpPr/>
          <p:nvPr/>
        </p:nvSpPr>
        <p:spPr>
          <a:xfrm rot="10800000" flipV="1">
            <a:off x="4643438" y="0"/>
            <a:ext cx="4500562" cy="6858000"/>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766760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766760" y="3429000"/>
                </a:lnTo>
                <a:lnTo>
                  <a:pt x="0" y="0"/>
                </a:lnTo>
                <a:close/>
              </a:path>
            </a:pathLst>
          </a:custGeom>
          <a:gradFill>
            <a:gsLst>
              <a:gs pos="0">
                <a:srgbClr val="03D4A8"/>
              </a:gs>
              <a:gs pos="74000">
                <a:srgbClr val="FFC000"/>
              </a:gs>
              <a:gs pos="54000">
                <a:srgbClr val="FFFF00"/>
              </a:gs>
              <a:gs pos="0">
                <a:srgbClr val="0087E6"/>
              </a:gs>
              <a:gs pos="100000">
                <a:srgbClr val="00B050">
                  <a:lumMod val="26000"/>
                </a:srgbClr>
              </a:gs>
            </a:gsLst>
            <a:path path="shape">
              <a:fillToRect l="50000" t="50000" r="50000" b="50000"/>
            </a:path>
          </a:gradFill>
          <a:ln>
            <a:noFill/>
          </a:ln>
          <a:scene3d>
            <a:camera prst="orthographicFront"/>
            <a:lightRig rig="glow"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5" name="4 Forma libre"/>
          <p:cNvSpPr/>
          <p:nvPr/>
        </p:nvSpPr>
        <p:spPr>
          <a:xfrm rot="10800000" flipH="1" flipV="1">
            <a:off x="23951" y="2"/>
            <a:ext cx="4500562" cy="6858000"/>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742429 w 4572000"/>
              <a:gd name="connsiteY5" fmla="*/ 3428998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795510 w 4572000"/>
              <a:gd name="connsiteY5" fmla="*/ 3442061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795510" y="3442061"/>
                </a:lnTo>
                <a:lnTo>
                  <a:pt x="0" y="0"/>
                </a:lnTo>
                <a:close/>
              </a:path>
            </a:pathLst>
          </a:custGeom>
          <a:gradFill>
            <a:gsLst>
              <a:gs pos="0">
                <a:srgbClr val="03D4A8"/>
              </a:gs>
              <a:gs pos="74000">
                <a:srgbClr val="FFC000"/>
              </a:gs>
              <a:gs pos="54000">
                <a:srgbClr val="FFFF00"/>
              </a:gs>
              <a:gs pos="0">
                <a:srgbClr val="0087E6"/>
              </a:gs>
              <a:gs pos="100000">
                <a:srgbClr val="00B050">
                  <a:lumMod val="26000"/>
                </a:srgbClr>
              </a:gs>
            </a:gsLst>
            <a:path path="shape">
              <a:fillToRect l="50000" t="50000" r="50000" b="50000"/>
            </a:path>
          </a:gradFill>
          <a:ln>
            <a:noFill/>
          </a:ln>
          <a:scene3d>
            <a:camera prst="orthographicFront"/>
            <a:lightRig rig="glow"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7" name="6 Forma libre"/>
          <p:cNvSpPr/>
          <p:nvPr/>
        </p:nvSpPr>
        <p:spPr>
          <a:xfrm rot="10800000" flipV="1">
            <a:off x="6084167" y="1114223"/>
            <a:ext cx="3080803" cy="4572008"/>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562306 w 4572000"/>
              <a:gd name="connsiteY5" fmla="*/ 3472159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562306" y="3472159"/>
                </a:lnTo>
                <a:lnTo>
                  <a:pt x="0" y="0"/>
                </a:lnTo>
                <a:close/>
              </a:path>
            </a:pathLst>
          </a:custGeom>
          <a:gradFill>
            <a:gsLst>
              <a:gs pos="0">
                <a:srgbClr val="03D4A8"/>
              </a:gs>
              <a:gs pos="74000">
                <a:srgbClr val="FFC000"/>
              </a:gs>
              <a:gs pos="54000">
                <a:srgbClr val="FFFF00"/>
              </a:gs>
              <a:gs pos="0">
                <a:srgbClr val="0087E6"/>
              </a:gs>
              <a:gs pos="100000">
                <a:srgbClr val="00B050">
                  <a:lumMod val="26000"/>
                </a:srgbClr>
              </a:gs>
            </a:gsLst>
            <a:path path="shape">
              <a:fillToRect l="50000" t="50000" r="50000" b="50000"/>
            </a:path>
          </a:gradFill>
          <a:ln>
            <a:noFill/>
          </a:ln>
          <a:scene3d>
            <a:camera prst="orthographicFront"/>
            <a:lightRig rig="glow"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8" name="7 Forma libre"/>
          <p:cNvSpPr/>
          <p:nvPr/>
        </p:nvSpPr>
        <p:spPr>
          <a:xfrm rot="5400000">
            <a:off x="3433548" y="-1933382"/>
            <a:ext cx="2276872" cy="6143636"/>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647577 w 4572000"/>
              <a:gd name="connsiteY5" fmla="*/ 3428982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647577" y="3428982"/>
                </a:lnTo>
                <a:lnTo>
                  <a:pt x="0" y="0"/>
                </a:lnTo>
                <a:close/>
              </a:path>
            </a:pathLst>
          </a:custGeom>
          <a:gradFill>
            <a:gsLst>
              <a:gs pos="0">
                <a:srgbClr val="03D4A8"/>
              </a:gs>
              <a:gs pos="74000">
                <a:srgbClr val="FFC000"/>
              </a:gs>
              <a:gs pos="54000">
                <a:srgbClr val="FFFF00"/>
              </a:gs>
              <a:gs pos="0">
                <a:srgbClr val="0087E6"/>
              </a:gs>
              <a:gs pos="100000">
                <a:srgbClr val="00B050">
                  <a:lumMod val="26000"/>
                </a:srgbClr>
              </a:gs>
            </a:gsLst>
            <a:path path="shape">
              <a:fillToRect l="50000" t="50000" r="50000" b="50000"/>
            </a:path>
          </a:gradFill>
          <a:ln>
            <a:noFill/>
          </a:ln>
          <a:scene3d>
            <a:camera prst="orthographicFront"/>
            <a:lightRig rig="glow"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6" name="5 Forma libre"/>
          <p:cNvSpPr/>
          <p:nvPr/>
        </p:nvSpPr>
        <p:spPr>
          <a:xfrm rot="10800000" flipH="1" flipV="1">
            <a:off x="12690" y="1185661"/>
            <a:ext cx="2903126" cy="4429132"/>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677896 w 4572000"/>
              <a:gd name="connsiteY5" fmla="*/ 3473552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677896" y="3473552"/>
                </a:lnTo>
                <a:lnTo>
                  <a:pt x="0" y="0"/>
                </a:lnTo>
                <a:close/>
              </a:path>
            </a:pathLst>
          </a:custGeom>
          <a:gradFill>
            <a:gsLst>
              <a:gs pos="0">
                <a:srgbClr val="03D4A8"/>
              </a:gs>
              <a:gs pos="74000">
                <a:srgbClr val="FFC000"/>
              </a:gs>
              <a:gs pos="54000">
                <a:srgbClr val="FFFF00"/>
              </a:gs>
              <a:gs pos="0">
                <a:srgbClr val="0087E6"/>
              </a:gs>
              <a:gs pos="100000">
                <a:srgbClr val="00B050">
                  <a:lumMod val="26000"/>
                </a:srgbClr>
              </a:gs>
            </a:gsLst>
            <a:path path="shape">
              <a:fillToRect l="50000" t="50000" r="50000" b="50000"/>
            </a:path>
          </a:gradFill>
          <a:ln>
            <a:noFill/>
          </a:ln>
          <a:scene3d>
            <a:camera prst="orthographicFront"/>
            <a:lightRig rig="glow"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9" name="8 Forma libre"/>
          <p:cNvSpPr/>
          <p:nvPr/>
        </p:nvSpPr>
        <p:spPr>
          <a:xfrm rot="16200000" flipV="1">
            <a:off x="3433546" y="2790623"/>
            <a:ext cx="2276875" cy="5857884"/>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482581 w 4572000"/>
              <a:gd name="connsiteY5" fmla="*/ 3315254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618514 w 4572000"/>
              <a:gd name="connsiteY5" fmla="*/ 3483857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618514 w 4572000"/>
              <a:gd name="connsiteY5" fmla="*/ 3399556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618514 w 4572000"/>
              <a:gd name="connsiteY5" fmla="*/ 3483857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618514" y="3483857"/>
                </a:lnTo>
                <a:lnTo>
                  <a:pt x="0" y="0"/>
                </a:lnTo>
                <a:close/>
              </a:path>
            </a:pathLst>
          </a:custGeom>
          <a:gradFill>
            <a:gsLst>
              <a:gs pos="0">
                <a:srgbClr val="03D4A8"/>
              </a:gs>
              <a:gs pos="74000">
                <a:srgbClr val="FFC000"/>
              </a:gs>
              <a:gs pos="54000">
                <a:srgbClr val="FFFF00"/>
              </a:gs>
              <a:gs pos="0">
                <a:srgbClr val="0087E6"/>
              </a:gs>
              <a:gs pos="100000">
                <a:srgbClr val="00B050">
                  <a:lumMod val="26000"/>
                </a:srgbClr>
              </a:gs>
            </a:gsLst>
            <a:path path="shape">
              <a:fillToRect l="50000" t="50000" r="50000" b="50000"/>
            </a:path>
          </a:gradFill>
          <a:ln>
            <a:noFill/>
          </a:ln>
          <a:scene3d>
            <a:camera prst="orthographicFront"/>
            <a:lightRig rig="glow"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3" name="12 Forma libre"/>
          <p:cNvSpPr/>
          <p:nvPr/>
        </p:nvSpPr>
        <p:spPr>
          <a:xfrm>
            <a:off x="0" y="1"/>
            <a:ext cx="9144000" cy="69269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77000">
                <a:schemeClr val="tx2">
                  <a:lumMod val="25000"/>
                </a:schemeClr>
              </a:gs>
              <a:gs pos="0">
                <a:srgbClr val="FFFF99">
                  <a:lumMod val="63000"/>
                </a:srgbClr>
              </a:gs>
              <a:gs pos="100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Forma libre"/>
          <p:cNvSpPr/>
          <p:nvPr/>
        </p:nvSpPr>
        <p:spPr>
          <a:xfrm rot="10800000">
            <a:off x="0" y="6165304"/>
            <a:ext cx="9144000" cy="69269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77000">
                <a:schemeClr val="tx2">
                  <a:lumMod val="25000"/>
                </a:schemeClr>
              </a:gs>
              <a:gs pos="0">
                <a:srgbClr val="FFFF99">
                  <a:lumMod val="63000"/>
                </a:srgbClr>
              </a:gs>
              <a:gs pos="100000">
                <a:schemeClr val="accent2">
                  <a:lumMod val="3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4" presetClass="entr" presetSubtype="10" fill="hold" grpId="1"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2000"/>
                                        <p:tgtEl>
                                          <p:spTgt spid="2"/>
                                        </p:tgtEl>
                                      </p:cBhvr>
                                    </p:animEffect>
                                  </p:childTnLst>
                                </p:cTn>
                              </p:par>
                              <p:par>
                                <p:cTn id="11" presetID="23" presetClass="entr" presetSubtype="16" fill="hold" grpId="2"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ppt_w</p:attrName>
                                        </p:attrNameLst>
                                      </p:cBhvr>
                                      <p:tavLst>
                                        <p:tav tm="0">
                                          <p:val>
                                            <p:fltVal val="0"/>
                                          </p:val>
                                        </p:tav>
                                        <p:tav tm="100000">
                                          <p:val>
                                            <p:strVal val="#ppt_w"/>
                                          </p:val>
                                        </p:tav>
                                      </p:tavLst>
                                    </p:anim>
                                    <p:anim calcmode="lin" valueType="num">
                                      <p:cBhvr>
                                        <p:cTn id="14" dur="2000" fill="hold"/>
                                        <p:tgtEl>
                                          <p:spTgt spid="2"/>
                                        </p:tgtEl>
                                        <p:attrNameLst>
                                          <p:attrName>ppt_h</p:attrName>
                                        </p:attrNameLst>
                                      </p:cBhvr>
                                      <p:tavLst>
                                        <p:tav tm="0">
                                          <p:val>
                                            <p:fltVal val="0"/>
                                          </p:val>
                                        </p:tav>
                                        <p:tav tm="100000">
                                          <p:val>
                                            <p:strVal val="#ppt_h"/>
                                          </p:val>
                                        </p:tav>
                                      </p:tavLst>
                                    </p:anim>
                                  </p:childTnLst>
                                </p:cTn>
                              </p:par>
                              <p:par>
                                <p:cTn id="15" presetID="14" presetClass="entr" presetSubtype="10" fill="hold" grpId="1"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2000"/>
                                        <p:tgtEl>
                                          <p:spTgt spid="3"/>
                                        </p:tgtEl>
                                      </p:cBhvr>
                                    </p:animEffect>
                                  </p:childTnLst>
                                </p:cTn>
                              </p:par>
                              <p:par>
                                <p:cTn id="18" presetID="23" presetClass="entr" presetSubtype="16" fill="hold" grpId="2"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childTnLst>
                                </p:cTn>
                              </p:par>
                              <p:par>
                                <p:cTn id="22" presetID="14" presetClass="entr" presetSubtype="5" fill="hold" grpId="1"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randombar(vertical)">
                                      <p:cBhvr>
                                        <p:cTn id="24" dur="2000"/>
                                        <p:tgtEl>
                                          <p:spTgt spid="4"/>
                                        </p:tgtEl>
                                      </p:cBhvr>
                                    </p:animEffect>
                                  </p:childTnLst>
                                </p:cTn>
                              </p:par>
                              <p:par>
                                <p:cTn id="25" presetID="23" presetClass="entr" presetSubtype="16" fill="hold" grpId="2"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2000" fill="hold"/>
                                        <p:tgtEl>
                                          <p:spTgt spid="4"/>
                                        </p:tgtEl>
                                        <p:attrNameLst>
                                          <p:attrName>ppt_w</p:attrName>
                                        </p:attrNameLst>
                                      </p:cBhvr>
                                      <p:tavLst>
                                        <p:tav tm="0">
                                          <p:val>
                                            <p:fltVal val="0"/>
                                          </p:val>
                                        </p:tav>
                                        <p:tav tm="100000">
                                          <p:val>
                                            <p:strVal val="#ppt_w"/>
                                          </p:val>
                                        </p:tav>
                                      </p:tavLst>
                                    </p:anim>
                                    <p:anim calcmode="lin" valueType="num">
                                      <p:cBhvr>
                                        <p:cTn id="28" dur="2000" fill="hold"/>
                                        <p:tgtEl>
                                          <p:spTgt spid="4"/>
                                        </p:tgtEl>
                                        <p:attrNameLst>
                                          <p:attrName>ppt_h</p:attrName>
                                        </p:attrNameLst>
                                      </p:cBhvr>
                                      <p:tavLst>
                                        <p:tav tm="0">
                                          <p:val>
                                            <p:fltVal val="0"/>
                                          </p:val>
                                        </p:tav>
                                        <p:tav tm="100000">
                                          <p:val>
                                            <p:strVal val="#ppt_h"/>
                                          </p:val>
                                        </p:tav>
                                      </p:tavLst>
                                    </p:anim>
                                  </p:childTnLst>
                                </p:cTn>
                              </p:par>
                              <p:par>
                                <p:cTn id="29" presetID="14" presetClass="entr" presetSubtype="5"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randombar(vertical)">
                                      <p:cBhvr>
                                        <p:cTn id="31" dur="2000"/>
                                        <p:tgtEl>
                                          <p:spTgt spid="5"/>
                                        </p:tgtEl>
                                      </p:cBhvr>
                                    </p:animEffect>
                                  </p:childTnLst>
                                </p:cTn>
                              </p:par>
                              <p:par>
                                <p:cTn id="32" presetID="23" presetClass="entr" presetSubtype="16" fill="hold" grpId="2"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2000" fill="hold"/>
                                        <p:tgtEl>
                                          <p:spTgt spid="5"/>
                                        </p:tgtEl>
                                        <p:attrNameLst>
                                          <p:attrName>ppt_w</p:attrName>
                                        </p:attrNameLst>
                                      </p:cBhvr>
                                      <p:tavLst>
                                        <p:tav tm="0">
                                          <p:val>
                                            <p:fltVal val="0"/>
                                          </p:val>
                                        </p:tav>
                                        <p:tav tm="100000">
                                          <p:val>
                                            <p:strVal val="#ppt_w"/>
                                          </p:val>
                                        </p:tav>
                                      </p:tavLst>
                                    </p:anim>
                                    <p:anim calcmode="lin" valueType="num">
                                      <p:cBhvr>
                                        <p:cTn id="35" dur="2000" fill="hold"/>
                                        <p:tgtEl>
                                          <p:spTgt spid="5"/>
                                        </p:tgtEl>
                                        <p:attrNameLst>
                                          <p:attrName>ppt_h</p:attrName>
                                        </p:attrNameLst>
                                      </p:cBhvr>
                                      <p:tavLst>
                                        <p:tav tm="0">
                                          <p:val>
                                            <p:fltVal val="0"/>
                                          </p:val>
                                        </p:tav>
                                        <p:tav tm="100000">
                                          <p:val>
                                            <p:strVal val="#ppt_h"/>
                                          </p:val>
                                        </p:tav>
                                      </p:tavLst>
                                    </p:anim>
                                  </p:childTnLst>
                                </p:cTn>
                              </p:par>
                              <p:par>
                                <p:cTn id="36" presetID="14" presetClass="entr" presetSubtype="5" repeatCount="indefinite"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randombar(vertical)">
                                      <p:cBhvr>
                                        <p:cTn id="38" dur="2000"/>
                                        <p:tgtEl>
                                          <p:spTgt spid="6"/>
                                        </p:tgtEl>
                                      </p:cBhvr>
                                    </p:animEffect>
                                  </p:childTnLst>
                                </p:cTn>
                              </p:par>
                              <p:par>
                                <p:cTn id="39" presetID="23" presetClass="entr" presetSubtype="528" fill="hold" grpId="2"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2000" fill="hold"/>
                                        <p:tgtEl>
                                          <p:spTgt spid="6"/>
                                        </p:tgtEl>
                                        <p:attrNameLst>
                                          <p:attrName>ppt_w</p:attrName>
                                        </p:attrNameLst>
                                      </p:cBhvr>
                                      <p:tavLst>
                                        <p:tav tm="0">
                                          <p:val>
                                            <p:fltVal val="0"/>
                                          </p:val>
                                        </p:tav>
                                        <p:tav tm="100000">
                                          <p:val>
                                            <p:strVal val="#ppt_w"/>
                                          </p:val>
                                        </p:tav>
                                      </p:tavLst>
                                    </p:anim>
                                    <p:anim calcmode="lin" valueType="num">
                                      <p:cBhvr>
                                        <p:cTn id="42" dur="2000" fill="hold"/>
                                        <p:tgtEl>
                                          <p:spTgt spid="6"/>
                                        </p:tgtEl>
                                        <p:attrNameLst>
                                          <p:attrName>ppt_h</p:attrName>
                                        </p:attrNameLst>
                                      </p:cBhvr>
                                      <p:tavLst>
                                        <p:tav tm="0">
                                          <p:val>
                                            <p:fltVal val="0"/>
                                          </p:val>
                                        </p:tav>
                                        <p:tav tm="100000">
                                          <p:val>
                                            <p:strVal val="#ppt_h"/>
                                          </p:val>
                                        </p:tav>
                                      </p:tavLst>
                                    </p:anim>
                                    <p:anim calcmode="lin" valueType="num">
                                      <p:cBhvr>
                                        <p:cTn id="43" dur="2000" fill="hold"/>
                                        <p:tgtEl>
                                          <p:spTgt spid="6"/>
                                        </p:tgtEl>
                                        <p:attrNameLst>
                                          <p:attrName>ppt_x</p:attrName>
                                        </p:attrNameLst>
                                      </p:cBhvr>
                                      <p:tavLst>
                                        <p:tav tm="0">
                                          <p:val>
                                            <p:fltVal val="0.5"/>
                                          </p:val>
                                        </p:tav>
                                        <p:tav tm="100000">
                                          <p:val>
                                            <p:strVal val="#ppt_x"/>
                                          </p:val>
                                        </p:tav>
                                      </p:tavLst>
                                    </p:anim>
                                    <p:anim calcmode="lin" valueType="num">
                                      <p:cBhvr>
                                        <p:cTn id="44" dur="2000" fill="hold"/>
                                        <p:tgtEl>
                                          <p:spTgt spid="6"/>
                                        </p:tgtEl>
                                        <p:attrNameLst>
                                          <p:attrName>ppt_y</p:attrName>
                                        </p:attrNameLst>
                                      </p:cBhvr>
                                      <p:tavLst>
                                        <p:tav tm="0">
                                          <p:val>
                                            <p:fltVal val="0.5"/>
                                          </p:val>
                                        </p:tav>
                                        <p:tav tm="100000">
                                          <p:val>
                                            <p:strVal val="#ppt_y"/>
                                          </p:val>
                                        </p:tav>
                                      </p:tavLst>
                                    </p:anim>
                                  </p:childTnLst>
                                </p:cTn>
                              </p:par>
                              <p:par>
                                <p:cTn id="45" presetID="14" presetClass="entr" presetSubtype="5" repeatCount="indefinite" fill="hold" grpId="1"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randombar(vertical)">
                                      <p:cBhvr>
                                        <p:cTn id="47" dur="2000"/>
                                        <p:tgtEl>
                                          <p:spTgt spid="7"/>
                                        </p:tgtEl>
                                      </p:cBhvr>
                                    </p:animEffect>
                                  </p:childTnLst>
                                </p:cTn>
                              </p:par>
                              <p:par>
                                <p:cTn id="48" presetID="23" presetClass="entr" presetSubtype="528" fill="hold" grpId="2"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2000" fill="hold"/>
                                        <p:tgtEl>
                                          <p:spTgt spid="7"/>
                                        </p:tgtEl>
                                        <p:attrNameLst>
                                          <p:attrName>ppt_w</p:attrName>
                                        </p:attrNameLst>
                                      </p:cBhvr>
                                      <p:tavLst>
                                        <p:tav tm="0">
                                          <p:val>
                                            <p:fltVal val="0"/>
                                          </p:val>
                                        </p:tav>
                                        <p:tav tm="100000">
                                          <p:val>
                                            <p:strVal val="#ppt_w"/>
                                          </p:val>
                                        </p:tav>
                                      </p:tavLst>
                                    </p:anim>
                                    <p:anim calcmode="lin" valueType="num">
                                      <p:cBhvr>
                                        <p:cTn id="51" dur="2000" fill="hold"/>
                                        <p:tgtEl>
                                          <p:spTgt spid="7"/>
                                        </p:tgtEl>
                                        <p:attrNameLst>
                                          <p:attrName>ppt_h</p:attrName>
                                        </p:attrNameLst>
                                      </p:cBhvr>
                                      <p:tavLst>
                                        <p:tav tm="0">
                                          <p:val>
                                            <p:fltVal val="0"/>
                                          </p:val>
                                        </p:tav>
                                        <p:tav tm="100000">
                                          <p:val>
                                            <p:strVal val="#ppt_h"/>
                                          </p:val>
                                        </p:tav>
                                      </p:tavLst>
                                    </p:anim>
                                    <p:anim calcmode="lin" valueType="num">
                                      <p:cBhvr>
                                        <p:cTn id="52" dur="2000" fill="hold"/>
                                        <p:tgtEl>
                                          <p:spTgt spid="7"/>
                                        </p:tgtEl>
                                        <p:attrNameLst>
                                          <p:attrName>ppt_x</p:attrName>
                                        </p:attrNameLst>
                                      </p:cBhvr>
                                      <p:tavLst>
                                        <p:tav tm="0">
                                          <p:val>
                                            <p:fltVal val="0.5"/>
                                          </p:val>
                                        </p:tav>
                                        <p:tav tm="100000">
                                          <p:val>
                                            <p:strVal val="#ppt_x"/>
                                          </p:val>
                                        </p:tav>
                                      </p:tavLst>
                                    </p:anim>
                                    <p:anim calcmode="lin" valueType="num">
                                      <p:cBhvr>
                                        <p:cTn id="53" dur="2000" fill="hold"/>
                                        <p:tgtEl>
                                          <p:spTgt spid="7"/>
                                        </p:tgtEl>
                                        <p:attrNameLst>
                                          <p:attrName>ppt_y</p:attrName>
                                        </p:attrNameLst>
                                      </p:cBhvr>
                                      <p:tavLst>
                                        <p:tav tm="0">
                                          <p:val>
                                            <p:fltVal val="0.5"/>
                                          </p:val>
                                        </p:tav>
                                        <p:tav tm="100000">
                                          <p:val>
                                            <p:strVal val="#ppt_y"/>
                                          </p:val>
                                        </p:tav>
                                      </p:tavLst>
                                    </p:anim>
                                  </p:childTnLst>
                                </p:cTn>
                              </p:par>
                              <p:par>
                                <p:cTn id="54" presetID="14" presetClass="entr" presetSubtype="10" repeatCount="indefinite"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randombar(horizontal)">
                                      <p:cBhvr>
                                        <p:cTn id="56" dur="2000"/>
                                        <p:tgtEl>
                                          <p:spTgt spid="8"/>
                                        </p:tgtEl>
                                      </p:cBhvr>
                                    </p:animEffect>
                                  </p:childTnLst>
                                </p:cTn>
                              </p:par>
                              <p:par>
                                <p:cTn id="57" presetID="23" presetClass="entr" presetSubtype="528" fill="hold" grpId="2" nodeType="with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2000" fill="hold"/>
                                        <p:tgtEl>
                                          <p:spTgt spid="8"/>
                                        </p:tgtEl>
                                        <p:attrNameLst>
                                          <p:attrName>ppt_w</p:attrName>
                                        </p:attrNameLst>
                                      </p:cBhvr>
                                      <p:tavLst>
                                        <p:tav tm="0">
                                          <p:val>
                                            <p:fltVal val="0"/>
                                          </p:val>
                                        </p:tav>
                                        <p:tav tm="100000">
                                          <p:val>
                                            <p:strVal val="#ppt_w"/>
                                          </p:val>
                                        </p:tav>
                                      </p:tavLst>
                                    </p:anim>
                                    <p:anim calcmode="lin" valueType="num">
                                      <p:cBhvr>
                                        <p:cTn id="60" dur="2000" fill="hold"/>
                                        <p:tgtEl>
                                          <p:spTgt spid="8"/>
                                        </p:tgtEl>
                                        <p:attrNameLst>
                                          <p:attrName>ppt_h</p:attrName>
                                        </p:attrNameLst>
                                      </p:cBhvr>
                                      <p:tavLst>
                                        <p:tav tm="0">
                                          <p:val>
                                            <p:fltVal val="0"/>
                                          </p:val>
                                        </p:tav>
                                        <p:tav tm="100000">
                                          <p:val>
                                            <p:strVal val="#ppt_h"/>
                                          </p:val>
                                        </p:tav>
                                      </p:tavLst>
                                    </p:anim>
                                    <p:anim calcmode="lin" valueType="num">
                                      <p:cBhvr>
                                        <p:cTn id="61" dur="2000" fill="hold"/>
                                        <p:tgtEl>
                                          <p:spTgt spid="8"/>
                                        </p:tgtEl>
                                        <p:attrNameLst>
                                          <p:attrName>ppt_x</p:attrName>
                                        </p:attrNameLst>
                                      </p:cBhvr>
                                      <p:tavLst>
                                        <p:tav tm="0">
                                          <p:val>
                                            <p:fltVal val="0.5"/>
                                          </p:val>
                                        </p:tav>
                                        <p:tav tm="100000">
                                          <p:val>
                                            <p:strVal val="#ppt_x"/>
                                          </p:val>
                                        </p:tav>
                                      </p:tavLst>
                                    </p:anim>
                                    <p:anim calcmode="lin" valueType="num">
                                      <p:cBhvr>
                                        <p:cTn id="62" dur="2000" fill="hold"/>
                                        <p:tgtEl>
                                          <p:spTgt spid="8"/>
                                        </p:tgtEl>
                                        <p:attrNameLst>
                                          <p:attrName>ppt_y</p:attrName>
                                        </p:attrNameLst>
                                      </p:cBhvr>
                                      <p:tavLst>
                                        <p:tav tm="0">
                                          <p:val>
                                            <p:fltVal val="0.5"/>
                                          </p:val>
                                        </p:tav>
                                        <p:tav tm="100000">
                                          <p:val>
                                            <p:strVal val="#ppt_y"/>
                                          </p:val>
                                        </p:tav>
                                      </p:tavLst>
                                    </p:anim>
                                  </p:childTnLst>
                                </p:cTn>
                              </p:par>
                              <p:par>
                                <p:cTn id="63" presetID="14" presetClass="entr" presetSubtype="10" repeatCount="indefinite"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randombar(horizontal)">
                                      <p:cBhvr>
                                        <p:cTn id="65" dur="2000"/>
                                        <p:tgtEl>
                                          <p:spTgt spid="9"/>
                                        </p:tgtEl>
                                      </p:cBhvr>
                                    </p:animEffect>
                                  </p:childTnLst>
                                </p:cTn>
                              </p:par>
                              <p:par>
                                <p:cTn id="66" presetID="23" presetClass="entr" presetSubtype="528" fill="hold" grpId="2" nodeType="with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p:cTn id="68" dur="2000" fill="hold"/>
                                        <p:tgtEl>
                                          <p:spTgt spid="9"/>
                                        </p:tgtEl>
                                        <p:attrNameLst>
                                          <p:attrName>ppt_w</p:attrName>
                                        </p:attrNameLst>
                                      </p:cBhvr>
                                      <p:tavLst>
                                        <p:tav tm="0">
                                          <p:val>
                                            <p:fltVal val="0"/>
                                          </p:val>
                                        </p:tav>
                                        <p:tav tm="100000">
                                          <p:val>
                                            <p:strVal val="#ppt_w"/>
                                          </p:val>
                                        </p:tav>
                                      </p:tavLst>
                                    </p:anim>
                                    <p:anim calcmode="lin" valueType="num">
                                      <p:cBhvr>
                                        <p:cTn id="69" dur="2000" fill="hold"/>
                                        <p:tgtEl>
                                          <p:spTgt spid="9"/>
                                        </p:tgtEl>
                                        <p:attrNameLst>
                                          <p:attrName>ppt_h</p:attrName>
                                        </p:attrNameLst>
                                      </p:cBhvr>
                                      <p:tavLst>
                                        <p:tav tm="0">
                                          <p:val>
                                            <p:fltVal val="0"/>
                                          </p:val>
                                        </p:tav>
                                        <p:tav tm="100000">
                                          <p:val>
                                            <p:strVal val="#ppt_h"/>
                                          </p:val>
                                        </p:tav>
                                      </p:tavLst>
                                    </p:anim>
                                    <p:anim calcmode="lin" valueType="num">
                                      <p:cBhvr>
                                        <p:cTn id="70" dur="2000" fill="hold"/>
                                        <p:tgtEl>
                                          <p:spTgt spid="9"/>
                                        </p:tgtEl>
                                        <p:attrNameLst>
                                          <p:attrName>ppt_x</p:attrName>
                                        </p:attrNameLst>
                                      </p:cBhvr>
                                      <p:tavLst>
                                        <p:tav tm="0">
                                          <p:val>
                                            <p:fltVal val="0.5"/>
                                          </p:val>
                                        </p:tav>
                                        <p:tav tm="100000">
                                          <p:val>
                                            <p:strVal val="#ppt_x"/>
                                          </p:val>
                                        </p:tav>
                                      </p:tavLst>
                                    </p:anim>
                                    <p:anim calcmode="lin" valueType="num">
                                      <p:cBhvr>
                                        <p:cTn id="71" dur="2000" fill="hold"/>
                                        <p:tgtEl>
                                          <p:spTgt spid="9"/>
                                        </p:tgtEl>
                                        <p:attrNameLst>
                                          <p:attrName>ppt_y</p:attrName>
                                        </p:attrNameLst>
                                      </p:cBhvr>
                                      <p:tavLst>
                                        <p:tav tm="0">
                                          <p:val>
                                            <p:fltVal val="0.5"/>
                                          </p:val>
                                        </p:tav>
                                        <p:tav tm="100000">
                                          <p:val>
                                            <p:strVal val="#ppt_y"/>
                                          </p:val>
                                        </p:tav>
                                      </p:tavLst>
                                    </p:anim>
                                  </p:childTnLst>
                                </p:cTn>
                              </p:par>
                            </p:childTnLst>
                          </p:cTn>
                        </p:par>
                        <p:par>
                          <p:cTn id="72" fill="hold">
                            <p:stCondLst>
                              <p:cond delay="2000"/>
                            </p:stCondLst>
                            <p:childTnLst>
                              <p:par>
                                <p:cTn id="73" presetID="2" presetClass="exit" presetSubtype="4" fill="hold" grpId="0" nodeType="afterEffect">
                                  <p:stCondLst>
                                    <p:cond delay="0"/>
                                  </p:stCondLst>
                                  <p:childTnLst>
                                    <p:anim calcmode="lin" valueType="num">
                                      <p:cBhvr additive="base">
                                        <p:cTn id="74" dur="3000"/>
                                        <p:tgtEl>
                                          <p:spTgt spid="2"/>
                                        </p:tgtEl>
                                        <p:attrNameLst>
                                          <p:attrName>ppt_x</p:attrName>
                                        </p:attrNameLst>
                                      </p:cBhvr>
                                      <p:tavLst>
                                        <p:tav tm="0">
                                          <p:val>
                                            <p:strVal val="ppt_x"/>
                                          </p:val>
                                        </p:tav>
                                        <p:tav tm="100000">
                                          <p:val>
                                            <p:strVal val="ppt_x"/>
                                          </p:val>
                                        </p:tav>
                                      </p:tavLst>
                                    </p:anim>
                                    <p:anim calcmode="lin" valueType="num">
                                      <p:cBhvr additive="base">
                                        <p:cTn id="75" dur="3000"/>
                                        <p:tgtEl>
                                          <p:spTgt spid="2"/>
                                        </p:tgtEl>
                                        <p:attrNameLst>
                                          <p:attrName>ppt_y</p:attrName>
                                        </p:attrNameLst>
                                      </p:cBhvr>
                                      <p:tavLst>
                                        <p:tav tm="0">
                                          <p:val>
                                            <p:strVal val="ppt_y"/>
                                          </p:val>
                                        </p:tav>
                                        <p:tav tm="100000">
                                          <p:val>
                                            <p:strVal val="1+ppt_h/2"/>
                                          </p:val>
                                        </p:tav>
                                      </p:tavLst>
                                    </p:anim>
                                    <p:set>
                                      <p:cBhvr>
                                        <p:cTn id="76" dur="1" fill="hold">
                                          <p:stCondLst>
                                            <p:cond delay="2999"/>
                                          </p:stCondLst>
                                        </p:cTn>
                                        <p:tgtEl>
                                          <p:spTgt spid="2"/>
                                        </p:tgtEl>
                                        <p:attrNameLst>
                                          <p:attrName>style.visibility</p:attrName>
                                        </p:attrNameLst>
                                      </p:cBhvr>
                                      <p:to>
                                        <p:strVal val="hidden"/>
                                      </p:to>
                                    </p:set>
                                  </p:childTnLst>
                                </p:cTn>
                              </p:par>
                              <p:par>
                                <p:cTn id="77" presetID="2" presetClass="exit" presetSubtype="1" fill="hold" grpId="0" nodeType="withEffect">
                                  <p:stCondLst>
                                    <p:cond delay="0"/>
                                  </p:stCondLst>
                                  <p:childTnLst>
                                    <p:anim calcmode="lin" valueType="num">
                                      <p:cBhvr additive="base">
                                        <p:cTn id="78" dur="3000"/>
                                        <p:tgtEl>
                                          <p:spTgt spid="3"/>
                                        </p:tgtEl>
                                        <p:attrNameLst>
                                          <p:attrName>ppt_x</p:attrName>
                                        </p:attrNameLst>
                                      </p:cBhvr>
                                      <p:tavLst>
                                        <p:tav tm="0">
                                          <p:val>
                                            <p:strVal val="ppt_x"/>
                                          </p:val>
                                        </p:tav>
                                        <p:tav tm="100000">
                                          <p:val>
                                            <p:strVal val="ppt_x"/>
                                          </p:val>
                                        </p:tav>
                                      </p:tavLst>
                                    </p:anim>
                                    <p:anim calcmode="lin" valueType="num">
                                      <p:cBhvr additive="base">
                                        <p:cTn id="79" dur="3000"/>
                                        <p:tgtEl>
                                          <p:spTgt spid="3"/>
                                        </p:tgtEl>
                                        <p:attrNameLst>
                                          <p:attrName>ppt_y</p:attrName>
                                        </p:attrNameLst>
                                      </p:cBhvr>
                                      <p:tavLst>
                                        <p:tav tm="0">
                                          <p:val>
                                            <p:strVal val="ppt_y"/>
                                          </p:val>
                                        </p:tav>
                                        <p:tav tm="100000">
                                          <p:val>
                                            <p:strVal val="0-ppt_h/2"/>
                                          </p:val>
                                        </p:tav>
                                      </p:tavLst>
                                    </p:anim>
                                    <p:set>
                                      <p:cBhvr>
                                        <p:cTn id="80" dur="1" fill="hold">
                                          <p:stCondLst>
                                            <p:cond delay="2999"/>
                                          </p:stCondLst>
                                        </p:cTn>
                                        <p:tgtEl>
                                          <p:spTgt spid="3"/>
                                        </p:tgtEl>
                                        <p:attrNameLst>
                                          <p:attrName>style.visibility</p:attrName>
                                        </p:attrNameLst>
                                      </p:cBhvr>
                                      <p:to>
                                        <p:strVal val="hidden"/>
                                      </p:to>
                                    </p:set>
                                  </p:childTnLst>
                                </p:cTn>
                              </p:par>
                              <p:par>
                                <p:cTn id="81" presetID="2" presetClass="exit" presetSubtype="8" fill="hold" grpId="0"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0-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2" fill="hold" grpId="0"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1+ppt_w/2"/>
                                          </p:val>
                                        </p:tav>
                                      </p:tavLst>
                                    </p:anim>
                                    <p:anim calcmode="lin" valueType="num">
                                      <p:cBhvr additive="base">
                                        <p:cTn id="87" dur="3000"/>
                                        <p:tgtEl>
                                          <p:spTgt spid="5"/>
                                        </p:tgtEl>
                                        <p:attrNameLst>
                                          <p:attrName>ppt_y</p:attrName>
                                        </p:attrNameLst>
                                      </p:cBhvr>
                                      <p:tavLst>
                                        <p:tav tm="0">
                                          <p:val>
                                            <p:strVal val="ppt_y"/>
                                          </p:val>
                                        </p:tav>
                                        <p:tav tm="100000">
                                          <p:val>
                                            <p:strVal val="ppt_y"/>
                                          </p:val>
                                        </p:tav>
                                      </p:tavLst>
                                    </p:anim>
                                    <p:set>
                                      <p:cBhvr>
                                        <p:cTn id="88" dur="1" fill="hold">
                                          <p:stCondLst>
                                            <p:cond delay="2999"/>
                                          </p:stCondLst>
                                        </p:cTn>
                                        <p:tgtEl>
                                          <p:spTgt spid="5"/>
                                        </p:tgtEl>
                                        <p:attrNameLst>
                                          <p:attrName>style.visibility</p:attrName>
                                        </p:attrNameLst>
                                      </p:cBhvr>
                                      <p:to>
                                        <p:strVal val="hidden"/>
                                      </p:to>
                                    </p:set>
                                  </p:childTnLst>
                                </p:cTn>
                              </p:par>
                              <p:par>
                                <p:cTn id="89" presetID="23" presetClass="exit" presetSubtype="544" fill="hold" grpId="0" nodeType="withEffect">
                                  <p:stCondLst>
                                    <p:cond delay="0"/>
                                  </p:stCondLst>
                                  <p:childTnLst>
                                    <p:anim calcmode="lin" valueType="num">
                                      <p:cBhvr>
                                        <p:cTn id="90" dur="3000"/>
                                        <p:tgtEl>
                                          <p:spTgt spid="6"/>
                                        </p:tgtEl>
                                        <p:attrNameLst>
                                          <p:attrName>ppt_w</p:attrName>
                                        </p:attrNameLst>
                                      </p:cBhvr>
                                      <p:tavLst>
                                        <p:tav tm="0">
                                          <p:val>
                                            <p:strVal val="ppt_w"/>
                                          </p:val>
                                        </p:tav>
                                        <p:tav tm="100000">
                                          <p:val>
                                            <p:fltVal val="0"/>
                                          </p:val>
                                        </p:tav>
                                      </p:tavLst>
                                    </p:anim>
                                    <p:anim calcmode="lin" valueType="num">
                                      <p:cBhvr>
                                        <p:cTn id="91" dur="3000"/>
                                        <p:tgtEl>
                                          <p:spTgt spid="6"/>
                                        </p:tgtEl>
                                        <p:attrNameLst>
                                          <p:attrName>ppt_h</p:attrName>
                                        </p:attrNameLst>
                                      </p:cBhvr>
                                      <p:tavLst>
                                        <p:tav tm="0">
                                          <p:val>
                                            <p:strVal val="ppt_h"/>
                                          </p:val>
                                        </p:tav>
                                        <p:tav tm="100000">
                                          <p:val>
                                            <p:fltVal val="0"/>
                                          </p:val>
                                        </p:tav>
                                      </p:tavLst>
                                    </p:anim>
                                    <p:anim calcmode="lin" valueType="num">
                                      <p:cBhvr>
                                        <p:cTn id="92" dur="3000"/>
                                        <p:tgtEl>
                                          <p:spTgt spid="6"/>
                                        </p:tgtEl>
                                        <p:attrNameLst>
                                          <p:attrName>ppt_x</p:attrName>
                                        </p:attrNameLst>
                                      </p:cBhvr>
                                      <p:tavLst>
                                        <p:tav tm="0">
                                          <p:val>
                                            <p:strVal val="ppt_x"/>
                                          </p:val>
                                        </p:tav>
                                        <p:tav tm="100000">
                                          <p:val>
                                            <p:fltVal val="0.5"/>
                                          </p:val>
                                        </p:tav>
                                      </p:tavLst>
                                    </p:anim>
                                    <p:anim calcmode="lin" valueType="num">
                                      <p:cBhvr>
                                        <p:cTn id="93" dur="3000"/>
                                        <p:tgtEl>
                                          <p:spTgt spid="6"/>
                                        </p:tgtEl>
                                        <p:attrNameLst>
                                          <p:attrName>ppt_y</p:attrName>
                                        </p:attrNameLst>
                                      </p:cBhvr>
                                      <p:tavLst>
                                        <p:tav tm="0">
                                          <p:val>
                                            <p:strVal val="ppt_y"/>
                                          </p:val>
                                        </p:tav>
                                        <p:tav tm="100000">
                                          <p:val>
                                            <p:fltVal val="0.5"/>
                                          </p:val>
                                        </p:tav>
                                      </p:tavLst>
                                    </p:anim>
                                    <p:set>
                                      <p:cBhvr>
                                        <p:cTn id="94" dur="1" fill="hold">
                                          <p:stCondLst>
                                            <p:cond delay="2999"/>
                                          </p:stCondLst>
                                        </p:cTn>
                                        <p:tgtEl>
                                          <p:spTgt spid="6"/>
                                        </p:tgtEl>
                                        <p:attrNameLst>
                                          <p:attrName>style.visibility</p:attrName>
                                        </p:attrNameLst>
                                      </p:cBhvr>
                                      <p:to>
                                        <p:strVal val="hidden"/>
                                      </p:to>
                                    </p:set>
                                  </p:childTnLst>
                                </p:cTn>
                              </p:par>
                              <p:par>
                                <p:cTn id="95" presetID="23" presetClass="exit" presetSubtype="544" fill="hold" grpId="0" nodeType="withEffect">
                                  <p:stCondLst>
                                    <p:cond delay="0"/>
                                  </p:stCondLst>
                                  <p:childTnLst>
                                    <p:anim calcmode="lin" valueType="num">
                                      <p:cBhvr>
                                        <p:cTn id="96" dur="3000"/>
                                        <p:tgtEl>
                                          <p:spTgt spid="7"/>
                                        </p:tgtEl>
                                        <p:attrNameLst>
                                          <p:attrName>ppt_w</p:attrName>
                                        </p:attrNameLst>
                                      </p:cBhvr>
                                      <p:tavLst>
                                        <p:tav tm="0">
                                          <p:val>
                                            <p:strVal val="ppt_w"/>
                                          </p:val>
                                        </p:tav>
                                        <p:tav tm="100000">
                                          <p:val>
                                            <p:fltVal val="0"/>
                                          </p:val>
                                        </p:tav>
                                      </p:tavLst>
                                    </p:anim>
                                    <p:anim calcmode="lin" valueType="num">
                                      <p:cBhvr>
                                        <p:cTn id="97" dur="3000"/>
                                        <p:tgtEl>
                                          <p:spTgt spid="7"/>
                                        </p:tgtEl>
                                        <p:attrNameLst>
                                          <p:attrName>ppt_h</p:attrName>
                                        </p:attrNameLst>
                                      </p:cBhvr>
                                      <p:tavLst>
                                        <p:tav tm="0">
                                          <p:val>
                                            <p:strVal val="ppt_h"/>
                                          </p:val>
                                        </p:tav>
                                        <p:tav tm="100000">
                                          <p:val>
                                            <p:fltVal val="0"/>
                                          </p:val>
                                        </p:tav>
                                      </p:tavLst>
                                    </p:anim>
                                    <p:anim calcmode="lin" valueType="num">
                                      <p:cBhvr>
                                        <p:cTn id="98" dur="3000"/>
                                        <p:tgtEl>
                                          <p:spTgt spid="7"/>
                                        </p:tgtEl>
                                        <p:attrNameLst>
                                          <p:attrName>ppt_x</p:attrName>
                                        </p:attrNameLst>
                                      </p:cBhvr>
                                      <p:tavLst>
                                        <p:tav tm="0">
                                          <p:val>
                                            <p:strVal val="ppt_x"/>
                                          </p:val>
                                        </p:tav>
                                        <p:tav tm="100000">
                                          <p:val>
                                            <p:fltVal val="0.5"/>
                                          </p:val>
                                        </p:tav>
                                      </p:tavLst>
                                    </p:anim>
                                    <p:anim calcmode="lin" valueType="num">
                                      <p:cBhvr>
                                        <p:cTn id="99" dur="3000"/>
                                        <p:tgtEl>
                                          <p:spTgt spid="7"/>
                                        </p:tgtEl>
                                        <p:attrNameLst>
                                          <p:attrName>ppt_y</p:attrName>
                                        </p:attrNameLst>
                                      </p:cBhvr>
                                      <p:tavLst>
                                        <p:tav tm="0">
                                          <p:val>
                                            <p:strVal val="ppt_y"/>
                                          </p:val>
                                        </p:tav>
                                        <p:tav tm="100000">
                                          <p:val>
                                            <p:fltVal val="0.5"/>
                                          </p:val>
                                        </p:tav>
                                      </p:tavLst>
                                    </p:anim>
                                    <p:set>
                                      <p:cBhvr>
                                        <p:cTn id="100" dur="1" fill="hold">
                                          <p:stCondLst>
                                            <p:cond delay="2999"/>
                                          </p:stCondLst>
                                        </p:cTn>
                                        <p:tgtEl>
                                          <p:spTgt spid="7"/>
                                        </p:tgtEl>
                                        <p:attrNameLst>
                                          <p:attrName>style.visibility</p:attrName>
                                        </p:attrNameLst>
                                      </p:cBhvr>
                                      <p:to>
                                        <p:strVal val="hidden"/>
                                      </p:to>
                                    </p:set>
                                  </p:childTnLst>
                                </p:cTn>
                              </p:par>
                              <p:par>
                                <p:cTn id="101" presetID="23" presetClass="exit" presetSubtype="544" fill="hold" grpId="0" nodeType="withEffect">
                                  <p:stCondLst>
                                    <p:cond delay="0"/>
                                  </p:stCondLst>
                                  <p:childTnLst>
                                    <p:anim calcmode="lin" valueType="num">
                                      <p:cBhvr>
                                        <p:cTn id="102" dur="3000"/>
                                        <p:tgtEl>
                                          <p:spTgt spid="8"/>
                                        </p:tgtEl>
                                        <p:attrNameLst>
                                          <p:attrName>ppt_w</p:attrName>
                                        </p:attrNameLst>
                                      </p:cBhvr>
                                      <p:tavLst>
                                        <p:tav tm="0">
                                          <p:val>
                                            <p:strVal val="ppt_w"/>
                                          </p:val>
                                        </p:tav>
                                        <p:tav tm="100000">
                                          <p:val>
                                            <p:fltVal val="0"/>
                                          </p:val>
                                        </p:tav>
                                      </p:tavLst>
                                    </p:anim>
                                    <p:anim calcmode="lin" valueType="num">
                                      <p:cBhvr>
                                        <p:cTn id="103" dur="3000"/>
                                        <p:tgtEl>
                                          <p:spTgt spid="8"/>
                                        </p:tgtEl>
                                        <p:attrNameLst>
                                          <p:attrName>ppt_h</p:attrName>
                                        </p:attrNameLst>
                                      </p:cBhvr>
                                      <p:tavLst>
                                        <p:tav tm="0">
                                          <p:val>
                                            <p:strVal val="ppt_h"/>
                                          </p:val>
                                        </p:tav>
                                        <p:tav tm="100000">
                                          <p:val>
                                            <p:fltVal val="0"/>
                                          </p:val>
                                        </p:tav>
                                      </p:tavLst>
                                    </p:anim>
                                    <p:anim calcmode="lin" valueType="num">
                                      <p:cBhvr>
                                        <p:cTn id="104" dur="3000"/>
                                        <p:tgtEl>
                                          <p:spTgt spid="8"/>
                                        </p:tgtEl>
                                        <p:attrNameLst>
                                          <p:attrName>ppt_x</p:attrName>
                                        </p:attrNameLst>
                                      </p:cBhvr>
                                      <p:tavLst>
                                        <p:tav tm="0">
                                          <p:val>
                                            <p:strVal val="ppt_x"/>
                                          </p:val>
                                        </p:tav>
                                        <p:tav tm="100000">
                                          <p:val>
                                            <p:fltVal val="0.5"/>
                                          </p:val>
                                        </p:tav>
                                      </p:tavLst>
                                    </p:anim>
                                    <p:anim calcmode="lin" valueType="num">
                                      <p:cBhvr>
                                        <p:cTn id="105" dur="3000"/>
                                        <p:tgtEl>
                                          <p:spTgt spid="8"/>
                                        </p:tgtEl>
                                        <p:attrNameLst>
                                          <p:attrName>ppt_y</p:attrName>
                                        </p:attrNameLst>
                                      </p:cBhvr>
                                      <p:tavLst>
                                        <p:tav tm="0">
                                          <p:val>
                                            <p:strVal val="ppt_y"/>
                                          </p:val>
                                        </p:tav>
                                        <p:tav tm="100000">
                                          <p:val>
                                            <p:fltVal val="0.5"/>
                                          </p:val>
                                        </p:tav>
                                      </p:tavLst>
                                    </p:anim>
                                    <p:set>
                                      <p:cBhvr>
                                        <p:cTn id="106" dur="1" fill="hold">
                                          <p:stCondLst>
                                            <p:cond delay="2999"/>
                                          </p:stCondLst>
                                        </p:cTn>
                                        <p:tgtEl>
                                          <p:spTgt spid="8"/>
                                        </p:tgtEl>
                                        <p:attrNameLst>
                                          <p:attrName>style.visibility</p:attrName>
                                        </p:attrNameLst>
                                      </p:cBhvr>
                                      <p:to>
                                        <p:strVal val="hidden"/>
                                      </p:to>
                                    </p:set>
                                  </p:childTnLst>
                                </p:cTn>
                              </p:par>
                              <p:par>
                                <p:cTn id="107" presetID="23" presetClass="exit" presetSubtype="544" fill="hold" grpId="0" nodeType="withEffect">
                                  <p:stCondLst>
                                    <p:cond delay="0"/>
                                  </p:stCondLst>
                                  <p:childTnLst>
                                    <p:anim calcmode="lin" valueType="num">
                                      <p:cBhvr>
                                        <p:cTn id="108" dur="3000"/>
                                        <p:tgtEl>
                                          <p:spTgt spid="9"/>
                                        </p:tgtEl>
                                        <p:attrNameLst>
                                          <p:attrName>ppt_w</p:attrName>
                                        </p:attrNameLst>
                                      </p:cBhvr>
                                      <p:tavLst>
                                        <p:tav tm="0">
                                          <p:val>
                                            <p:strVal val="ppt_w"/>
                                          </p:val>
                                        </p:tav>
                                        <p:tav tm="100000">
                                          <p:val>
                                            <p:fltVal val="0"/>
                                          </p:val>
                                        </p:tav>
                                      </p:tavLst>
                                    </p:anim>
                                    <p:anim calcmode="lin" valueType="num">
                                      <p:cBhvr>
                                        <p:cTn id="109" dur="3000"/>
                                        <p:tgtEl>
                                          <p:spTgt spid="9"/>
                                        </p:tgtEl>
                                        <p:attrNameLst>
                                          <p:attrName>ppt_h</p:attrName>
                                        </p:attrNameLst>
                                      </p:cBhvr>
                                      <p:tavLst>
                                        <p:tav tm="0">
                                          <p:val>
                                            <p:strVal val="ppt_h"/>
                                          </p:val>
                                        </p:tav>
                                        <p:tav tm="100000">
                                          <p:val>
                                            <p:fltVal val="0"/>
                                          </p:val>
                                        </p:tav>
                                      </p:tavLst>
                                    </p:anim>
                                    <p:anim calcmode="lin" valueType="num">
                                      <p:cBhvr>
                                        <p:cTn id="110" dur="3000"/>
                                        <p:tgtEl>
                                          <p:spTgt spid="9"/>
                                        </p:tgtEl>
                                        <p:attrNameLst>
                                          <p:attrName>ppt_x</p:attrName>
                                        </p:attrNameLst>
                                      </p:cBhvr>
                                      <p:tavLst>
                                        <p:tav tm="0">
                                          <p:val>
                                            <p:strVal val="ppt_x"/>
                                          </p:val>
                                        </p:tav>
                                        <p:tav tm="100000">
                                          <p:val>
                                            <p:fltVal val="0.5"/>
                                          </p:val>
                                        </p:tav>
                                      </p:tavLst>
                                    </p:anim>
                                    <p:anim calcmode="lin" valueType="num">
                                      <p:cBhvr>
                                        <p:cTn id="111" dur="3000"/>
                                        <p:tgtEl>
                                          <p:spTgt spid="9"/>
                                        </p:tgtEl>
                                        <p:attrNameLst>
                                          <p:attrName>ppt_y</p:attrName>
                                        </p:attrNameLst>
                                      </p:cBhvr>
                                      <p:tavLst>
                                        <p:tav tm="0">
                                          <p:val>
                                            <p:strVal val="ppt_y"/>
                                          </p:val>
                                        </p:tav>
                                        <p:tav tm="100000">
                                          <p:val>
                                            <p:fltVal val="0.5"/>
                                          </p:val>
                                        </p:tav>
                                      </p:tavLst>
                                    </p:anim>
                                    <p:set>
                                      <p:cBhvr>
                                        <p:cTn id="112" dur="1" fill="hold">
                                          <p:stCondLst>
                                            <p:cond delay="2999"/>
                                          </p:stCondLst>
                                        </p:cTn>
                                        <p:tgtEl>
                                          <p:spTgt spid="9"/>
                                        </p:tgtEl>
                                        <p:attrNameLst>
                                          <p:attrName>style.visibility</p:attrName>
                                        </p:attrNameLst>
                                      </p:cBhvr>
                                      <p:to>
                                        <p:strVal val="hidden"/>
                                      </p:to>
                                    </p:set>
                                  </p:childTnLst>
                                </p:cTn>
                              </p:par>
                              <p:par>
                                <p:cTn id="113" presetID="8" presetClass="entr" presetSubtype="32" fill="hold"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diamond(out)">
                                      <p:cBhvr>
                                        <p:cTn id="115"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7" grpId="0" animBg="1"/>
      <p:bldP spid="7" grpId="1" animBg="1"/>
      <p:bldP spid="7" grpId="2" animBg="1"/>
      <p:bldP spid="8" grpId="0" animBg="1"/>
      <p:bldP spid="8" grpId="1" animBg="1"/>
      <p:bldP spid="8" grpId="2" animBg="1"/>
      <p:bldP spid="6" grpId="0" animBg="1"/>
      <p:bldP spid="6" grpId="1" animBg="1"/>
      <p:bldP spid="6" grpId="2" animBg="1"/>
      <p:bldP spid="9" grpId="0" animBg="1"/>
      <p:bldP spid="9" grpId="1" animBg="1"/>
      <p:bldP spid="9" grpId="2"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17 Rectángulo"/>
          <p:cNvSpPr/>
          <p:nvPr/>
        </p:nvSpPr>
        <p:spPr>
          <a:xfrm>
            <a:off x="-36793" y="13494"/>
            <a:ext cx="9154886" cy="6858000"/>
          </a:xfrm>
          <a:prstGeom prst="rect">
            <a:avLst/>
          </a:prstGeom>
          <a:gradFill flip="none" rotWithShape="1">
            <a:gsLst>
              <a:gs pos="0">
                <a:schemeClr val="accent6">
                  <a:lumMod val="75000"/>
                </a:schemeClr>
              </a:gs>
              <a:gs pos="0">
                <a:srgbClr val="FFC000"/>
              </a:gs>
              <a:gs pos="100000">
                <a:srgbClr val="FF6600"/>
              </a:gs>
              <a:gs pos="100000">
                <a:srgbClr val="92D050"/>
              </a:gs>
              <a:gs pos="32000">
                <a:srgbClr val="151E0C">
                  <a:lumMod val="0"/>
                </a:srgbClr>
              </a:gs>
              <a:gs pos="31269">
                <a:srgbClr val="161F0C">
                  <a:lumMod val="0"/>
                </a:srgbClr>
              </a:gs>
              <a:gs pos="21686">
                <a:srgbClr val="232B1A">
                  <a:lumMod val="0"/>
                </a:srgbClr>
              </a:gs>
              <a:gs pos="50428">
                <a:srgbClr val="000000">
                  <a:lumMod val="59000"/>
                </a:srgbClr>
              </a:gs>
              <a:gs pos="4000">
                <a:srgbClr val="9933FF">
                  <a:lumMod val="4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19" name="18 Imagen" descr="Diapositiva2.JPG"/>
          <p:cNvPicPr>
            <a:picLocks noGrp="1" noChangeAspect="1"/>
          </p:cNvPicPr>
          <p:nvPr isPhoto="1"/>
        </p:nvPicPr>
        <p:blipFill>
          <a:blip r:embed="rId2" cstate="print">
            <a:lum/>
          </a:blip>
          <a:stretch>
            <a:fillRect/>
          </a:stretch>
        </p:blipFill>
        <p:spPr>
          <a:xfrm>
            <a:off x="0" y="332656"/>
            <a:ext cx="9144000" cy="6264696"/>
          </a:xfrm>
          <a:prstGeom prst="rect">
            <a:avLst/>
          </a:prstGeom>
          <a:noFill/>
          <a:ln>
            <a:noFill/>
          </a:ln>
        </p:spPr>
      </p:pic>
      <p:pic>
        <p:nvPicPr>
          <p:cNvPr id="8" name="Picture 2"/>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l="75600"/>
          <a:stretch>
            <a:fillRect/>
          </a:stretch>
        </p:blipFill>
        <p:spPr bwMode="auto">
          <a:xfrm>
            <a:off x="4211960" y="332656"/>
            <a:ext cx="741363" cy="3036019"/>
          </a:xfrm>
          <a:prstGeom prst="rect">
            <a:avLst/>
          </a:prstGeom>
          <a:noFill/>
          <a:ln>
            <a:noFill/>
          </a:ln>
          <a:effectLst>
            <a:outerShdw sx="102000" sy="102000" algn="ctr" rotWithShape="0">
              <a:srgbClr val="FF66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p:cNvPicPr>
            <a:picLocks noChangeAspect="1" noChangeArrowheads="1"/>
          </p:cNvPicPr>
          <p:nvPr/>
        </p:nvPicPr>
        <p:blipFill>
          <a:blip r:embed="rId5" cstate="print">
            <a:duotone>
              <a:prstClr val="black"/>
              <a:srgbClr val="FF6600">
                <a:tint val="45000"/>
                <a:satMod val="400000"/>
              </a:srgbClr>
            </a:duotone>
            <a:lum bright="20000"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7300373">
            <a:off x="3819601" y="1698030"/>
            <a:ext cx="2983953" cy="741363"/>
          </a:xfrm>
          <a:prstGeom prst="rect">
            <a:avLst/>
          </a:prstGeom>
          <a:noFill/>
          <a:ln>
            <a:noFill/>
          </a:ln>
          <a:effectLst>
            <a:outerShdw sx="102000" sy="102000" algn="ctr" rotWithShape="0">
              <a:srgbClr val="FFFF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2"/>
          <p:cNvPicPr>
            <a:picLocks noChangeAspect="1" noChangeArrowheads="1"/>
          </p:cNvPicPr>
          <p:nvPr/>
        </p:nvPicPr>
        <p:blipFill>
          <a:blip r:embed="rId5" cstate="print">
            <a:duotone>
              <a:prstClr val="black"/>
              <a:srgbClr val="FF6600">
                <a:tint val="45000"/>
                <a:satMod val="400000"/>
              </a:srgbClr>
            </a:duotone>
            <a:lum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9234571">
            <a:off x="4365863" y="2208405"/>
            <a:ext cx="3022855" cy="739775"/>
          </a:xfrm>
          <a:prstGeom prst="rect">
            <a:avLst/>
          </a:prstGeom>
          <a:noFill/>
          <a:ln>
            <a:noFill/>
          </a:ln>
          <a:effectLst>
            <a:outerShdw sx="102000" sy="102000" algn="ctr" rotWithShape="0">
              <a:srgbClr val="FF66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 name="Picture 2"/>
          <p:cNvPicPr>
            <a:picLocks noChangeAspect="1" noChangeArrowheads="1"/>
          </p:cNvPicPr>
          <p:nvPr/>
        </p:nvPicPr>
        <p:blipFill>
          <a:blip r:embed="rId7" cstate="print">
            <a:duotone>
              <a:prstClr val="black"/>
              <a:srgbClr val="FF6600">
                <a:tint val="45000"/>
                <a:satMod val="400000"/>
              </a:srgbClr>
            </a:duotone>
            <a:lum bright="20000" contrast="40000"/>
            <a:extLst>
              <a:ext uri="{BEBA8EAE-BF5A-486C-A8C5-ECC9F3942E4B}">
                <a14:imgProps xmlns:a14="http://schemas.microsoft.com/office/drawing/2010/main" xmlns="">
                  <a14:imgLayer r:embed="rId8">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t="75600"/>
          <a:stretch>
            <a:fillRect/>
          </a:stretch>
        </p:blipFill>
        <p:spPr bwMode="auto">
          <a:xfrm>
            <a:off x="4643439" y="2928938"/>
            <a:ext cx="3024905" cy="741362"/>
          </a:xfrm>
          <a:prstGeom prst="rect">
            <a:avLst/>
          </a:prstGeom>
          <a:noFill/>
          <a:ln>
            <a:noFill/>
          </a:ln>
          <a:effectLst>
            <a:outerShdw sx="102000" sy="102000" algn="ctr" rotWithShape="0">
              <a:srgbClr val="FFFF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Picture 2"/>
          <p:cNvPicPr>
            <a:picLocks noChangeAspect="1" noChangeArrowheads="1"/>
          </p:cNvPicPr>
          <p:nvPr/>
        </p:nvPicPr>
        <p:blipFill>
          <a:blip r:embed="rId5" cstate="print">
            <a:duotone>
              <a:prstClr val="black"/>
              <a:srgbClr val="FF6600">
                <a:tint val="45000"/>
                <a:satMod val="400000"/>
              </a:srgbClr>
            </a:duotone>
            <a:lum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8960309">
            <a:off x="4405927" y="3580635"/>
            <a:ext cx="3041931" cy="741363"/>
          </a:xfrm>
          <a:prstGeom prst="rect">
            <a:avLst/>
          </a:prstGeom>
          <a:noFill/>
          <a:ln>
            <a:noFill/>
          </a:ln>
          <a:effectLst>
            <a:outerShdw sx="102000" sy="102000" algn="ctr" rotWithShape="0">
              <a:srgbClr val="FF66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 name="Picture 2"/>
          <p:cNvPicPr>
            <a:picLocks noChangeAspect="1" noChangeArrowheads="1"/>
          </p:cNvPicPr>
          <p:nvPr/>
        </p:nvPicPr>
        <p:blipFill>
          <a:blip r:embed="rId5" cstate="print">
            <a:duotone>
              <a:prstClr val="black"/>
              <a:srgbClr val="FF6600">
                <a:tint val="45000"/>
                <a:satMod val="400000"/>
              </a:srgbClr>
            </a:duotone>
            <a:lum bright="20000"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14433047">
            <a:off x="3998298" y="4275021"/>
            <a:ext cx="3120456" cy="739775"/>
          </a:xfrm>
          <a:prstGeom prst="rect">
            <a:avLst/>
          </a:prstGeom>
          <a:noFill/>
          <a:ln>
            <a:noFill/>
          </a:ln>
          <a:effectLst>
            <a:outerShdw sx="101000" sy="101000" algn="ctr" rotWithShape="0">
              <a:srgbClr val="FFFF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 name="Picture 2"/>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l="75600"/>
          <a:stretch>
            <a:fillRect/>
          </a:stretch>
        </p:blipFill>
        <p:spPr bwMode="auto">
          <a:xfrm>
            <a:off x="4211960" y="3501008"/>
            <a:ext cx="741362" cy="2964011"/>
          </a:xfrm>
          <a:prstGeom prst="rect">
            <a:avLst/>
          </a:prstGeom>
          <a:noFill/>
          <a:ln>
            <a:noFill/>
          </a:ln>
          <a:effectLst>
            <a:outerShdw sx="102000" sy="102000" algn="ctr" rotWithShape="0">
              <a:srgbClr val="FF66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 name="Picture 2"/>
          <p:cNvPicPr>
            <a:picLocks noChangeAspect="1" noChangeArrowheads="1"/>
          </p:cNvPicPr>
          <p:nvPr/>
        </p:nvPicPr>
        <p:blipFill>
          <a:blip r:embed="rId5" cstate="print">
            <a:duotone>
              <a:prstClr val="black"/>
              <a:srgbClr val="FF6600">
                <a:tint val="45000"/>
                <a:satMod val="400000"/>
              </a:srgbClr>
            </a:duotone>
            <a:lum bright="20000"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7372937">
            <a:off x="2307158" y="4316294"/>
            <a:ext cx="3024347" cy="739775"/>
          </a:xfrm>
          <a:prstGeom prst="rect">
            <a:avLst/>
          </a:prstGeom>
          <a:noFill/>
          <a:ln>
            <a:noFill/>
          </a:ln>
          <a:effectLst>
            <a:outerShdw sx="101000" sy="101000" algn="ctr" rotWithShape="0">
              <a:srgbClr val="FFFF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4" name="Picture 2"/>
          <p:cNvPicPr>
            <a:picLocks noChangeAspect="1" noChangeArrowheads="1"/>
          </p:cNvPicPr>
          <p:nvPr/>
        </p:nvPicPr>
        <p:blipFill>
          <a:blip r:embed="rId5" cstate="print">
            <a:duotone>
              <a:prstClr val="black"/>
              <a:srgbClr val="FF6600">
                <a:tint val="45000"/>
                <a:satMod val="400000"/>
              </a:srgbClr>
            </a:duotone>
            <a:lum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9167857">
            <a:off x="1589706" y="3865613"/>
            <a:ext cx="3028573" cy="741363"/>
          </a:xfrm>
          <a:prstGeom prst="rect">
            <a:avLst/>
          </a:prstGeom>
          <a:noFill/>
          <a:ln>
            <a:noFill/>
          </a:ln>
          <a:effectLst>
            <a:outerShdw sx="102000" sy="102000" algn="ctr" rotWithShape="0">
              <a:srgbClr val="FF66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 name="Picture 2"/>
          <p:cNvPicPr>
            <a:picLocks noChangeAspect="1" noChangeArrowheads="1"/>
          </p:cNvPicPr>
          <p:nvPr/>
        </p:nvPicPr>
        <p:blipFill>
          <a:blip r:embed="rId7" cstate="print">
            <a:duotone>
              <a:prstClr val="black"/>
              <a:srgbClr val="FF6600">
                <a:tint val="45000"/>
                <a:satMod val="400000"/>
              </a:srgbClr>
            </a:duotone>
            <a:lum bright="20000" contrast="40000"/>
            <a:extLst>
              <a:ext uri="{BEBA8EAE-BF5A-486C-A8C5-ECC9F3942E4B}">
                <a14:imgProps xmlns:a14="http://schemas.microsoft.com/office/drawing/2010/main" xmlns="">
                  <a14:imgLayer r:embed="rId8">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t="75600"/>
          <a:stretch>
            <a:fillRect/>
          </a:stretch>
        </p:blipFill>
        <p:spPr bwMode="auto">
          <a:xfrm>
            <a:off x="1475656" y="3071813"/>
            <a:ext cx="3178894" cy="741362"/>
          </a:xfrm>
          <a:prstGeom prst="rect">
            <a:avLst/>
          </a:prstGeom>
          <a:noFill/>
          <a:ln>
            <a:noFill/>
          </a:ln>
          <a:effectLst>
            <a:outerShdw sx="101000" sy="101000" algn="ctr" rotWithShape="0">
              <a:srgbClr val="FFFF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6" name="Picture 2"/>
          <p:cNvPicPr>
            <a:picLocks noChangeAspect="1" noChangeArrowheads="1"/>
          </p:cNvPicPr>
          <p:nvPr/>
        </p:nvPicPr>
        <p:blipFill>
          <a:blip r:embed="rId5" cstate="print">
            <a:duotone>
              <a:prstClr val="black"/>
              <a:srgbClr val="FF6600">
                <a:tint val="45000"/>
                <a:satMod val="400000"/>
              </a:srgbClr>
            </a:duotone>
            <a:lum bright="30000"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3696411">
            <a:off x="2149306" y="1695832"/>
            <a:ext cx="3088096" cy="741362"/>
          </a:xfrm>
          <a:prstGeom prst="rect">
            <a:avLst/>
          </a:prstGeom>
          <a:noFill/>
          <a:ln>
            <a:noFill/>
          </a:ln>
          <a:effectLst>
            <a:outerShdw sx="101000" sy="101000" algn="ctr" rotWithShape="0">
              <a:srgbClr val="FFFF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 name="Picture 2"/>
          <p:cNvPicPr>
            <a:picLocks noChangeAspect="1" noChangeArrowheads="1"/>
          </p:cNvPicPr>
          <p:nvPr/>
        </p:nvPicPr>
        <p:blipFill>
          <a:blip r:embed="rId5" cstate="print">
            <a:duotone>
              <a:prstClr val="black"/>
              <a:srgbClr val="FF6600">
                <a:tint val="45000"/>
                <a:satMod val="400000"/>
              </a:srgbClr>
            </a:duotone>
            <a:lum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1903500">
            <a:off x="1536058" y="2417778"/>
            <a:ext cx="3036528" cy="741363"/>
          </a:xfrm>
          <a:prstGeom prst="rect">
            <a:avLst/>
          </a:prstGeom>
          <a:noFill/>
          <a:ln>
            <a:noFill/>
          </a:ln>
          <a:effectLst>
            <a:outerShdw sx="98000" sy="98000" algn="ctr" rotWithShape="0">
              <a:srgbClr val="FF66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5" name="24 Forma libre"/>
          <p:cNvSpPr/>
          <p:nvPr/>
        </p:nvSpPr>
        <p:spPr>
          <a:xfrm rot="10800000">
            <a:off x="-27868" y="6049102"/>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72000">
                <a:srgbClr val="C00000"/>
              </a:gs>
              <a:gs pos="35000">
                <a:srgbClr val="FFC000"/>
              </a:gs>
              <a:gs pos="0">
                <a:srgbClr val="FFFF99">
                  <a:lumMod val="0"/>
                  <a:lumOff val="100000"/>
                </a:srgbClr>
              </a:gs>
              <a:gs pos="100000">
                <a:schemeClr val="accent2">
                  <a:lumMod val="9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Forma libre"/>
          <p:cNvSpPr/>
          <p:nvPr/>
        </p:nvSpPr>
        <p:spPr>
          <a:xfrm>
            <a:off x="-27868"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72000">
                <a:srgbClr val="C00000"/>
              </a:gs>
              <a:gs pos="35000">
                <a:srgbClr val="FFC000"/>
              </a:gs>
              <a:gs pos="0">
                <a:srgbClr val="FFFF99">
                  <a:lumMod val="0"/>
                  <a:lumOff val="100000"/>
                </a:srgbClr>
              </a:gs>
              <a:gs pos="100000">
                <a:schemeClr val="accent2">
                  <a:lumMod val="9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369719413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3" presetClass="entr" presetSubtype="52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000" fill="hold"/>
                                        <p:tgtEl>
                                          <p:spTgt spid="8"/>
                                        </p:tgtEl>
                                        <p:attrNameLst>
                                          <p:attrName>ppt_w</p:attrName>
                                        </p:attrNameLst>
                                      </p:cBhvr>
                                      <p:tavLst>
                                        <p:tav tm="0">
                                          <p:val>
                                            <p:fltVal val="0"/>
                                          </p:val>
                                        </p:tav>
                                        <p:tav tm="100000">
                                          <p:val>
                                            <p:strVal val="#ppt_w"/>
                                          </p:val>
                                        </p:tav>
                                      </p:tavLst>
                                    </p:anim>
                                    <p:anim calcmode="lin" valueType="num">
                                      <p:cBhvr>
                                        <p:cTn id="11" dur="4000" fill="hold"/>
                                        <p:tgtEl>
                                          <p:spTgt spid="8"/>
                                        </p:tgtEl>
                                        <p:attrNameLst>
                                          <p:attrName>ppt_h</p:attrName>
                                        </p:attrNameLst>
                                      </p:cBhvr>
                                      <p:tavLst>
                                        <p:tav tm="0">
                                          <p:val>
                                            <p:fltVal val="0"/>
                                          </p:val>
                                        </p:tav>
                                        <p:tav tm="100000">
                                          <p:val>
                                            <p:strVal val="#ppt_h"/>
                                          </p:val>
                                        </p:tav>
                                      </p:tavLst>
                                    </p:anim>
                                    <p:anim calcmode="lin" valueType="num">
                                      <p:cBhvr>
                                        <p:cTn id="12" dur="4000" fill="hold"/>
                                        <p:tgtEl>
                                          <p:spTgt spid="8"/>
                                        </p:tgtEl>
                                        <p:attrNameLst>
                                          <p:attrName>ppt_x</p:attrName>
                                        </p:attrNameLst>
                                      </p:cBhvr>
                                      <p:tavLst>
                                        <p:tav tm="0">
                                          <p:val>
                                            <p:fltVal val="0.5"/>
                                          </p:val>
                                        </p:tav>
                                        <p:tav tm="100000">
                                          <p:val>
                                            <p:strVal val="#ppt_x"/>
                                          </p:val>
                                        </p:tav>
                                      </p:tavLst>
                                    </p:anim>
                                    <p:anim calcmode="lin" valueType="num">
                                      <p:cBhvr>
                                        <p:cTn id="13" dur="4000" fill="hold"/>
                                        <p:tgtEl>
                                          <p:spTgt spid="8"/>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4000" fill="hold"/>
                                        <p:tgtEl>
                                          <p:spTgt spid="8"/>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fltVal val="0"/>
                                          </p:val>
                                        </p:tav>
                                        <p:tav tm="100000">
                                          <p:val>
                                            <p:strVal val="#ppt_w"/>
                                          </p:val>
                                        </p:tav>
                                      </p:tavLst>
                                    </p:anim>
                                    <p:anim calcmode="lin" valueType="num">
                                      <p:cBhvr>
                                        <p:cTn id="19" dur="4000" fill="hold"/>
                                        <p:tgtEl>
                                          <p:spTgt spid="5"/>
                                        </p:tgtEl>
                                        <p:attrNameLst>
                                          <p:attrName>ppt_h</p:attrName>
                                        </p:attrNameLst>
                                      </p:cBhvr>
                                      <p:tavLst>
                                        <p:tav tm="0">
                                          <p:val>
                                            <p:fltVal val="0"/>
                                          </p:val>
                                        </p:tav>
                                        <p:tav tm="100000">
                                          <p:val>
                                            <p:strVal val="#ppt_h"/>
                                          </p:val>
                                        </p:tav>
                                      </p:tavLst>
                                    </p:anim>
                                    <p:anim calcmode="lin" valueType="num">
                                      <p:cBhvr>
                                        <p:cTn id="20" dur="4000" fill="hold"/>
                                        <p:tgtEl>
                                          <p:spTgt spid="5"/>
                                        </p:tgtEl>
                                        <p:attrNameLst>
                                          <p:attrName>ppt_x</p:attrName>
                                        </p:attrNameLst>
                                      </p:cBhvr>
                                      <p:tavLst>
                                        <p:tav tm="0">
                                          <p:val>
                                            <p:fltVal val="0.5"/>
                                          </p:val>
                                        </p:tav>
                                        <p:tav tm="100000">
                                          <p:val>
                                            <p:strVal val="#ppt_x"/>
                                          </p:val>
                                        </p:tav>
                                      </p:tavLst>
                                    </p:anim>
                                    <p:anim calcmode="lin" valueType="num">
                                      <p:cBhvr>
                                        <p:cTn id="21" dur="4000" fill="hold"/>
                                        <p:tgtEl>
                                          <p:spTgt spid="5"/>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4000" fill="hold"/>
                                        <p:tgtEl>
                                          <p:spTgt spid="5"/>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4000" fill="hold"/>
                                        <p:tgtEl>
                                          <p:spTgt spid="6"/>
                                        </p:tgtEl>
                                        <p:attrNameLst>
                                          <p:attrName>ppt_w</p:attrName>
                                        </p:attrNameLst>
                                      </p:cBhvr>
                                      <p:tavLst>
                                        <p:tav tm="0">
                                          <p:val>
                                            <p:fltVal val="0"/>
                                          </p:val>
                                        </p:tav>
                                        <p:tav tm="100000">
                                          <p:val>
                                            <p:strVal val="#ppt_w"/>
                                          </p:val>
                                        </p:tav>
                                      </p:tavLst>
                                    </p:anim>
                                    <p:anim calcmode="lin" valueType="num">
                                      <p:cBhvr>
                                        <p:cTn id="27" dur="4000" fill="hold"/>
                                        <p:tgtEl>
                                          <p:spTgt spid="6"/>
                                        </p:tgtEl>
                                        <p:attrNameLst>
                                          <p:attrName>ppt_h</p:attrName>
                                        </p:attrNameLst>
                                      </p:cBhvr>
                                      <p:tavLst>
                                        <p:tav tm="0">
                                          <p:val>
                                            <p:fltVal val="0"/>
                                          </p:val>
                                        </p:tav>
                                        <p:tav tm="100000">
                                          <p:val>
                                            <p:strVal val="#ppt_h"/>
                                          </p:val>
                                        </p:tav>
                                      </p:tavLst>
                                    </p:anim>
                                    <p:anim calcmode="lin" valueType="num">
                                      <p:cBhvr>
                                        <p:cTn id="28" dur="4000" fill="hold"/>
                                        <p:tgtEl>
                                          <p:spTgt spid="6"/>
                                        </p:tgtEl>
                                        <p:attrNameLst>
                                          <p:attrName>ppt_x</p:attrName>
                                        </p:attrNameLst>
                                      </p:cBhvr>
                                      <p:tavLst>
                                        <p:tav tm="0">
                                          <p:val>
                                            <p:fltVal val="0.5"/>
                                          </p:val>
                                        </p:tav>
                                        <p:tav tm="100000">
                                          <p:val>
                                            <p:strVal val="#ppt_x"/>
                                          </p:val>
                                        </p:tav>
                                      </p:tavLst>
                                    </p:anim>
                                    <p:anim calcmode="lin" valueType="num">
                                      <p:cBhvr>
                                        <p:cTn id="29" dur="4000" fill="hold"/>
                                        <p:tgtEl>
                                          <p:spTgt spid="6"/>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4000" fill="hold"/>
                                        <p:tgtEl>
                                          <p:spTgt spid="6"/>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4000" fill="hold"/>
                                        <p:tgtEl>
                                          <p:spTgt spid="9"/>
                                        </p:tgtEl>
                                        <p:attrNameLst>
                                          <p:attrName>ppt_w</p:attrName>
                                        </p:attrNameLst>
                                      </p:cBhvr>
                                      <p:tavLst>
                                        <p:tav tm="0">
                                          <p:val>
                                            <p:fltVal val="0"/>
                                          </p:val>
                                        </p:tav>
                                        <p:tav tm="100000">
                                          <p:val>
                                            <p:strVal val="#ppt_w"/>
                                          </p:val>
                                        </p:tav>
                                      </p:tavLst>
                                    </p:anim>
                                    <p:anim calcmode="lin" valueType="num">
                                      <p:cBhvr>
                                        <p:cTn id="35" dur="4000" fill="hold"/>
                                        <p:tgtEl>
                                          <p:spTgt spid="9"/>
                                        </p:tgtEl>
                                        <p:attrNameLst>
                                          <p:attrName>ppt_h</p:attrName>
                                        </p:attrNameLst>
                                      </p:cBhvr>
                                      <p:tavLst>
                                        <p:tav tm="0">
                                          <p:val>
                                            <p:fltVal val="0"/>
                                          </p:val>
                                        </p:tav>
                                        <p:tav tm="100000">
                                          <p:val>
                                            <p:strVal val="#ppt_h"/>
                                          </p:val>
                                        </p:tav>
                                      </p:tavLst>
                                    </p:anim>
                                    <p:anim calcmode="lin" valueType="num">
                                      <p:cBhvr>
                                        <p:cTn id="36" dur="4000" fill="hold"/>
                                        <p:tgtEl>
                                          <p:spTgt spid="9"/>
                                        </p:tgtEl>
                                        <p:attrNameLst>
                                          <p:attrName>ppt_x</p:attrName>
                                        </p:attrNameLst>
                                      </p:cBhvr>
                                      <p:tavLst>
                                        <p:tav tm="0">
                                          <p:val>
                                            <p:fltVal val="0.5"/>
                                          </p:val>
                                        </p:tav>
                                        <p:tav tm="100000">
                                          <p:val>
                                            <p:strVal val="#ppt_x"/>
                                          </p:val>
                                        </p:tav>
                                      </p:tavLst>
                                    </p:anim>
                                    <p:anim calcmode="lin" valueType="num">
                                      <p:cBhvr>
                                        <p:cTn id="37" dur="4000" fill="hold"/>
                                        <p:tgtEl>
                                          <p:spTgt spid="9"/>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4000" fill="hold"/>
                                        <p:tgtEl>
                                          <p:spTgt spid="9"/>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4000" fill="hold"/>
                                        <p:tgtEl>
                                          <p:spTgt spid="10"/>
                                        </p:tgtEl>
                                        <p:attrNameLst>
                                          <p:attrName>ppt_w</p:attrName>
                                        </p:attrNameLst>
                                      </p:cBhvr>
                                      <p:tavLst>
                                        <p:tav tm="0">
                                          <p:val>
                                            <p:fltVal val="0"/>
                                          </p:val>
                                        </p:tav>
                                        <p:tav tm="100000">
                                          <p:val>
                                            <p:strVal val="#ppt_w"/>
                                          </p:val>
                                        </p:tav>
                                      </p:tavLst>
                                    </p:anim>
                                    <p:anim calcmode="lin" valueType="num">
                                      <p:cBhvr>
                                        <p:cTn id="43" dur="4000" fill="hold"/>
                                        <p:tgtEl>
                                          <p:spTgt spid="10"/>
                                        </p:tgtEl>
                                        <p:attrNameLst>
                                          <p:attrName>ppt_h</p:attrName>
                                        </p:attrNameLst>
                                      </p:cBhvr>
                                      <p:tavLst>
                                        <p:tav tm="0">
                                          <p:val>
                                            <p:fltVal val="0"/>
                                          </p:val>
                                        </p:tav>
                                        <p:tav tm="100000">
                                          <p:val>
                                            <p:strVal val="#ppt_h"/>
                                          </p:val>
                                        </p:tav>
                                      </p:tavLst>
                                    </p:anim>
                                    <p:anim calcmode="lin" valueType="num">
                                      <p:cBhvr>
                                        <p:cTn id="44" dur="4000" fill="hold"/>
                                        <p:tgtEl>
                                          <p:spTgt spid="10"/>
                                        </p:tgtEl>
                                        <p:attrNameLst>
                                          <p:attrName>ppt_x</p:attrName>
                                        </p:attrNameLst>
                                      </p:cBhvr>
                                      <p:tavLst>
                                        <p:tav tm="0">
                                          <p:val>
                                            <p:fltVal val="0.5"/>
                                          </p:val>
                                        </p:tav>
                                        <p:tav tm="100000">
                                          <p:val>
                                            <p:strVal val="#ppt_x"/>
                                          </p:val>
                                        </p:tav>
                                      </p:tavLst>
                                    </p:anim>
                                    <p:anim calcmode="lin" valueType="num">
                                      <p:cBhvr>
                                        <p:cTn id="45" dur="4000" fill="hold"/>
                                        <p:tgtEl>
                                          <p:spTgt spid="10"/>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4000" fill="hold"/>
                                        <p:tgtEl>
                                          <p:spTgt spid="10"/>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4000" fill="hold"/>
                                        <p:tgtEl>
                                          <p:spTgt spid="11"/>
                                        </p:tgtEl>
                                        <p:attrNameLst>
                                          <p:attrName>ppt_w</p:attrName>
                                        </p:attrNameLst>
                                      </p:cBhvr>
                                      <p:tavLst>
                                        <p:tav tm="0">
                                          <p:val>
                                            <p:fltVal val="0"/>
                                          </p:val>
                                        </p:tav>
                                        <p:tav tm="100000">
                                          <p:val>
                                            <p:strVal val="#ppt_w"/>
                                          </p:val>
                                        </p:tav>
                                      </p:tavLst>
                                    </p:anim>
                                    <p:anim calcmode="lin" valueType="num">
                                      <p:cBhvr>
                                        <p:cTn id="51" dur="4000" fill="hold"/>
                                        <p:tgtEl>
                                          <p:spTgt spid="11"/>
                                        </p:tgtEl>
                                        <p:attrNameLst>
                                          <p:attrName>ppt_h</p:attrName>
                                        </p:attrNameLst>
                                      </p:cBhvr>
                                      <p:tavLst>
                                        <p:tav tm="0">
                                          <p:val>
                                            <p:fltVal val="0"/>
                                          </p:val>
                                        </p:tav>
                                        <p:tav tm="100000">
                                          <p:val>
                                            <p:strVal val="#ppt_h"/>
                                          </p:val>
                                        </p:tav>
                                      </p:tavLst>
                                    </p:anim>
                                    <p:anim calcmode="lin" valueType="num">
                                      <p:cBhvr>
                                        <p:cTn id="52" dur="4000" fill="hold"/>
                                        <p:tgtEl>
                                          <p:spTgt spid="11"/>
                                        </p:tgtEl>
                                        <p:attrNameLst>
                                          <p:attrName>ppt_x</p:attrName>
                                        </p:attrNameLst>
                                      </p:cBhvr>
                                      <p:tavLst>
                                        <p:tav tm="0">
                                          <p:val>
                                            <p:fltVal val="0.5"/>
                                          </p:val>
                                        </p:tav>
                                        <p:tav tm="100000">
                                          <p:val>
                                            <p:strVal val="#ppt_x"/>
                                          </p:val>
                                        </p:tav>
                                      </p:tavLst>
                                    </p:anim>
                                    <p:anim calcmode="lin" valueType="num">
                                      <p:cBhvr>
                                        <p:cTn id="53" dur="4000" fill="hold"/>
                                        <p:tgtEl>
                                          <p:spTgt spid="11"/>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4000" fill="hold"/>
                                        <p:tgtEl>
                                          <p:spTgt spid="11"/>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4000" fill="hold"/>
                                        <p:tgtEl>
                                          <p:spTgt spid="12"/>
                                        </p:tgtEl>
                                        <p:attrNameLst>
                                          <p:attrName>ppt_w</p:attrName>
                                        </p:attrNameLst>
                                      </p:cBhvr>
                                      <p:tavLst>
                                        <p:tav tm="0">
                                          <p:val>
                                            <p:fltVal val="0"/>
                                          </p:val>
                                        </p:tav>
                                        <p:tav tm="100000">
                                          <p:val>
                                            <p:strVal val="#ppt_w"/>
                                          </p:val>
                                        </p:tav>
                                      </p:tavLst>
                                    </p:anim>
                                    <p:anim calcmode="lin" valueType="num">
                                      <p:cBhvr>
                                        <p:cTn id="59" dur="4000" fill="hold"/>
                                        <p:tgtEl>
                                          <p:spTgt spid="12"/>
                                        </p:tgtEl>
                                        <p:attrNameLst>
                                          <p:attrName>ppt_h</p:attrName>
                                        </p:attrNameLst>
                                      </p:cBhvr>
                                      <p:tavLst>
                                        <p:tav tm="0">
                                          <p:val>
                                            <p:fltVal val="0"/>
                                          </p:val>
                                        </p:tav>
                                        <p:tav tm="100000">
                                          <p:val>
                                            <p:strVal val="#ppt_h"/>
                                          </p:val>
                                        </p:tav>
                                      </p:tavLst>
                                    </p:anim>
                                    <p:anim calcmode="lin" valueType="num">
                                      <p:cBhvr>
                                        <p:cTn id="60" dur="4000" fill="hold"/>
                                        <p:tgtEl>
                                          <p:spTgt spid="12"/>
                                        </p:tgtEl>
                                        <p:attrNameLst>
                                          <p:attrName>ppt_x</p:attrName>
                                        </p:attrNameLst>
                                      </p:cBhvr>
                                      <p:tavLst>
                                        <p:tav tm="0">
                                          <p:val>
                                            <p:fltVal val="0.5"/>
                                          </p:val>
                                        </p:tav>
                                        <p:tav tm="100000">
                                          <p:val>
                                            <p:strVal val="#ppt_x"/>
                                          </p:val>
                                        </p:tav>
                                      </p:tavLst>
                                    </p:anim>
                                    <p:anim calcmode="lin" valueType="num">
                                      <p:cBhvr>
                                        <p:cTn id="61" dur="4000" fill="hold"/>
                                        <p:tgtEl>
                                          <p:spTgt spid="12"/>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4000" fill="hold"/>
                                        <p:tgtEl>
                                          <p:spTgt spid="12"/>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p:cTn id="66" dur="4000" fill="hold"/>
                                        <p:tgtEl>
                                          <p:spTgt spid="13"/>
                                        </p:tgtEl>
                                        <p:attrNameLst>
                                          <p:attrName>ppt_w</p:attrName>
                                        </p:attrNameLst>
                                      </p:cBhvr>
                                      <p:tavLst>
                                        <p:tav tm="0">
                                          <p:val>
                                            <p:fltVal val="0"/>
                                          </p:val>
                                        </p:tav>
                                        <p:tav tm="100000">
                                          <p:val>
                                            <p:strVal val="#ppt_w"/>
                                          </p:val>
                                        </p:tav>
                                      </p:tavLst>
                                    </p:anim>
                                    <p:anim calcmode="lin" valueType="num">
                                      <p:cBhvr>
                                        <p:cTn id="67" dur="4000" fill="hold"/>
                                        <p:tgtEl>
                                          <p:spTgt spid="13"/>
                                        </p:tgtEl>
                                        <p:attrNameLst>
                                          <p:attrName>ppt_h</p:attrName>
                                        </p:attrNameLst>
                                      </p:cBhvr>
                                      <p:tavLst>
                                        <p:tav tm="0">
                                          <p:val>
                                            <p:fltVal val="0"/>
                                          </p:val>
                                        </p:tav>
                                        <p:tav tm="100000">
                                          <p:val>
                                            <p:strVal val="#ppt_h"/>
                                          </p:val>
                                        </p:tav>
                                      </p:tavLst>
                                    </p:anim>
                                    <p:anim calcmode="lin" valueType="num">
                                      <p:cBhvr>
                                        <p:cTn id="68" dur="4000" fill="hold"/>
                                        <p:tgtEl>
                                          <p:spTgt spid="13"/>
                                        </p:tgtEl>
                                        <p:attrNameLst>
                                          <p:attrName>ppt_x</p:attrName>
                                        </p:attrNameLst>
                                      </p:cBhvr>
                                      <p:tavLst>
                                        <p:tav tm="0">
                                          <p:val>
                                            <p:fltVal val="0.5"/>
                                          </p:val>
                                        </p:tav>
                                        <p:tav tm="100000">
                                          <p:val>
                                            <p:strVal val="#ppt_x"/>
                                          </p:val>
                                        </p:tav>
                                      </p:tavLst>
                                    </p:anim>
                                    <p:anim calcmode="lin" valueType="num">
                                      <p:cBhvr>
                                        <p:cTn id="69" dur="4000" fill="hold"/>
                                        <p:tgtEl>
                                          <p:spTgt spid="13"/>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4000" fill="hold"/>
                                        <p:tgtEl>
                                          <p:spTgt spid="13"/>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p:cTn id="74" dur="4000" fill="hold"/>
                                        <p:tgtEl>
                                          <p:spTgt spid="14"/>
                                        </p:tgtEl>
                                        <p:attrNameLst>
                                          <p:attrName>ppt_w</p:attrName>
                                        </p:attrNameLst>
                                      </p:cBhvr>
                                      <p:tavLst>
                                        <p:tav tm="0">
                                          <p:val>
                                            <p:fltVal val="0"/>
                                          </p:val>
                                        </p:tav>
                                        <p:tav tm="100000">
                                          <p:val>
                                            <p:strVal val="#ppt_w"/>
                                          </p:val>
                                        </p:tav>
                                      </p:tavLst>
                                    </p:anim>
                                    <p:anim calcmode="lin" valueType="num">
                                      <p:cBhvr>
                                        <p:cTn id="75" dur="4000" fill="hold"/>
                                        <p:tgtEl>
                                          <p:spTgt spid="14"/>
                                        </p:tgtEl>
                                        <p:attrNameLst>
                                          <p:attrName>ppt_h</p:attrName>
                                        </p:attrNameLst>
                                      </p:cBhvr>
                                      <p:tavLst>
                                        <p:tav tm="0">
                                          <p:val>
                                            <p:fltVal val="0"/>
                                          </p:val>
                                        </p:tav>
                                        <p:tav tm="100000">
                                          <p:val>
                                            <p:strVal val="#ppt_h"/>
                                          </p:val>
                                        </p:tav>
                                      </p:tavLst>
                                    </p:anim>
                                    <p:anim calcmode="lin" valueType="num">
                                      <p:cBhvr>
                                        <p:cTn id="76" dur="4000" fill="hold"/>
                                        <p:tgtEl>
                                          <p:spTgt spid="14"/>
                                        </p:tgtEl>
                                        <p:attrNameLst>
                                          <p:attrName>ppt_x</p:attrName>
                                        </p:attrNameLst>
                                      </p:cBhvr>
                                      <p:tavLst>
                                        <p:tav tm="0">
                                          <p:val>
                                            <p:fltVal val="0.5"/>
                                          </p:val>
                                        </p:tav>
                                        <p:tav tm="100000">
                                          <p:val>
                                            <p:strVal val="#ppt_x"/>
                                          </p:val>
                                        </p:tav>
                                      </p:tavLst>
                                    </p:anim>
                                    <p:anim calcmode="lin" valueType="num">
                                      <p:cBhvr>
                                        <p:cTn id="77" dur="4000" fill="hold"/>
                                        <p:tgtEl>
                                          <p:spTgt spid="14"/>
                                        </p:tgtEl>
                                        <p:attrNameLst>
                                          <p:attrName>ppt_y</p:attrName>
                                        </p:attrNameLst>
                                      </p:cBhvr>
                                      <p:tavLst>
                                        <p:tav tm="0">
                                          <p:val>
                                            <p:fltVal val="0.5"/>
                                          </p:val>
                                        </p:tav>
                                        <p:tav tm="100000">
                                          <p:val>
                                            <p:strVal val="#ppt_y"/>
                                          </p:val>
                                        </p:tav>
                                      </p:tavLst>
                                    </p:anim>
                                  </p:childTnLst>
                                </p:cTn>
                              </p:par>
                              <p:par>
                                <p:cTn id="78" presetID="8" presetClass="emph" presetSubtype="0" fill="hold" nodeType="withEffect">
                                  <p:stCondLst>
                                    <p:cond delay="0"/>
                                  </p:stCondLst>
                                  <p:childTnLst>
                                    <p:animRot by="21600000">
                                      <p:cBhvr>
                                        <p:cTn id="79" dur="4000" fill="hold"/>
                                        <p:tgtEl>
                                          <p:spTgt spid="14"/>
                                        </p:tgtEl>
                                        <p:attrNameLst>
                                          <p:attrName>r</p:attrName>
                                        </p:attrNameLst>
                                      </p:cBhvr>
                                    </p:animRot>
                                  </p:childTnLst>
                                </p:cTn>
                              </p:par>
                              <p:par>
                                <p:cTn id="80" presetID="23" presetClass="entr" presetSubtype="528"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4000" fill="hold"/>
                                        <p:tgtEl>
                                          <p:spTgt spid="15"/>
                                        </p:tgtEl>
                                        <p:attrNameLst>
                                          <p:attrName>ppt_w</p:attrName>
                                        </p:attrNameLst>
                                      </p:cBhvr>
                                      <p:tavLst>
                                        <p:tav tm="0">
                                          <p:val>
                                            <p:fltVal val="0"/>
                                          </p:val>
                                        </p:tav>
                                        <p:tav tm="100000">
                                          <p:val>
                                            <p:strVal val="#ppt_w"/>
                                          </p:val>
                                        </p:tav>
                                      </p:tavLst>
                                    </p:anim>
                                    <p:anim calcmode="lin" valueType="num">
                                      <p:cBhvr>
                                        <p:cTn id="83" dur="4000" fill="hold"/>
                                        <p:tgtEl>
                                          <p:spTgt spid="15"/>
                                        </p:tgtEl>
                                        <p:attrNameLst>
                                          <p:attrName>ppt_h</p:attrName>
                                        </p:attrNameLst>
                                      </p:cBhvr>
                                      <p:tavLst>
                                        <p:tav tm="0">
                                          <p:val>
                                            <p:fltVal val="0"/>
                                          </p:val>
                                        </p:tav>
                                        <p:tav tm="100000">
                                          <p:val>
                                            <p:strVal val="#ppt_h"/>
                                          </p:val>
                                        </p:tav>
                                      </p:tavLst>
                                    </p:anim>
                                    <p:anim calcmode="lin" valueType="num">
                                      <p:cBhvr>
                                        <p:cTn id="84" dur="4000" fill="hold"/>
                                        <p:tgtEl>
                                          <p:spTgt spid="15"/>
                                        </p:tgtEl>
                                        <p:attrNameLst>
                                          <p:attrName>ppt_x</p:attrName>
                                        </p:attrNameLst>
                                      </p:cBhvr>
                                      <p:tavLst>
                                        <p:tav tm="0">
                                          <p:val>
                                            <p:fltVal val="0.5"/>
                                          </p:val>
                                        </p:tav>
                                        <p:tav tm="100000">
                                          <p:val>
                                            <p:strVal val="#ppt_x"/>
                                          </p:val>
                                        </p:tav>
                                      </p:tavLst>
                                    </p:anim>
                                    <p:anim calcmode="lin" valueType="num">
                                      <p:cBhvr>
                                        <p:cTn id="85" dur="4000" fill="hold"/>
                                        <p:tgtEl>
                                          <p:spTgt spid="15"/>
                                        </p:tgtEl>
                                        <p:attrNameLst>
                                          <p:attrName>ppt_y</p:attrName>
                                        </p:attrNameLst>
                                      </p:cBhvr>
                                      <p:tavLst>
                                        <p:tav tm="0">
                                          <p:val>
                                            <p:fltVal val="0.5"/>
                                          </p:val>
                                        </p:tav>
                                        <p:tav tm="100000">
                                          <p:val>
                                            <p:strVal val="#ppt_y"/>
                                          </p:val>
                                        </p:tav>
                                      </p:tavLst>
                                    </p:anim>
                                  </p:childTnLst>
                                </p:cTn>
                              </p:par>
                              <p:par>
                                <p:cTn id="86" presetID="8" presetClass="emph" presetSubtype="0" fill="hold" nodeType="withEffect">
                                  <p:stCondLst>
                                    <p:cond delay="0"/>
                                  </p:stCondLst>
                                  <p:childTnLst>
                                    <p:animRot by="21600000">
                                      <p:cBhvr>
                                        <p:cTn id="87" dur="4000" fill="hold"/>
                                        <p:tgtEl>
                                          <p:spTgt spid="15"/>
                                        </p:tgtEl>
                                        <p:attrNameLst>
                                          <p:attrName>r</p:attrName>
                                        </p:attrNameLst>
                                      </p:cBhvr>
                                    </p:animRot>
                                  </p:childTnLst>
                                </p:cTn>
                              </p:par>
                              <p:par>
                                <p:cTn id="88" presetID="23" presetClass="entr" presetSubtype="528" fill="hold"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p:cTn id="90" dur="4000" fill="hold"/>
                                        <p:tgtEl>
                                          <p:spTgt spid="16"/>
                                        </p:tgtEl>
                                        <p:attrNameLst>
                                          <p:attrName>ppt_w</p:attrName>
                                        </p:attrNameLst>
                                      </p:cBhvr>
                                      <p:tavLst>
                                        <p:tav tm="0">
                                          <p:val>
                                            <p:fltVal val="0"/>
                                          </p:val>
                                        </p:tav>
                                        <p:tav tm="100000">
                                          <p:val>
                                            <p:strVal val="#ppt_w"/>
                                          </p:val>
                                        </p:tav>
                                      </p:tavLst>
                                    </p:anim>
                                    <p:anim calcmode="lin" valueType="num">
                                      <p:cBhvr>
                                        <p:cTn id="91" dur="4000" fill="hold"/>
                                        <p:tgtEl>
                                          <p:spTgt spid="16"/>
                                        </p:tgtEl>
                                        <p:attrNameLst>
                                          <p:attrName>ppt_h</p:attrName>
                                        </p:attrNameLst>
                                      </p:cBhvr>
                                      <p:tavLst>
                                        <p:tav tm="0">
                                          <p:val>
                                            <p:fltVal val="0"/>
                                          </p:val>
                                        </p:tav>
                                        <p:tav tm="100000">
                                          <p:val>
                                            <p:strVal val="#ppt_h"/>
                                          </p:val>
                                        </p:tav>
                                      </p:tavLst>
                                    </p:anim>
                                    <p:anim calcmode="lin" valueType="num">
                                      <p:cBhvr>
                                        <p:cTn id="92" dur="4000" fill="hold"/>
                                        <p:tgtEl>
                                          <p:spTgt spid="16"/>
                                        </p:tgtEl>
                                        <p:attrNameLst>
                                          <p:attrName>ppt_x</p:attrName>
                                        </p:attrNameLst>
                                      </p:cBhvr>
                                      <p:tavLst>
                                        <p:tav tm="0">
                                          <p:val>
                                            <p:fltVal val="0.5"/>
                                          </p:val>
                                        </p:tav>
                                        <p:tav tm="100000">
                                          <p:val>
                                            <p:strVal val="#ppt_x"/>
                                          </p:val>
                                        </p:tav>
                                      </p:tavLst>
                                    </p:anim>
                                    <p:anim calcmode="lin" valueType="num">
                                      <p:cBhvr>
                                        <p:cTn id="93" dur="4000" fill="hold"/>
                                        <p:tgtEl>
                                          <p:spTgt spid="16"/>
                                        </p:tgtEl>
                                        <p:attrNameLst>
                                          <p:attrName>ppt_y</p:attrName>
                                        </p:attrNameLst>
                                      </p:cBhvr>
                                      <p:tavLst>
                                        <p:tav tm="0">
                                          <p:val>
                                            <p:fltVal val="0.5"/>
                                          </p:val>
                                        </p:tav>
                                        <p:tav tm="100000">
                                          <p:val>
                                            <p:strVal val="#ppt_y"/>
                                          </p:val>
                                        </p:tav>
                                      </p:tavLst>
                                    </p:anim>
                                  </p:childTnLst>
                                </p:cTn>
                              </p:par>
                              <p:par>
                                <p:cTn id="94" presetID="8" presetClass="emph" presetSubtype="0" fill="hold" nodeType="withEffect">
                                  <p:stCondLst>
                                    <p:cond delay="0"/>
                                  </p:stCondLst>
                                  <p:childTnLst>
                                    <p:animRot by="21600000">
                                      <p:cBhvr>
                                        <p:cTn id="95" dur="4000" fill="hold"/>
                                        <p:tgtEl>
                                          <p:spTgt spid="16"/>
                                        </p:tgtEl>
                                        <p:attrNameLst>
                                          <p:attrName>r</p:attrName>
                                        </p:attrNameLst>
                                      </p:cBhvr>
                                    </p:animRot>
                                  </p:childTnLst>
                                </p:cTn>
                              </p:par>
                              <p:par>
                                <p:cTn id="96" presetID="23" presetClass="entr" presetSubtype="528" fill="hold" nodeType="with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p:cTn id="98" dur="4000" fill="hold"/>
                                        <p:tgtEl>
                                          <p:spTgt spid="17"/>
                                        </p:tgtEl>
                                        <p:attrNameLst>
                                          <p:attrName>ppt_w</p:attrName>
                                        </p:attrNameLst>
                                      </p:cBhvr>
                                      <p:tavLst>
                                        <p:tav tm="0">
                                          <p:val>
                                            <p:fltVal val="0"/>
                                          </p:val>
                                        </p:tav>
                                        <p:tav tm="100000">
                                          <p:val>
                                            <p:strVal val="#ppt_w"/>
                                          </p:val>
                                        </p:tav>
                                      </p:tavLst>
                                    </p:anim>
                                    <p:anim calcmode="lin" valueType="num">
                                      <p:cBhvr>
                                        <p:cTn id="99" dur="4000" fill="hold"/>
                                        <p:tgtEl>
                                          <p:spTgt spid="17"/>
                                        </p:tgtEl>
                                        <p:attrNameLst>
                                          <p:attrName>ppt_h</p:attrName>
                                        </p:attrNameLst>
                                      </p:cBhvr>
                                      <p:tavLst>
                                        <p:tav tm="0">
                                          <p:val>
                                            <p:fltVal val="0"/>
                                          </p:val>
                                        </p:tav>
                                        <p:tav tm="100000">
                                          <p:val>
                                            <p:strVal val="#ppt_h"/>
                                          </p:val>
                                        </p:tav>
                                      </p:tavLst>
                                    </p:anim>
                                    <p:anim calcmode="lin" valueType="num">
                                      <p:cBhvr>
                                        <p:cTn id="100" dur="4000" fill="hold"/>
                                        <p:tgtEl>
                                          <p:spTgt spid="17"/>
                                        </p:tgtEl>
                                        <p:attrNameLst>
                                          <p:attrName>ppt_x</p:attrName>
                                        </p:attrNameLst>
                                      </p:cBhvr>
                                      <p:tavLst>
                                        <p:tav tm="0">
                                          <p:val>
                                            <p:fltVal val="0.5"/>
                                          </p:val>
                                        </p:tav>
                                        <p:tav tm="100000">
                                          <p:val>
                                            <p:strVal val="#ppt_x"/>
                                          </p:val>
                                        </p:tav>
                                      </p:tavLst>
                                    </p:anim>
                                    <p:anim calcmode="lin" valueType="num">
                                      <p:cBhvr>
                                        <p:cTn id="101" dur="4000" fill="hold"/>
                                        <p:tgtEl>
                                          <p:spTgt spid="17"/>
                                        </p:tgtEl>
                                        <p:attrNameLst>
                                          <p:attrName>ppt_y</p:attrName>
                                        </p:attrNameLst>
                                      </p:cBhvr>
                                      <p:tavLst>
                                        <p:tav tm="0">
                                          <p:val>
                                            <p:fltVal val="0.5"/>
                                          </p:val>
                                        </p:tav>
                                        <p:tav tm="100000">
                                          <p:val>
                                            <p:strVal val="#ppt_y"/>
                                          </p:val>
                                        </p:tav>
                                      </p:tavLst>
                                    </p:anim>
                                  </p:childTnLst>
                                </p:cTn>
                              </p:par>
                              <p:par>
                                <p:cTn id="102" presetID="8" presetClass="emph" presetSubtype="0" fill="hold" nodeType="withEffect">
                                  <p:stCondLst>
                                    <p:cond delay="0"/>
                                  </p:stCondLst>
                                  <p:childTnLst>
                                    <p:animRot by="21600000">
                                      <p:cBhvr>
                                        <p:cTn id="103" dur="4000" fill="hold"/>
                                        <p:tgtEl>
                                          <p:spTgt spid="17"/>
                                        </p:tgtEl>
                                        <p:attrNameLst>
                                          <p:attrName>r</p:attrName>
                                        </p:attrNameLst>
                                      </p:cBhvr>
                                    </p:animRot>
                                  </p:childTnLst>
                                </p:cTn>
                              </p:par>
                            </p:childTnLst>
                          </p:cTn>
                        </p:par>
                        <p:par>
                          <p:cTn id="104" fill="hold">
                            <p:stCondLst>
                              <p:cond delay="4000"/>
                            </p:stCondLst>
                            <p:childTnLst>
                              <p:par>
                                <p:cTn id="105" presetID="23" presetClass="exit" presetSubtype="544" fill="hold" nodeType="afterEffect">
                                  <p:stCondLst>
                                    <p:cond delay="0"/>
                                  </p:stCondLst>
                                  <p:childTnLst>
                                    <p:anim calcmode="lin" valueType="num">
                                      <p:cBhvr>
                                        <p:cTn id="106" dur="3000"/>
                                        <p:tgtEl>
                                          <p:spTgt spid="8"/>
                                        </p:tgtEl>
                                        <p:attrNameLst>
                                          <p:attrName>ppt_w</p:attrName>
                                        </p:attrNameLst>
                                      </p:cBhvr>
                                      <p:tavLst>
                                        <p:tav tm="0">
                                          <p:val>
                                            <p:strVal val="ppt_w"/>
                                          </p:val>
                                        </p:tav>
                                        <p:tav tm="100000">
                                          <p:val>
                                            <p:fltVal val="0"/>
                                          </p:val>
                                        </p:tav>
                                      </p:tavLst>
                                    </p:anim>
                                    <p:anim calcmode="lin" valueType="num">
                                      <p:cBhvr>
                                        <p:cTn id="107" dur="3000"/>
                                        <p:tgtEl>
                                          <p:spTgt spid="8"/>
                                        </p:tgtEl>
                                        <p:attrNameLst>
                                          <p:attrName>ppt_h</p:attrName>
                                        </p:attrNameLst>
                                      </p:cBhvr>
                                      <p:tavLst>
                                        <p:tav tm="0">
                                          <p:val>
                                            <p:strVal val="ppt_h"/>
                                          </p:val>
                                        </p:tav>
                                        <p:tav tm="100000">
                                          <p:val>
                                            <p:fltVal val="0"/>
                                          </p:val>
                                        </p:tav>
                                      </p:tavLst>
                                    </p:anim>
                                    <p:anim calcmode="lin" valueType="num">
                                      <p:cBhvr>
                                        <p:cTn id="108" dur="3000"/>
                                        <p:tgtEl>
                                          <p:spTgt spid="8"/>
                                        </p:tgtEl>
                                        <p:attrNameLst>
                                          <p:attrName>ppt_x</p:attrName>
                                        </p:attrNameLst>
                                      </p:cBhvr>
                                      <p:tavLst>
                                        <p:tav tm="0">
                                          <p:val>
                                            <p:strVal val="ppt_x"/>
                                          </p:val>
                                        </p:tav>
                                        <p:tav tm="100000">
                                          <p:val>
                                            <p:fltVal val="0.5"/>
                                          </p:val>
                                        </p:tav>
                                      </p:tavLst>
                                    </p:anim>
                                    <p:anim calcmode="lin" valueType="num">
                                      <p:cBhvr>
                                        <p:cTn id="109" dur="3000"/>
                                        <p:tgtEl>
                                          <p:spTgt spid="8"/>
                                        </p:tgtEl>
                                        <p:attrNameLst>
                                          <p:attrName>ppt_y</p:attrName>
                                        </p:attrNameLst>
                                      </p:cBhvr>
                                      <p:tavLst>
                                        <p:tav tm="0">
                                          <p:val>
                                            <p:strVal val="ppt_y"/>
                                          </p:val>
                                        </p:tav>
                                        <p:tav tm="100000">
                                          <p:val>
                                            <p:fltVal val="0.5"/>
                                          </p:val>
                                        </p:tav>
                                      </p:tavLst>
                                    </p:anim>
                                    <p:set>
                                      <p:cBhvr>
                                        <p:cTn id="110" dur="1" fill="hold">
                                          <p:stCondLst>
                                            <p:cond delay="2999"/>
                                          </p:stCondLst>
                                        </p:cTn>
                                        <p:tgtEl>
                                          <p:spTgt spid="8"/>
                                        </p:tgtEl>
                                        <p:attrNameLst>
                                          <p:attrName>style.visibility</p:attrName>
                                        </p:attrNameLst>
                                      </p:cBhvr>
                                      <p:to>
                                        <p:strVal val="hidden"/>
                                      </p:to>
                                    </p:set>
                                  </p:childTnLst>
                                </p:cTn>
                              </p:par>
                              <p:par>
                                <p:cTn id="111" presetID="8" presetClass="emph" presetSubtype="0" fill="hold" nodeType="withEffect">
                                  <p:stCondLst>
                                    <p:cond delay="0"/>
                                  </p:stCondLst>
                                  <p:childTnLst>
                                    <p:animRot by="-21600000">
                                      <p:cBhvr>
                                        <p:cTn id="112" dur="3000" fill="hold"/>
                                        <p:tgtEl>
                                          <p:spTgt spid="8"/>
                                        </p:tgtEl>
                                        <p:attrNameLst>
                                          <p:attrName>r</p:attrName>
                                        </p:attrNameLst>
                                      </p:cBhvr>
                                    </p:animRot>
                                  </p:childTnLst>
                                </p:cTn>
                              </p:par>
                              <p:par>
                                <p:cTn id="113" presetID="23" presetClass="exit" presetSubtype="544" fill="hold" nodeType="withEffect">
                                  <p:stCondLst>
                                    <p:cond delay="0"/>
                                  </p:stCondLst>
                                  <p:childTnLst>
                                    <p:anim calcmode="lin" valueType="num">
                                      <p:cBhvr>
                                        <p:cTn id="114" dur="3000"/>
                                        <p:tgtEl>
                                          <p:spTgt spid="5"/>
                                        </p:tgtEl>
                                        <p:attrNameLst>
                                          <p:attrName>ppt_w</p:attrName>
                                        </p:attrNameLst>
                                      </p:cBhvr>
                                      <p:tavLst>
                                        <p:tav tm="0">
                                          <p:val>
                                            <p:strVal val="ppt_w"/>
                                          </p:val>
                                        </p:tav>
                                        <p:tav tm="100000">
                                          <p:val>
                                            <p:fltVal val="0"/>
                                          </p:val>
                                        </p:tav>
                                      </p:tavLst>
                                    </p:anim>
                                    <p:anim calcmode="lin" valueType="num">
                                      <p:cBhvr>
                                        <p:cTn id="115" dur="3000"/>
                                        <p:tgtEl>
                                          <p:spTgt spid="5"/>
                                        </p:tgtEl>
                                        <p:attrNameLst>
                                          <p:attrName>ppt_h</p:attrName>
                                        </p:attrNameLst>
                                      </p:cBhvr>
                                      <p:tavLst>
                                        <p:tav tm="0">
                                          <p:val>
                                            <p:strVal val="ppt_h"/>
                                          </p:val>
                                        </p:tav>
                                        <p:tav tm="100000">
                                          <p:val>
                                            <p:fltVal val="0"/>
                                          </p:val>
                                        </p:tav>
                                      </p:tavLst>
                                    </p:anim>
                                    <p:anim calcmode="lin" valueType="num">
                                      <p:cBhvr>
                                        <p:cTn id="116" dur="3000"/>
                                        <p:tgtEl>
                                          <p:spTgt spid="5"/>
                                        </p:tgtEl>
                                        <p:attrNameLst>
                                          <p:attrName>ppt_x</p:attrName>
                                        </p:attrNameLst>
                                      </p:cBhvr>
                                      <p:tavLst>
                                        <p:tav tm="0">
                                          <p:val>
                                            <p:strVal val="ppt_x"/>
                                          </p:val>
                                        </p:tav>
                                        <p:tav tm="100000">
                                          <p:val>
                                            <p:fltVal val="0.5"/>
                                          </p:val>
                                        </p:tav>
                                      </p:tavLst>
                                    </p:anim>
                                    <p:anim calcmode="lin" valueType="num">
                                      <p:cBhvr>
                                        <p:cTn id="117" dur="3000"/>
                                        <p:tgtEl>
                                          <p:spTgt spid="5"/>
                                        </p:tgtEl>
                                        <p:attrNameLst>
                                          <p:attrName>ppt_y</p:attrName>
                                        </p:attrNameLst>
                                      </p:cBhvr>
                                      <p:tavLst>
                                        <p:tav tm="0">
                                          <p:val>
                                            <p:strVal val="ppt_y"/>
                                          </p:val>
                                        </p:tav>
                                        <p:tav tm="100000">
                                          <p:val>
                                            <p:fltVal val="0.5"/>
                                          </p:val>
                                        </p:tav>
                                      </p:tavLst>
                                    </p:anim>
                                    <p:set>
                                      <p:cBhvr>
                                        <p:cTn id="118" dur="1" fill="hold">
                                          <p:stCondLst>
                                            <p:cond delay="2999"/>
                                          </p:stCondLst>
                                        </p:cTn>
                                        <p:tgtEl>
                                          <p:spTgt spid="5"/>
                                        </p:tgtEl>
                                        <p:attrNameLst>
                                          <p:attrName>style.visibility</p:attrName>
                                        </p:attrNameLst>
                                      </p:cBhvr>
                                      <p:to>
                                        <p:strVal val="hidden"/>
                                      </p:to>
                                    </p:set>
                                  </p:childTnLst>
                                </p:cTn>
                              </p:par>
                              <p:par>
                                <p:cTn id="119" presetID="8" presetClass="emph" presetSubtype="0" fill="hold" nodeType="withEffect">
                                  <p:stCondLst>
                                    <p:cond delay="0"/>
                                  </p:stCondLst>
                                  <p:childTnLst>
                                    <p:animRot by="-21600000">
                                      <p:cBhvr>
                                        <p:cTn id="120" dur="3000" fill="hold"/>
                                        <p:tgtEl>
                                          <p:spTgt spid="5"/>
                                        </p:tgtEl>
                                        <p:attrNameLst>
                                          <p:attrName>r</p:attrName>
                                        </p:attrNameLst>
                                      </p:cBhvr>
                                    </p:animRot>
                                  </p:childTnLst>
                                </p:cTn>
                              </p:par>
                              <p:par>
                                <p:cTn id="121" presetID="23" presetClass="exit" presetSubtype="544" fill="hold" nodeType="withEffect">
                                  <p:stCondLst>
                                    <p:cond delay="0"/>
                                  </p:stCondLst>
                                  <p:childTnLst>
                                    <p:anim calcmode="lin" valueType="num">
                                      <p:cBhvr>
                                        <p:cTn id="122" dur="3000"/>
                                        <p:tgtEl>
                                          <p:spTgt spid="6"/>
                                        </p:tgtEl>
                                        <p:attrNameLst>
                                          <p:attrName>ppt_w</p:attrName>
                                        </p:attrNameLst>
                                      </p:cBhvr>
                                      <p:tavLst>
                                        <p:tav tm="0">
                                          <p:val>
                                            <p:strVal val="ppt_w"/>
                                          </p:val>
                                        </p:tav>
                                        <p:tav tm="100000">
                                          <p:val>
                                            <p:fltVal val="0"/>
                                          </p:val>
                                        </p:tav>
                                      </p:tavLst>
                                    </p:anim>
                                    <p:anim calcmode="lin" valueType="num">
                                      <p:cBhvr>
                                        <p:cTn id="123" dur="3000"/>
                                        <p:tgtEl>
                                          <p:spTgt spid="6"/>
                                        </p:tgtEl>
                                        <p:attrNameLst>
                                          <p:attrName>ppt_h</p:attrName>
                                        </p:attrNameLst>
                                      </p:cBhvr>
                                      <p:tavLst>
                                        <p:tav tm="0">
                                          <p:val>
                                            <p:strVal val="ppt_h"/>
                                          </p:val>
                                        </p:tav>
                                        <p:tav tm="100000">
                                          <p:val>
                                            <p:fltVal val="0"/>
                                          </p:val>
                                        </p:tav>
                                      </p:tavLst>
                                    </p:anim>
                                    <p:anim calcmode="lin" valueType="num">
                                      <p:cBhvr>
                                        <p:cTn id="124" dur="3000"/>
                                        <p:tgtEl>
                                          <p:spTgt spid="6"/>
                                        </p:tgtEl>
                                        <p:attrNameLst>
                                          <p:attrName>ppt_x</p:attrName>
                                        </p:attrNameLst>
                                      </p:cBhvr>
                                      <p:tavLst>
                                        <p:tav tm="0">
                                          <p:val>
                                            <p:strVal val="ppt_x"/>
                                          </p:val>
                                        </p:tav>
                                        <p:tav tm="100000">
                                          <p:val>
                                            <p:fltVal val="0.5"/>
                                          </p:val>
                                        </p:tav>
                                      </p:tavLst>
                                    </p:anim>
                                    <p:anim calcmode="lin" valueType="num">
                                      <p:cBhvr>
                                        <p:cTn id="125" dur="3000"/>
                                        <p:tgtEl>
                                          <p:spTgt spid="6"/>
                                        </p:tgtEl>
                                        <p:attrNameLst>
                                          <p:attrName>ppt_y</p:attrName>
                                        </p:attrNameLst>
                                      </p:cBhvr>
                                      <p:tavLst>
                                        <p:tav tm="0">
                                          <p:val>
                                            <p:strVal val="ppt_y"/>
                                          </p:val>
                                        </p:tav>
                                        <p:tav tm="100000">
                                          <p:val>
                                            <p:fltVal val="0.5"/>
                                          </p:val>
                                        </p:tav>
                                      </p:tavLst>
                                    </p:anim>
                                    <p:set>
                                      <p:cBhvr>
                                        <p:cTn id="126" dur="1" fill="hold">
                                          <p:stCondLst>
                                            <p:cond delay="2999"/>
                                          </p:stCondLst>
                                        </p:cTn>
                                        <p:tgtEl>
                                          <p:spTgt spid="6"/>
                                        </p:tgtEl>
                                        <p:attrNameLst>
                                          <p:attrName>style.visibility</p:attrName>
                                        </p:attrNameLst>
                                      </p:cBhvr>
                                      <p:to>
                                        <p:strVal val="hidden"/>
                                      </p:to>
                                    </p:se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3000" fill="hold"/>
                                        <p:tgtEl>
                                          <p:spTgt spid="9"/>
                                        </p:tgtEl>
                                        <p:attrNameLst>
                                          <p:attrName>r</p:attrName>
                                        </p:attrNameLst>
                                      </p:cBhvr>
                                    </p:animRot>
                                  </p:childTnLst>
                                </p:cTn>
                              </p:par>
                              <p:par>
                                <p:cTn id="137" presetID="23" presetClass="exit" presetSubtype="544" fill="hold" nodeType="withEffect">
                                  <p:stCondLst>
                                    <p:cond delay="0"/>
                                  </p:stCondLst>
                                  <p:childTnLst>
                                    <p:anim calcmode="lin" valueType="num">
                                      <p:cBhvr>
                                        <p:cTn id="138" dur="3000"/>
                                        <p:tgtEl>
                                          <p:spTgt spid="10"/>
                                        </p:tgtEl>
                                        <p:attrNameLst>
                                          <p:attrName>ppt_w</p:attrName>
                                        </p:attrNameLst>
                                      </p:cBhvr>
                                      <p:tavLst>
                                        <p:tav tm="0">
                                          <p:val>
                                            <p:strVal val="ppt_w"/>
                                          </p:val>
                                        </p:tav>
                                        <p:tav tm="100000">
                                          <p:val>
                                            <p:fltVal val="0"/>
                                          </p:val>
                                        </p:tav>
                                      </p:tavLst>
                                    </p:anim>
                                    <p:anim calcmode="lin" valueType="num">
                                      <p:cBhvr>
                                        <p:cTn id="139" dur="3000"/>
                                        <p:tgtEl>
                                          <p:spTgt spid="10"/>
                                        </p:tgtEl>
                                        <p:attrNameLst>
                                          <p:attrName>ppt_h</p:attrName>
                                        </p:attrNameLst>
                                      </p:cBhvr>
                                      <p:tavLst>
                                        <p:tav tm="0">
                                          <p:val>
                                            <p:strVal val="ppt_h"/>
                                          </p:val>
                                        </p:tav>
                                        <p:tav tm="100000">
                                          <p:val>
                                            <p:fltVal val="0"/>
                                          </p:val>
                                        </p:tav>
                                      </p:tavLst>
                                    </p:anim>
                                    <p:anim calcmode="lin" valueType="num">
                                      <p:cBhvr>
                                        <p:cTn id="140" dur="3000"/>
                                        <p:tgtEl>
                                          <p:spTgt spid="10"/>
                                        </p:tgtEl>
                                        <p:attrNameLst>
                                          <p:attrName>ppt_x</p:attrName>
                                        </p:attrNameLst>
                                      </p:cBhvr>
                                      <p:tavLst>
                                        <p:tav tm="0">
                                          <p:val>
                                            <p:strVal val="ppt_x"/>
                                          </p:val>
                                        </p:tav>
                                        <p:tav tm="100000">
                                          <p:val>
                                            <p:fltVal val="0.5"/>
                                          </p:val>
                                        </p:tav>
                                      </p:tavLst>
                                    </p:anim>
                                    <p:anim calcmode="lin" valueType="num">
                                      <p:cBhvr>
                                        <p:cTn id="141" dur="3000"/>
                                        <p:tgtEl>
                                          <p:spTgt spid="10"/>
                                        </p:tgtEl>
                                        <p:attrNameLst>
                                          <p:attrName>ppt_y</p:attrName>
                                        </p:attrNameLst>
                                      </p:cBhvr>
                                      <p:tavLst>
                                        <p:tav tm="0">
                                          <p:val>
                                            <p:strVal val="ppt_y"/>
                                          </p:val>
                                        </p:tav>
                                        <p:tav tm="100000">
                                          <p:val>
                                            <p:fltVal val="0.5"/>
                                          </p:val>
                                        </p:tav>
                                      </p:tavLst>
                                    </p:anim>
                                    <p:set>
                                      <p:cBhvr>
                                        <p:cTn id="142" dur="1" fill="hold">
                                          <p:stCondLst>
                                            <p:cond delay="2999"/>
                                          </p:stCondLst>
                                        </p:cTn>
                                        <p:tgtEl>
                                          <p:spTgt spid="10"/>
                                        </p:tgtEl>
                                        <p:attrNameLst>
                                          <p:attrName>style.visibility</p:attrName>
                                        </p:attrNameLst>
                                      </p:cBhvr>
                                      <p:to>
                                        <p:strVal val="hidden"/>
                                      </p:to>
                                    </p:set>
                                  </p:childTnLst>
                                </p:cTn>
                              </p:par>
                              <p:par>
                                <p:cTn id="143" presetID="8" presetClass="emph" presetSubtype="0" fill="hold" nodeType="withEffect">
                                  <p:stCondLst>
                                    <p:cond delay="0"/>
                                  </p:stCondLst>
                                  <p:childTnLst>
                                    <p:animRot by="-21600000">
                                      <p:cBhvr>
                                        <p:cTn id="144" dur="3000" fill="hold"/>
                                        <p:tgtEl>
                                          <p:spTgt spid="10"/>
                                        </p:tgtEl>
                                        <p:attrNameLst>
                                          <p:attrName>r</p:attrName>
                                        </p:attrNameLst>
                                      </p:cBhvr>
                                    </p:animRot>
                                  </p:childTnLst>
                                </p:cTn>
                              </p:par>
                              <p:par>
                                <p:cTn id="145" presetID="23" presetClass="exit" presetSubtype="544" fill="hold" nodeType="withEffect">
                                  <p:stCondLst>
                                    <p:cond delay="0"/>
                                  </p:stCondLst>
                                  <p:childTnLst>
                                    <p:anim calcmode="lin" valueType="num">
                                      <p:cBhvr>
                                        <p:cTn id="146" dur="3000"/>
                                        <p:tgtEl>
                                          <p:spTgt spid="11"/>
                                        </p:tgtEl>
                                        <p:attrNameLst>
                                          <p:attrName>ppt_w</p:attrName>
                                        </p:attrNameLst>
                                      </p:cBhvr>
                                      <p:tavLst>
                                        <p:tav tm="0">
                                          <p:val>
                                            <p:strVal val="ppt_w"/>
                                          </p:val>
                                        </p:tav>
                                        <p:tav tm="100000">
                                          <p:val>
                                            <p:fltVal val="0"/>
                                          </p:val>
                                        </p:tav>
                                      </p:tavLst>
                                    </p:anim>
                                    <p:anim calcmode="lin" valueType="num">
                                      <p:cBhvr>
                                        <p:cTn id="147" dur="3000"/>
                                        <p:tgtEl>
                                          <p:spTgt spid="11"/>
                                        </p:tgtEl>
                                        <p:attrNameLst>
                                          <p:attrName>ppt_h</p:attrName>
                                        </p:attrNameLst>
                                      </p:cBhvr>
                                      <p:tavLst>
                                        <p:tav tm="0">
                                          <p:val>
                                            <p:strVal val="ppt_h"/>
                                          </p:val>
                                        </p:tav>
                                        <p:tav tm="100000">
                                          <p:val>
                                            <p:fltVal val="0"/>
                                          </p:val>
                                        </p:tav>
                                      </p:tavLst>
                                    </p:anim>
                                    <p:anim calcmode="lin" valueType="num">
                                      <p:cBhvr>
                                        <p:cTn id="148" dur="3000"/>
                                        <p:tgtEl>
                                          <p:spTgt spid="11"/>
                                        </p:tgtEl>
                                        <p:attrNameLst>
                                          <p:attrName>ppt_x</p:attrName>
                                        </p:attrNameLst>
                                      </p:cBhvr>
                                      <p:tavLst>
                                        <p:tav tm="0">
                                          <p:val>
                                            <p:strVal val="ppt_x"/>
                                          </p:val>
                                        </p:tav>
                                        <p:tav tm="100000">
                                          <p:val>
                                            <p:fltVal val="0.5"/>
                                          </p:val>
                                        </p:tav>
                                      </p:tavLst>
                                    </p:anim>
                                    <p:anim calcmode="lin" valueType="num">
                                      <p:cBhvr>
                                        <p:cTn id="149" dur="3000"/>
                                        <p:tgtEl>
                                          <p:spTgt spid="11"/>
                                        </p:tgtEl>
                                        <p:attrNameLst>
                                          <p:attrName>ppt_y</p:attrName>
                                        </p:attrNameLst>
                                      </p:cBhvr>
                                      <p:tavLst>
                                        <p:tav tm="0">
                                          <p:val>
                                            <p:strVal val="ppt_y"/>
                                          </p:val>
                                        </p:tav>
                                        <p:tav tm="100000">
                                          <p:val>
                                            <p:fltVal val="0.5"/>
                                          </p:val>
                                        </p:tav>
                                      </p:tavLst>
                                    </p:anim>
                                    <p:set>
                                      <p:cBhvr>
                                        <p:cTn id="150" dur="1" fill="hold">
                                          <p:stCondLst>
                                            <p:cond delay="2999"/>
                                          </p:stCondLst>
                                        </p:cTn>
                                        <p:tgtEl>
                                          <p:spTgt spid="11"/>
                                        </p:tgtEl>
                                        <p:attrNameLst>
                                          <p:attrName>style.visibility</p:attrName>
                                        </p:attrNameLst>
                                      </p:cBhvr>
                                      <p:to>
                                        <p:strVal val="hidden"/>
                                      </p:to>
                                    </p:set>
                                  </p:childTnLst>
                                </p:cTn>
                              </p:par>
                              <p:par>
                                <p:cTn id="151" presetID="8" presetClass="emph" presetSubtype="0" fill="hold" nodeType="withEffect">
                                  <p:stCondLst>
                                    <p:cond delay="0"/>
                                  </p:stCondLst>
                                  <p:childTnLst>
                                    <p:animRot by="-21600000">
                                      <p:cBhvr>
                                        <p:cTn id="152" dur="3000" fill="hold"/>
                                        <p:tgtEl>
                                          <p:spTgt spid="11"/>
                                        </p:tgtEl>
                                        <p:attrNameLst>
                                          <p:attrName>r</p:attrName>
                                        </p:attrNameLst>
                                      </p:cBhvr>
                                    </p:animRot>
                                  </p:childTnLst>
                                </p:cTn>
                              </p:par>
                              <p:par>
                                <p:cTn id="153" presetID="23" presetClass="exit" presetSubtype="544" fill="hold" nodeType="withEffect">
                                  <p:stCondLst>
                                    <p:cond delay="0"/>
                                  </p:stCondLst>
                                  <p:childTnLst>
                                    <p:anim calcmode="lin" valueType="num">
                                      <p:cBhvr>
                                        <p:cTn id="154" dur="3000"/>
                                        <p:tgtEl>
                                          <p:spTgt spid="12"/>
                                        </p:tgtEl>
                                        <p:attrNameLst>
                                          <p:attrName>ppt_w</p:attrName>
                                        </p:attrNameLst>
                                      </p:cBhvr>
                                      <p:tavLst>
                                        <p:tav tm="0">
                                          <p:val>
                                            <p:strVal val="ppt_w"/>
                                          </p:val>
                                        </p:tav>
                                        <p:tav tm="100000">
                                          <p:val>
                                            <p:fltVal val="0"/>
                                          </p:val>
                                        </p:tav>
                                      </p:tavLst>
                                    </p:anim>
                                    <p:anim calcmode="lin" valueType="num">
                                      <p:cBhvr>
                                        <p:cTn id="155" dur="3000"/>
                                        <p:tgtEl>
                                          <p:spTgt spid="12"/>
                                        </p:tgtEl>
                                        <p:attrNameLst>
                                          <p:attrName>ppt_h</p:attrName>
                                        </p:attrNameLst>
                                      </p:cBhvr>
                                      <p:tavLst>
                                        <p:tav tm="0">
                                          <p:val>
                                            <p:strVal val="ppt_h"/>
                                          </p:val>
                                        </p:tav>
                                        <p:tav tm="100000">
                                          <p:val>
                                            <p:fltVal val="0"/>
                                          </p:val>
                                        </p:tav>
                                      </p:tavLst>
                                    </p:anim>
                                    <p:anim calcmode="lin" valueType="num">
                                      <p:cBhvr>
                                        <p:cTn id="156" dur="3000"/>
                                        <p:tgtEl>
                                          <p:spTgt spid="12"/>
                                        </p:tgtEl>
                                        <p:attrNameLst>
                                          <p:attrName>ppt_x</p:attrName>
                                        </p:attrNameLst>
                                      </p:cBhvr>
                                      <p:tavLst>
                                        <p:tav tm="0">
                                          <p:val>
                                            <p:strVal val="ppt_x"/>
                                          </p:val>
                                        </p:tav>
                                        <p:tav tm="100000">
                                          <p:val>
                                            <p:fltVal val="0.5"/>
                                          </p:val>
                                        </p:tav>
                                      </p:tavLst>
                                    </p:anim>
                                    <p:anim calcmode="lin" valueType="num">
                                      <p:cBhvr>
                                        <p:cTn id="157" dur="3000"/>
                                        <p:tgtEl>
                                          <p:spTgt spid="12"/>
                                        </p:tgtEl>
                                        <p:attrNameLst>
                                          <p:attrName>ppt_y</p:attrName>
                                        </p:attrNameLst>
                                      </p:cBhvr>
                                      <p:tavLst>
                                        <p:tav tm="0">
                                          <p:val>
                                            <p:strVal val="ppt_y"/>
                                          </p:val>
                                        </p:tav>
                                        <p:tav tm="100000">
                                          <p:val>
                                            <p:fltVal val="0.5"/>
                                          </p:val>
                                        </p:tav>
                                      </p:tavLst>
                                    </p:anim>
                                    <p:set>
                                      <p:cBhvr>
                                        <p:cTn id="158" dur="1" fill="hold">
                                          <p:stCondLst>
                                            <p:cond delay="2999"/>
                                          </p:stCondLst>
                                        </p:cTn>
                                        <p:tgtEl>
                                          <p:spTgt spid="12"/>
                                        </p:tgtEl>
                                        <p:attrNameLst>
                                          <p:attrName>style.visibility</p:attrName>
                                        </p:attrNameLst>
                                      </p:cBhvr>
                                      <p:to>
                                        <p:strVal val="hidden"/>
                                      </p:to>
                                    </p:set>
                                  </p:childTnLst>
                                </p:cTn>
                              </p:par>
                              <p:par>
                                <p:cTn id="159" presetID="8" presetClass="emph" presetSubtype="0" fill="hold" nodeType="withEffect">
                                  <p:stCondLst>
                                    <p:cond delay="0"/>
                                  </p:stCondLst>
                                  <p:childTnLst>
                                    <p:animRot by="-21600000">
                                      <p:cBhvr>
                                        <p:cTn id="160" dur="3000" fill="hold"/>
                                        <p:tgtEl>
                                          <p:spTgt spid="12"/>
                                        </p:tgtEl>
                                        <p:attrNameLst>
                                          <p:attrName>r</p:attrName>
                                        </p:attrNameLst>
                                      </p:cBhvr>
                                    </p:animRot>
                                  </p:childTnLst>
                                </p:cTn>
                              </p:par>
                              <p:par>
                                <p:cTn id="161" presetID="23" presetClass="exit" presetSubtype="544" fill="hold" nodeType="withEffect">
                                  <p:stCondLst>
                                    <p:cond delay="0"/>
                                  </p:stCondLst>
                                  <p:childTnLst>
                                    <p:anim calcmode="lin" valueType="num">
                                      <p:cBhvr>
                                        <p:cTn id="162" dur="3000"/>
                                        <p:tgtEl>
                                          <p:spTgt spid="17"/>
                                        </p:tgtEl>
                                        <p:attrNameLst>
                                          <p:attrName>ppt_w</p:attrName>
                                        </p:attrNameLst>
                                      </p:cBhvr>
                                      <p:tavLst>
                                        <p:tav tm="0">
                                          <p:val>
                                            <p:strVal val="ppt_w"/>
                                          </p:val>
                                        </p:tav>
                                        <p:tav tm="100000">
                                          <p:val>
                                            <p:fltVal val="0"/>
                                          </p:val>
                                        </p:tav>
                                      </p:tavLst>
                                    </p:anim>
                                    <p:anim calcmode="lin" valueType="num">
                                      <p:cBhvr>
                                        <p:cTn id="163" dur="3000"/>
                                        <p:tgtEl>
                                          <p:spTgt spid="17"/>
                                        </p:tgtEl>
                                        <p:attrNameLst>
                                          <p:attrName>ppt_h</p:attrName>
                                        </p:attrNameLst>
                                      </p:cBhvr>
                                      <p:tavLst>
                                        <p:tav tm="0">
                                          <p:val>
                                            <p:strVal val="ppt_h"/>
                                          </p:val>
                                        </p:tav>
                                        <p:tav tm="100000">
                                          <p:val>
                                            <p:fltVal val="0"/>
                                          </p:val>
                                        </p:tav>
                                      </p:tavLst>
                                    </p:anim>
                                    <p:anim calcmode="lin" valueType="num">
                                      <p:cBhvr>
                                        <p:cTn id="164" dur="3000"/>
                                        <p:tgtEl>
                                          <p:spTgt spid="17"/>
                                        </p:tgtEl>
                                        <p:attrNameLst>
                                          <p:attrName>ppt_x</p:attrName>
                                        </p:attrNameLst>
                                      </p:cBhvr>
                                      <p:tavLst>
                                        <p:tav tm="0">
                                          <p:val>
                                            <p:strVal val="ppt_x"/>
                                          </p:val>
                                        </p:tav>
                                        <p:tav tm="100000">
                                          <p:val>
                                            <p:fltVal val="0.5"/>
                                          </p:val>
                                        </p:tav>
                                      </p:tavLst>
                                    </p:anim>
                                    <p:anim calcmode="lin" valueType="num">
                                      <p:cBhvr>
                                        <p:cTn id="165" dur="3000"/>
                                        <p:tgtEl>
                                          <p:spTgt spid="17"/>
                                        </p:tgtEl>
                                        <p:attrNameLst>
                                          <p:attrName>ppt_y</p:attrName>
                                        </p:attrNameLst>
                                      </p:cBhvr>
                                      <p:tavLst>
                                        <p:tav tm="0">
                                          <p:val>
                                            <p:strVal val="ppt_y"/>
                                          </p:val>
                                        </p:tav>
                                        <p:tav tm="100000">
                                          <p:val>
                                            <p:fltVal val="0.5"/>
                                          </p:val>
                                        </p:tav>
                                      </p:tavLst>
                                    </p:anim>
                                    <p:set>
                                      <p:cBhvr>
                                        <p:cTn id="166" dur="1" fill="hold">
                                          <p:stCondLst>
                                            <p:cond delay="2999"/>
                                          </p:stCondLst>
                                        </p:cTn>
                                        <p:tgtEl>
                                          <p:spTgt spid="17"/>
                                        </p:tgtEl>
                                        <p:attrNameLst>
                                          <p:attrName>style.visibility</p:attrName>
                                        </p:attrNameLst>
                                      </p:cBhvr>
                                      <p:to>
                                        <p:strVal val="hidden"/>
                                      </p:to>
                                    </p:set>
                                  </p:childTnLst>
                                </p:cTn>
                              </p:par>
                              <p:par>
                                <p:cTn id="167" presetID="8" presetClass="emph" presetSubtype="0" fill="hold" nodeType="withEffect">
                                  <p:stCondLst>
                                    <p:cond delay="0"/>
                                  </p:stCondLst>
                                  <p:childTnLst>
                                    <p:animRot by="-21600000">
                                      <p:cBhvr>
                                        <p:cTn id="168" dur="3000" fill="hold"/>
                                        <p:tgtEl>
                                          <p:spTgt spid="17"/>
                                        </p:tgtEl>
                                        <p:attrNameLst>
                                          <p:attrName>r</p:attrName>
                                        </p:attrNameLst>
                                      </p:cBhvr>
                                    </p:animRot>
                                  </p:childTnLst>
                                </p:cTn>
                              </p:par>
                              <p:par>
                                <p:cTn id="169" presetID="23" presetClass="exit" presetSubtype="544" fill="hold" nodeType="withEffect">
                                  <p:stCondLst>
                                    <p:cond delay="0"/>
                                  </p:stCondLst>
                                  <p:childTnLst>
                                    <p:anim calcmode="lin" valueType="num">
                                      <p:cBhvr>
                                        <p:cTn id="170" dur="3000"/>
                                        <p:tgtEl>
                                          <p:spTgt spid="16"/>
                                        </p:tgtEl>
                                        <p:attrNameLst>
                                          <p:attrName>ppt_w</p:attrName>
                                        </p:attrNameLst>
                                      </p:cBhvr>
                                      <p:tavLst>
                                        <p:tav tm="0">
                                          <p:val>
                                            <p:strVal val="ppt_w"/>
                                          </p:val>
                                        </p:tav>
                                        <p:tav tm="100000">
                                          <p:val>
                                            <p:fltVal val="0"/>
                                          </p:val>
                                        </p:tav>
                                      </p:tavLst>
                                    </p:anim>
                                    <p:anim calcmode="lin" valueType="num">
                                      <p:cBhvr>
                                        <p:cTn id="171" dur="3000"/>
                                        <p:tgtEl>
                                          <p:spTgt spid="16"/>
                                        </p:tgtEl>
                                        <p:attrNameLst>
                                          <p:attrName>ppt_h</p:attrName>
                                        </p:attrNameLst>
                                      </p:cBhvr>
                                      <p:tavLst>
                                        <p:tav tm="0">
                                          <p:val>
                                            <p:strVal val="ppt_h"/>
                                          </p:val>
                                        </p:tav>
                                        <p:tav tm="100000">
                                          <p:val>
                                            <p:fltVal val="0"/>
                                          </p:val>
                                        </p:tav>
                                      </p:tavLst>
                                    </p:anim>
                                    <p:anim calcmode="lin" valueType="num">
                                      <p:cBhvr>
                                        <p:cTn id="172" dur="3000"/>
                                        <p:tgtEl>
                                          <p:spTgt spid="16"/>
                                        </p:tgtEl>
                                        <p:attrNameLst>
                                          <p:attrName>ppt_x</p:attrName>
                                        </p:attrNameLst>
                                      </p:cBhvr>
                                      <p:tavLst>
                                        <p:tav tm="0">
                                          <p:val>
                                            <p:strVal val="ppt_x"/>
                                          </p:val>
                                        </p:tav>
                                        <p:tav tm="100000">
                                          <p:val>
                                            <p:fltVal val="0.5"/>
                                          </p:val>
                                        </p:tav>
                                      </p:tavLst>
                                    </p:anim>
                                    <p:anim calcmode="lin" valueType="num">
                                      <p:cBhvr>
                                        <p:cTn id="173" dur="3000"/>
                                        <p:tgtEl>
                                          <p:spTgt spid="16"/>
                                        </p:tgtEl>
                                        <p:attrNameLst>
                                          <p:attrName>ppt_y</p:attrName>
                                        </p:attrNameLst>
                                      </p:cBhvr>
                                      <p:tavLst>
                                        <p:tav tm="0">
                                          <p:val>
                                            <p:strVal val="ppt_y"/>
                                          </p:val>
                                        </p:tav>
                                        <p:tav tm="100000">
                                          <p:val>
                                            <p:fltVal val="0.5"/>
                                          </p:val>
                                        </p:tav>
                                      </p:tavLst>
                                    </p:anim>
                                    <p:set>
                                      <p:cBhvr>
                                        <p:cTn id="174" dur="1" fill="hold">
                                          <p:stCondLst>
                                            <p:cond delay="2999"/>
                                          </p:stCondLst>
                                        </p:cTn>
                                        <p:tgtEl>
                                          <p:spTgt spid="16"/>
                                        </p:tgtEl>
                                        <p:attrNameLst>
                                          <p:attrName>style.visibility</p:attrName>
                                        </p:attrNameLst>
                                      </p:cBhvr>
                                      <p:to>
                                        <p:strVal val="hidden"/>
                                      </p:to>
                                    </p:set>
                                  </p:childTnLst>
                                </p:cTn>
                              </p:par>
                              <p:par>
                                <p:cTn id="175" presetID="8" presetClass="emph" presetSubtype="0" fill="hold" nodeType="withEffect">
                                  <p:stCondLst>
                                    <p:cond delay="0"/>
                                  </p:stCondLst>
                                  <p:childTnLst>
                                    <p:animRot by="-21600000">
                                      <p:cBhvr>
                                        <p:cTn id="176" dur="3000" fill="hold"/>
                                        <p:tgtEl>
                                          <p:spTgt spid="16"/>
                                        </p:tgtEl>
                                        <p:attrNameLst>
                                          <p:attrName>r</p:attrName>
                                        </p:attrNameLst>
                                      </p:cBhvr>
                                    </p:animRot>
                                  </p:childTnLst>
                                </p:cTn>
                              </p:par>
                              <p:par>
                                <p:cTn id="177" presetID="23" presetClass="exit" presetSubtype="544" fill="hold" nodeType="withEffect">
                                  <p:stCondLst>
                                    <p:cond delay="0"/>
                                  </p:stCondLst>
                                  <p:childTnLst>
                                    <p:anim calcmode="lin" valueType="num">
                                      <p:cBhvr>
                                        <p:cTn id="178" dur="3000"/>
                                        <p:tgtEl>
                                          <p:spTgt spid="15"/>
                                        </p:tgtEl>
                                        <p:attrNameLst>
                                          <p:attrName>ppt_w</p:attrName>
                                        </p:attrNameLst>
                                      </p:cBhvr>
                                      <p:tavLst>
                                        <p:tav tm="0">
                                          <p:val>
                                            <p:strVal val="ppt_w"/>
                                          </p:val>
                                        </p:tav>
                                        <p:tav tm="100000">
                                          <p:val>
                                            <p:fltVal val="0"/>
                                          </p:val>
                                        </p:tav>
                                      </p:tavLst>
                                    </p:anim>
                                    <p:anim calcmode="lin" valueType="num">
                                      <p:cBhvr>
                                        <p:cTn id="179" dur="3000"/>
                                        <p:tgtEl>
                                          <p:spTgt spid="15"/>
                                        </p:tgtEl>
                                        <p:attrNameLst>
                                          <p:attrName>ppt_h</p:attrName>
                                        </p:attrNameLst>
                                      </p:cBhvr>
                                      <p:tavLst>
                                        <p:tav tm="0">
                                          <p:val>
                                            <p:strVal val="ppt_h"/>
                                          </p:val>
                                        </p:tav>
                                        <p:tav tm="100000">
                                          <p:val>
                                            <p:fltVal val="0"/>
                                          </p:val>
                                        </p:tav>
                                      </p:tavLst>
                                    </p:anim>
                                    <p:anim calcmode="lin" valueType="num">
                                      <p:cBhvr>
                                        <p:cTn id="180" dur="3000"/>
                                        <p:tgtEl>
                                          <p:spTgt spid="15"/>
                                        </p:tgtEl>
                                        <p:attrNameLst>
                                          <p:attrName>ppt_x</p:attrName>
                                        </p:attrNameLst>
                                      </p:cBhvr>
                                      <p:tavLst>
                                        <p:tav tm="0">
                                          <p:val>
                                            <p:strVal val="ppt_x"/>
                                          </p:val>
                                        </p:tav>
                                        <p:tav tm="100000">
                                          <p:val>
                                            <p:fltVal val="0.5"/>
                                          </p:val>
                                        </p:tav>
                                      </p:tavLst>
                                    </p:anim>
                                    <p:anim calcmode="lin" valueType="num">
                                      <p:cBhvr>
                                        <p:cTn id="181" dur="3000"/>
                                        <p:tgtEl>
                                          <p:spTgt spid="15"/>
                                        </p:tgtEl>
                                        <p:attrNameLst>
                                          <p:attrName>ppt_y</p:attrName>
                                        </p:attrNameLst>
                                      </p:cBhvr>
                                      <p:tavLst>
                                        <p:tav tm="0">
                                          <p:val>
                                            <p:strVal val="ppt_y"/>
                                          </p:val>
                                        </p:tav>
                                        <p:tav tm="100000">
                                          <p:val>
                                            <p:fltVal val="0.5"/>
                                          </p:val>
                                        </p:tav>
                                      </p:tavLst>
                                    </p:anim>
                                    <p:set>
                                      <p:cBhvr>
                                        <p:cTn id="182" dur="1" fill="hold">
                                          <p:stCondLst>
                                            <p:cond delay="2999"/>
                                          </p:stCondLst>
                                        </p:cTn>
                                        <p:tgtEl>
                                          <p:spTgt spid="15"/>
                                        </p:tgtEl>
                                        <p:attrNameLst>
                                          <p:attrName>style.visibility</p:attrName>
                                        </p:attrNameLst>
                                      </p:cBhvr>
                                      <p:to>
                                        <p:strVal val="hidden"/>
                                      </p:to>
                                    </p:set>
                                  </p:childTnLst>
                                </p:cTn>
                              </p:par>
                              <p:par>
                                <p:cTn id="183" presetID="8" presetClass="emph" presetSubtype="0" fill="hold" nodeType="withEffect">
                                  <p:stCondLst>
                                    <p:cond delay="0"/>
                                  </p:stCondLst>
                                  <p:childTnLst>
                                    <p:animRot by="-21600000">
                                      <p:cBhvr>
                                        <p:cTn id="184" dur="3000" fill="hold"/>
                                        <p:tgtEl>
                                          <p:spTgt spid="15"/>
                                        </p:tgtEl>
                                        <p:attrNameLst>
                                          <p:attrName>r</p:attrName>
                                        </p:attrNameLst>
                                      </p:cBhvr>
                                    </p:animRot>
                                  </p:childTnLst>
                                </p:cTn>
                              </p:par>
                              <p:par>
                                <p:cTn id="185" presetID="23" presetClass="exit" presetSubtype="544" fill="hold" nodeType="withEffect">
                                  <p:stCondLst>
                                    <p:cond delay="0"/>
                                  </p:stCondLst>
                                  <p:childTnLst>
                                    <p:anim calcmode="lin" valueType="num">
                                      <p:cBhvr>
                                        <p:cTn id="186" dur="3000"/>
                                        <p:tgtEl>
                                          <p:spTgt spid="14"/>
                                        </p:tgtEl>
                                        <p:attrNameLst>
                                          <p:attrName>ppt_w</p:attrName>
                                        </p:attrNameLst>
                                      </p:cBhvr>
                                      <p:tavLst>
                                        <p:tav tm="0">
                                          <p:val>
                                            <p:strVal val="ppt_w"/>
                                          </p:val>
                                        </p:tav>
                                        <p:tav tm="100000">
                                          <p:val>
                                            <p:fltVal val="0"/>
                                          </p:val>
                                        </p:tav>
                                      </p:tavLst>
                                    </p:anim>
                                    <p:anim calcmode="lin" valueType="num">
                                      <p:cBhvr>
                                        <p:cTn id="187" dur="3000"/>
                                        <p:tgtEl>
                                          <p:spTgt spid="14"/>
                                        </p:tgtEl>
                                        <p:attrNameLst>
                                          <p:attrName>ppt_h</p:attrName>
                                        </p:attrNameLst>
                                      </p:cBhvr>
                                      <p:tavLst>
                                        <p:tav tm="0">
                                          <p:val>
                                            <p:strVal val="ppt_h"/>
                                          </p:val>
                                        </p:tav>
                                        <p:tav tm="100000">
                                          <p:val>
                                            <p:fltVal val="0"/>
                                          </p:val>
                                        </p:tav>
                                      </p:tavLst>
                                    </p:anim>
                                    <p:anim calcmode="lin" valueType="num">
                                      <p:cBhvr>
                                        <p:cTn id="188" dur="3000"/>
                                        <p:tgtEl>
                                          <p:spTgt spid="14"/>
                                        </p:tgtEl>
                                        <p:attrNameLst>
                                          <p:attrName>ppt_x</p:attrName>
                                        </p:attrNameLst>
                                      </p:cBhvr>
                                      <p:tavLst>
                                        <p:tav tm="0">
                                          <p:val>
                                            <p:strVal val="ppt_x"/>
                                          </p:val>
                                        </p:tav>
                                        <p:tav tm="100000">
                                          <p:val>
                                            <p:fltVal val="0.5"/>
                                          </p:val>
                                        </p:tav>
                                      </p:tavLst>
                                    </p:anim>
                                    <p:anim calcmode="lin" valueType="num">
                                      <p:cBhvr>
                                        <p:cTn id="189" dur="3000"/>
                                        <p:tgtEl>
                                          <p:spTgt spid="14"/>
                                        </p:tgtEl>
                                        <p:attrNameLst>
                                          <p:attrName>ppt_y</p:attrName>
                                        </p:attrNameLst>
                                      </p:cBhvr>
                                      <p:tavLst>
                                        <p:tav tm="0">
                                          <p:val>
                                            <p:strVal val="ppt_y"/>
                                          </p:val>
                                        </p:tav>
                                        <p:tav tm="100000">
                                          <p:val>
                                            <p:fltVal val="0.5"/>
                                          </p:val>
                                        </p:tav>
                                      </p:tavLst>
                                    </p:anim>
                                    <p:set>
                                      <p:cBhvr>
                                        <p:cTn id="190" dur="1" fill="hold">
                                          <p:stCondLst>
                                            <p:cond delay="2999"/>
                                          </p:stCondLst>
                                        </p:cTn>
                                        <p:tgtEl>
                                          <p:spTgt spid="14"/>
                                        </p:tgtEl>
                                        <p:attrNameLst>
                                          <p:attrName>style.visibility</p:attrName>
                                        </p:attrNameLst>
                                      </p:cBhvr>
                                      <p:to>
                                        <p:strVal val="hidden"/>
                                      </p:to>
                                    </p:set>
                                  </p:childTnLst>
                                </p:cTn>
                              </p:par>
                              <p:par>
                                <p:cTn id="191" presetID="8" presetClass="emph" presetSubtype="0" fill="hold" nodeType="withEffect">
                                  <p:stCondLst>
                                    <p:cond delay="0"/>
                                  </p:stCondLst>
                                  <p:childTnLst>
                                    <p:animRot by="-21600000">
                                      <p:cBhvr>
                                        <p:cTn id="192" dur="3000" fill="hold"/>
                                        <p:tgtEl>
                                          <p:spTgt spid="14"/>
                                        </p:tgtEl>
                                        <p:attrNameLst>
                                          <p:attrName>r</p:attrName>
                                        </p:attrNameLst>
                                      </p:cBhvr>
                                    </p:animRot>
                                  </p:childTnLst>
                                </p:cTn>
                              </p:par>
                              <p:par>
                                <p:cTn id="193" presetID="23" presetClass="exit" presetSubtype="544" fill="hold" nodeType="withEffect">
                                  <p:stCondLst>
                                    <p:cond delay="0"/>
                                  </p:stCondLst>
                                  <p:childTnLst>
                                    <p:anim calcmode="lin" valueType="num">
                                      <p:cBhvr>
                                        <p:cTn id="194" dur="3000"/>
                                        <p:tgtEl>
                                          <p:spTgt spid="13"/>
                                        </p:tgtEl>
                                        <p:attrNameLst>
                                          <p:attrName>ppt_w</p:attrName>
                                        </p:attrNameLst>
                                      </p:cBhvr>
                                      <p:tavLst>
                                        <p:tav tm="0">
                                          <p:val>
                                            <p:strVal val="ppt_w"/>
                                          </p:val>
                                        </p:tav>
                                        <p:tav tm="100000">
                                          <p:val>
                                            <p:fltVal val="0"/>
                                          </p:val>
                                        </p:tav>
                                      </p:tavLst>
                                    </p:anim>
                                    <p:anim calcmode="lin" valueType="num">
                                      <p:cBhvr>
                                        <p:cTn id="195" dur="3000"/>
                                        <p:tgtEl>
                                          <p:spTgt spid="13"/>
                                        </p:tgtEl>
                                        <p:attrNameLst>
                                          <p:attrName>ppt_h</p:attrName>
                                        </p:attrNameLst>
                                      </p:cBhvr>
                                      <p:tavLst>
                                        <p:tav tm="0">
                                          <p:val>
                                            <p:strVal val="ppt_h"/>
                                          </p:val>
                                        </p:tav>
                                        <p:tav tm="100000">
                                          <p:val>
                                            <p:fltVal val="0"/>
                                          </p:val>
                                        </p:tav>
                                      </p:tavLst>
                                    </p:anim>
                                    <p:anim calcmode="lin" valueType="num">
                                      <p:cBhvr>
                                        <p:cTn id="196" dur="3000"/>
                                        <p:tgtEl>
                                          <p:spTgt spid="13"/>
                                        </p:tgtEl>
                                        <p:attrNameLst>
                                          <p:attrName>ppt_x</p:attrName>
                                        </p:attrNameLst>
                                      </p:cBhvr>
                                      <p:tavLst>
                                        <p:tav tm="0">
                                          <p:val>
                                            <p:strVal val="ppt_x"/>
                                          </p:val>
                                        </p:tav>
                                        <p:tav tm="100000">
                                          <p:val>
                                            <p:fltVal val="0.5"/>
                                          </p:val>
                                        </p:tav>
                                      </p:tavLst>
                                    </p:anim>
                                    <p:anim calcmode="lin" valueType="num">
                                      <p:cBhvr>
                                        <p:cTn id="197" dur="3000"/>
                                        <p:tgtEl>
                                          <p:spTgt spid="13"/>
                                        </p:tgtEl>
                                        <p:attrNameLst>
                                          <p:attrName>ppt_y</p:attrName>
                                        </p:attrNameLst>
                                      </p:cBhvr>
                                      <p:tavLst>
                                        <p:tav tm="0">
                                          <p:val>
                                            <p:strVal val="ppt_y"/>
                                          </p:val>
                                        </p:tav>
                                        <p:tav tm="100000">
                                          <p:val>
                                            <p:fltVal val="0.5"/>
                                          </p:val>
                                        </p:tav>
                                      </p:tavLst>
                                    </p:anim>
                                    <p:set>
                                      <p:cBhvr>
                                        <p:cTn id="198" dur="1" fill="hold">
                                          <p:stCondLst>
                                            <p:cond delay="2999"/>
                                          </p:stCondLst>
                                        </p:cTn>
                                        <p:tgtEl>
                                          <p:spTgt spid="13"/>
                                        </p:tgtEl>
                                        <p:attrNameLst>
                                          <p:attrName>style.visibility</p:attrName>
                                        </p:attrNameLst>
                                      </p:cBhvr>
                                      <p:to>
                                        <p:strVal val="hidden"/>
                                      </p:to>
                                    </p:set>
                                  </p:childTnLst>
                                </p:cTn>
                              </p:par>
                              <p:par>
                                <p:cTn id="199" presetID="8" presetClass="emph" presetSubtype="0" fill="hold" nodeType="withEffect">
                                  <p:stCondLst>
                                    <p:cond delay="0"/>
                                  </p:stCondLst>
                                  <p:childTnLst>
                                    <p:animRot by="-21600000">
                                      <p:cBhvr>
                                        <p:cTn id="200" dur="3000" fill="hold"/>
                                        <p:tgtEl>
                                          <p:spTgt spid="13"/>
                                        </p:tgtEl>
                                        <p:attrNameLst>
                                          <p:attrName>r</p:attrName>
                                        </p:attrNameLst>
                                      </p:cBhvr>
                                    </p:animRot>
                                  </p:childTnLst>
                                </p:cTn>
                              </p:par>
                              <p:par>
                                <p:cTn id="201" presetID="6" presetClass="entr" presetSubtype="32" fill="hold" nodeType="withEffect">
                                  <p:stCondLst>
                                    <p:cond delay="500"/>
                                  </p:stCondLst>
                                  <p:childTnLst>
                                    <p:set>
                                      <p:cBhvr>
                                        <p:cTn id="202" dur="1" fill="hold">
                                          <p:stCondLst>
                                            <p:cond delay="0"/>
                                          </p:stCondLst>
                                        </p:cTn>
                                        <p:tgtEl>
                                          <p:spTgt spid="19"/>
                                        </p:tgtEl>
                                        <p:attrNameLst>
                                          <p:attrName>style.visibility</p:attrName>
                                        </p:attrNameLst>
                                      </p:cBhvr>
                                      <p:to>
                                        <p:strVal val="visible"/>
                                      </p:to>
                                    </p:set>
                                    <p:animEffect transition="in" filter="circle(out)">
                                      <p:cBhvr>
                                        <p:cTn id="203" dur="3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Diapositiva11.JPG"/>
          <p:cNvPicPr>
            <a:picLocks noGrp="1" noChangeAspect="1"/>
          </p:cNvPicPr>
          <p:nvPr isPhoto="1"/>
        </p:nvPicPr>
        <p:blipFill>
          <a:blip r:embed="rId2" cstate="print">
            <a:lum/>
          </a:blip>
          <a:srcRect t="5901" b="6951"/>
          <a:stretch>
            <a:fillRect/>
          </a:stretch>
        </p:blipFill>
        <p:spPr>
          <a:xfrm>
            <a:off x="0" y="260648"/>
            <a:ext cx="9144000" cy="6381328"/>
          </a:xfrm>
          <a:prstGeom prst="rect">
            <a:avLst/>
          </a:prstGeom>
          <a:noFill/>
          <a:ln>
            <a:noFill/>
          </a:ln>
        </p:spPr>
      </p:pic>
      <p:pic>
        <p:nvPicPr>
          <p:cNvPr id="2" name="Picture 11"/>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3255630">
            <a:off x="251519" y="65517"/>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 name="Picture 11"/>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3022598">
            <a:off x="1641359" y="666138"/>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 name="Picture 11"/>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2852534">
            <a:off x="3141611" y="1217645"/>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 name="Picture 11"/>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8216022" flipH="1">
            <a:off x="7717108" y="99875"/>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11"/>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8131650" flipH="1">
            <a:off x="6359175" y="711652"/>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11"/>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8015018" flipH="1">
            <a:off x="4859903" y="1274166"/>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11"/>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7997191" flipH="1">
            <a:off x="3131840" y="3263889"/>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11"/>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13476709">
            <a:off x="4788024" y="3212976"/>
            <a:ext cx="1201738" cy="2304257"/>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11"/>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13538489">
            <a:off x="6223086" y="3800018"/>
            <a:ext cx="1201738" cy="2304257"/>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11"/>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13472793">
            <a:off x="7583827" y="4463268"/>
            <a:ext cx="1201738" cy="2304257"/>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11"/>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7757379" flipH="1">
            <a:off x="1714928" y="3903540"/>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11"/>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7828545" flipH="1">
            <a:off x="240626" y="4553743"/>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1" name="20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73000">
                <a:srgbClr val="002060">
                  <a:lumMod val="68000"/>
                  <a:lumOff val="32000"/>
                </a:srgbClr>
              </a:gs>
              <a:gs pos="44000">
                <a:schemeClr val="bg2">
                  <a:lumMod val="40000"/>
                  <a:lumOff val="60000"/>
                </a:schemeClr>
              </a:gs>
              <a:gs pos="100000">
                <a:srgbClr val="00B050">
                  <a:lumMod val="0"/>
                </a:srgbClr>
              </a:gs>
              <a:gs pos="90000">
                <a:srgbClr val="006600">
                  <a:lumMod val="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73000">
                <a:srgbClr val="002060">
                  <a:lumMod val="68000"/>
                  <a:lumOff val="32000"/>
                </a:srgbClr>
              </a:gs>
              <a:gs pos="44000">
                <a:schemeClr val="bg2">
                  <a:lumMod val="40000"/>
                  <a:lumOff val="60000"/>
                </a:schemeClr>
              </a:gs>
              <a:gs pos="100000">
                <a:srgbClr val="00B050">
                  <a:lumMod val="0"/>
                </a:srgbClr>
              </a:gs>
              <a:gs pos="92000">
                <a:srgbClr val="006600">
                  <a:lumMod val="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25282887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500" fill="hold"/>
                                        <p:tgtEl>
                                          <p:spTgt spid="2"/>
                                        </p:tgtEl>
                                        <p:attrNameLst>
                                          <p:attrName>ppt_x</p:attrName>
                                        </p:attrNameLst>
                                      </p:cBhvr>
                                      <p:tavLst>
                                        <p:tav tm="0">
                                          <p:val>
                                            <p:strVal val="1+#ppt_w/2"/>
                                          </p:val>
                                        </p:tav>
                                        <p:tav tm="100000">
                                          <p:val>
                                            <p:strVal val="#ppt_x"/>
                                          </p:val>
                                        </p:tav>
                                      </p:tavLst>
                                    </p:anim>
                                    <p:anim calcmode="lin" valueType="num">
                                      <p:cBhvr additive="base">
                                        <p:cTn id="11" dur="25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500" fill="hold"/>
                                        <p:tgtEl>
                                          <p:spTgt spid="2"/>
                                        </p:tgtEl>
                                        <p:attrNameLst>
                                          <p:attrName>ppt_w</p:attrName>
                                        </p:attrNameLst>
                                      </p:cBhvr>
                                      <p:tavLst>
                                        <p:tav tm="0" fmla="#ppt_w*sin(2.5*pi*$)">
                                          <p:val>
                                            <p:fltVal val="0"/>
                                          </p:val>
                                        </p:tav>
                                        <p:tav tm="100000">
                                          <p:val>
                                            <p:fltVal val="1"/>
                                          </p:val>
                                        </p:tav>
                                      </p:tavLst>
                                    </p:anim>
                                    <p:anim calcmode="lin" valueType="num">
                                      <p:cBhvr>
                                        <p:cTn id="15" dur="2500" fill="hold"/>
                                        <p:tgtEl>
                                          <p:spTgt spid="2"/>
                                        </p:tgtEl>
                                        <p:attrNameLst>
                                          <p:attrName>ppt_h</p:attrName>
                                        </p:attrNameLst>
                                      </p:cBhvr>
                                      <p:tavLst>
                                        <p:tav tm="0">
                                          <p:val>
                                            <p:strVal val="#ppt_h"/>
                                          </p:val>
                                        </p:tav>
                                        <p:tav tm="100000">
                                          <p:val>
                                            <p:strVal val="#ppt_h"/>
                                          </p:val>
                                        </p:tav>
                                      </p:tavLst>
                                    </p:anim>
                                  </p:childTnLst>
                                </p:cTn>
                              </p:par>
                              <p:par>
                                <p:cTn id="16" presetID="2" presetClass="entr" presetSubtype="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2500" fill="hold"/>
                                        <p:tgtEl>
                                          <p:spTgt spid="3"/>
                                        </p:tgtEl>
                                        <p:attrNameLst>
                                          <p:attrName>ppt_x</p:attrName>
                                        </p:attrNameLst>
                                      </p:cBhvr>
                                      <p:tavLst>
                                        <p:tav tm="0">
                                          <p:val>
                                            <p:strVal val="1+#ppt_w/2"/>
                                          </p:val>
                                        </p:tav>
                                        <p:tav tm="100000">
                                          <p:val>
                                            <p:strVal val="#ppt_x"/>
                                          </p:val>
                                        </p:tav>
                                      </p:tavLst>
                                    </p:anim>
                                    <p:anim calcmode="lin" valueType="num">
                                      <p:cBhvr additive="base">
                                        <p:cTn id="19" dur="2500" fill="hold"/>
                                        <p:tgtEl>
                                          <p:spTgt spid="3"/>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2500" fill="hold"/>
                                        <p:tgtEl>
                                          <p:spTgt spid="3"/>
                                        </p:tgtEl>
                                        <p:attrNameLst>
                                          <p:attrName>ppt_w</p:attrName>
                                        </p:attrNameLst>
                                      </p:cBhvr>
                                      <p:tavLst>
                                        <p:tav tm="0" fmla="#ppt_w*sin(2.5*pi*$)">
                                          <p:val>
                                            <p:fltVal val="0"/>
                                          </p:val>
                                        </p:tav>
                                        <p:tav tm="100000">
                                          <p:val>
                                            <p:fltVal val="1"/>
                                          </p:val>
                                        </p:tav>
                                      </p:tavLst>
                                    </p:anim>
                                    <p:anim calcmode="lin" valueType="num">
                                      <p:cBhvr>
                                        <p:cTn id="23" dur="2500" fill="hold"/>
                                        <p:tgtEl>
                                          <p:spTgt spid="3"/>
                                        </p:tgtEl>
                                        <p:attrNameLst>
                                          <p:attrName>ppt_h</p:attrName>
                                        </p:attrNameLst>
                                      </p:cBhvr>
                                      <p:tavLst>
                                        <p:tav tm="0">
                                          <p:val>
                                            <p:strVal val="#ppt_h"/>
                                          </p:val>
                                        </p:tav>
                                        <p:tav tm="100000">
                                          <p:val>
                                            <p:strVal val="#ppt_h"/>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500" fill="hold"/>
                                        <p:tgtEl>
                                          <p:spTgt spid="4"/>
                                        </p:tgtEl>
                                        <p:attrNameLst>
                                          <p:attrName>ppt_x</p:attrName>
                                        </p:attrNameLst>
                                      </p:cBhvr>
                                      <p:tavLst>
                                        <p:tav tm="0">
                                          <p:val>
                                            <p:strVal val="1+#ppt_w/2"/>
                                          </p:val>
                                        </p:tav>
                                        <p:tav tm="100000">
                                          <p:val>
                                            <p:strVal val="#ppt_x"/>
                                          </p:val>
                                        </p:tav>
                                      </p:tavLst>
                                    </p:anim>
                                    <p:anim calcmode="lin" valueType="num">
                                      <p:cBhvr additive="base">
                                        <p:cTn id="27" dur="2500" fill="hold"/>
                                        <p:tgtEl>
                                          <p:spTgt spid="4"/>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2500" fill="hold"/>
                                        <p:tgtEl>
                                          <p:spTgt spid="4"/>
                                        </p:tgtEl>
                                        <p:attrNameLst>
                                          <p:attrName>ppt_w</p:attrName>
                                        </p:attrNameLst>
                                      </p:cBhvr>
                                      <p:tavLst>
                                        <p:tav tm="0" fmla="#ppt_w*sin(2.5*pi*$)">
                                          <p:val>
                                            <p:fltVal val="0"/>
                                          </p:val>
                                        </p:tav>
                                        <p:tav tm="100000">
                                          <p:val>
                                            <p:fltVal val="1"/>
                                          </p:val>
                                        </p:tav>
                                      </p:tavLst>
                                    </p:anim>
                                    <p:anim calcmode="lin" valueType="num">
                                      <p:cBhvr>
                                        <p:cTn id="31" dur="2500" fill="hold"/>
                                        <p:tgtEl>
                                          <p:spTgt spid="4"/>
                                        </p:tgtEl>
                                        <p:attrNameLst>
                                          <p:attrName>ppt_h</p:attrName>
                                        </p:attrNameLst>
                                      </p:cBhvr>
                                      <p:tavLst>
                                        <p:tav tm="0">
                                          <p:val>
                                            <p:strVal val="#ppt_h"/>
                                          </p:val>
                                        </p:tav>
                                        <p:tav tm="100000">
                                          <p:val>
                                            <p:strVal val="#ppt_h"/>
                                          </p:val>
                                        </p:tav>
                                      </p:tavLst>
                                    </p:anim>
                                  </p:childTnLst>
                                </p:cTn>
                              </p:par>
                              <p:par>
                                <p:cTn id="32" presetID="2" presetClass="entr" presetSubtype="1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500" fill="hold"/>
                                        <p:tgtEl>
                                          <p:spTgt spid="7"/>
                                        </p:tgtEl>
                                        <p:attrNameLst>
                                          <p:attrName>ppt_x</p:attrName>
                                        </p:attrNameLst>
                                      </p:cBhvr>
                                      <p:tavLst>
                                        <p:tav tm="0">
                                          <p:val>
                                            <p:strVal val="0-#ppt_w/2"/>
                                          </p:val>
                                        </p:tav>
                                        <p:tav tm="100000">
                                          <p:val>
                                            <p:strVal val="#ppt_x"/>
                                          </p:val>
                                        </p:tav>
                                      </p:tavLst>
                                    </p:anim>
                                    <p:anim calcmode="lin" valueType="num">
                                      <p:cBhvr additive="base">
                                        <p:cTn id="35" dur="2500" fill="hold"/>
                                        <p:tgtEl>
                                          <p:spTgt spid="7"/>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2500" fill="hold"/>
                                        <p:tgtEl>
                                          <p:spTgt spid="7"/>
                                        </p:tgtEl>
                                        <p:attrNameLst>
                                          <p:attrName>ppt_w</p:attrName>
                                        </p:attrNameLst>
                                      </p:cBhvr>
                                      <p:tavLst>
                                        <p:tav tm="0" fmla="#ppt_w*sin(2.5*pi*$)">
                                          <p:val>
                                            <p:fltVal val="0"/>
                                          </p:val>
                                        </p:tav>
                                        <p:tav tm="100000">
                                          <p:val>
                                            <p:fltVal val="1"/>
                                          </p:val>
                                        </p:tav>
                                      </p:tavLst>
                                    </p:anim>
                                    <p:anim calcmode="lin" valueType="num">
                                      <p:cBhvr>
                                        <p:cTn id="39" dur="2500" fill="hold"/>
                                        <p:tgtEl>
                                          <p:spTgt spid="7"/>
                                        </p:tgtEl>
                                        <p:attrNameLst>
                                          <p:attrName>ppt_h</p:attrName>
                                        </p:attrNameLst>
                                      </p:cBhvr>
                                      <p:tavLst>
                                        <p:tav tm="0">
                                          <p:val>
                                            <p:strVal val="#ppt_h"/>
                                          </p:val>
                                        </p:tav>
                                        <p:tav tm="100000">
                                          <p:val>
                                            <p:strVal val="#ppt_h"/>
                                          </p:val>
                                        </p:tav>
                                      </p:tavLst>
                                    </p:anim>
                                  </p:childTnLst>
                                </p:cTn>
                              </p:par>
                              <p:par>
                                <p:cTn id="40" presetID="2" presetClass="entr" presetSubtype="1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500" fill="hold"/>
                                        <p:tgtEl>
                                          <p:spTgt spid="6"/>
                                        </p:tgtEl>
                                        <p:attrNameLst>
                                          <p:attrName>ppt_x</p:attrName>
                                        </p:attrNameLst>
                                      </p:cBhvr>
                                      <p:tavLst>
                                        <p:tav tm="0">
                                          <p:val>
                                            <p:strVal val="0-#ppt_w/2"/>
                                          </p:val>
                                        </p:tav>
                                        <p:tav tm="100000">
                                          <p:val>
                                            <p:strVal val="#ppt_x"/>
                                          </p:val>
                                        </p:tav>
                                      </p:tavLst>
                                    </p:anim>
                                    <p:anim calcmode="lin" valueType="num">
                                      <p:cBhvr additive="base">
                                        <p:cTn id="43" dur="2500" fill="hold"/>
                                        <p:tgtEl>
                                          <p:spTgt spid="6"/>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2500" fill="hold"/>
                                        <p:tgtEl>
                                          <p:spTgt spid="6"/>
                                        </p:tgtEl>
                                        <p:attrNameLst>
                                          <p:attrName>ppt_w</p:attrName>
                                        </p:attrNameLst>
                                      </p:cBhvr>
                                      <p:tavLst>
                                        <p:tav tm="0" fmla="#ppt_w*sin(2.5*pi*$)">
                                          <p:val>
                                            <p:fltVal val="0"/>
                                          </p:val>
                                        </p:tav>
                                        <p:tav tm="100000">
                                          <p:val>
                                            <p:fltVal val="1"/>
                                          </p:val>
                                        </p:tav>
                                      </p:tavLst>
                                    </p:anim>
                                    <p:anim calcmode="lin" valueType="num">
                                      <p:cBhvr>
                                        <p:cTn id="47" dur="2500" fill="hold"/>
                                        <p:tgtEl>
                                          <p:spTgt spid="6"/>
                                        </p:tgtEl>
                                        <p:attrNameLst>
                                          <p:attrName>ppt_h</p:attrName>
                                        </p:attrNameLst>
                                      </p:cBhvr>
                                      <p:tavLst>
                                        <p:tav tm="0">
                                          <p:val>
                                            <p:strVal val="#ppt_h"/>
                                          </p:val>
                                        </p:tav>
                                        <p:tav tm="100000">
                                          <p:val>
                                            <p:strVal val="#ppt_h"/>
                                          </p:val>
                                        </p:tav>
                                      </p:tavLst>
                                    </p:anim>
                                  </p:childTnLst>
                                </p:cTn>
                              </p:par>
                              <p:par>
                                <p:cTn id="48" presetID="2" presetClass="entr" presetSubtype="12"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500" fill="hold"/>
                                        <p:tgtEl>
                                          <p:spTgt spid="5"/>
                                        </p:tgtEl>
                                        <p:attrNameLst>
                                          <p:attrName>ppt_x</p:attrName>
                                        </p:attrNameLst>
                                      </p:cBhvr>
                                      <p:tavLst>
                                        <p:tav tm="0">
                                          <p:val>
                                            <p:strVal val="0-#ppt_w/2"/>
                                          </p:val>
                                        </p:tav>
                                        <p:tav tm="100000">
                                          <p:val>
                                            <p:strVal val="#ppt_x"/>
                                          </p:val>
                                        </p:tav>
                                      </p:tavLst>
                                    </p:anim>
                                    <p:anim calcmode="lin" valueType="num">
                                      <p:cBhvr additive="base">
                                        <p:cTn id="51" dur="2500" fill="hold"/>
                                        <p:tgtEl>
                                          <p:spTgt spid="5"/>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2500" fill="hold"/>
                                        <p:tgtEl>
                                          <p:spTgt spid="5"/>
                                        </p:tgtEl>
                                        <p:attrNameLst>
                                          <p:attrName>ppt_w</p:attrName>
                                        </p:attrNameLst>
                                      </p:cBhvr>
                                      <p:tavLst>
                                        <p:tav tm="0" fmla="#ppt_w*sin(2.5*pi*$)">
                                          <p:val>
                                            <p:fltVal val="0"/>
                                          </p:val>
                                        </p:tav>
                                        <p:tav tm="100000">
                                          <p:val>
                                            <p:fltVal val="1"/>
                                          </p:val>
                                        </p:tav>
                                      </p:tavLst>
                                    </p:anim>
                                    <p:anim calcmode="lin" valueType="num">
                                      <p:cBhvr>
                                        <p:cTn id="55" dur="2500" fill="hold"/>
                                        <p:tgtEl>
                                          <p:spTgt spid="5"/>
                                        </p:tgtEl>
                                        <p:attrNameLst>
                                          <p:attrName>ppt_h</p:attrName>
                                        </p:attrNameLst>
                                      </p:cBhvr>
                                      <p:tavLst>
                                        <p:tav tm="0">
                                          <p:val>
                                            <p:strVal val="#ppt_h"/>
                                          </p:val>
                                        </p:tav>
                                        <p:tav tm="100000">
                                          <p:val>
                                            <p:strVal val="#ppt_h"/>
                                          </p:val>
                                        </p:tav>
                                      </p:tavLst>
                                    </p:anim>
                                  </p:childTnLst>
                                </p:cTn>
                              </p:par>
                              <p:par>
                                <p:cTn id="56" presetID="2" presetClass="entr" presetSubtype="3"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2500" fill="hold"/>
                                        <p:tgtEl>
                                          <p:spTgt spid="8"/>
                                        </p:tgtEl>
                                        <p:attrNameLst>
                                          <p:attrName>ppt_x</p:attrName>
                                        </p:attrNameLst>
                                      </p:cBhvr>
                                      <p:tavLst>
                                        <p:tav tm="0">
                                          <p:val>
                                            <p:strVal val="1+#ppt_w/2"/>
                                          </p:val>
                                        </p:tav>
                                        <p:tav tm="100000">
                                          <p:val>
                                            <p:strVal val="#ppt_x"/>
                                          </p:val>
                                        </p:tav>
                                      </p:tavLst>
                                    </p:anim>
                                    <p:anim calcmode="lin" valueType="num">
                                      <p:cBhvr additive="base">
                                        <p:cTn id="59" dur="2500" fill="hold"/>
                                        <p:tgtEl>
                                          <p:spTgt spid="8"/>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2500" fill="hold"/>
                                        <p:tgtEl>
                                          <p:spTgt spid="8"/>
                                        </p:tgtEl>
                                        <p:attrNameLst>
                                          <p:attrName>ppt_w</p:attrName>
                                        </p:attrNameLst>
                                      </p:cBhvr>
                                      <p:tavLst>
                                        <p:tav tm="0" fmla="#ppt_w*sin(2.5*pi*$)">
                                          <p:val>
                                            <p:fltVal val="0"/>
                                          </p:val>
                                        </p:tav>
                                        <p:tav tm="100000">
                                          <p:val>
                                            <p:fltVal val="1"/>
                                          </p:val>
                                        </p:tav>
                                      </p:tavLst>
                                    </p:anim>
                                    <p:anim calcmode="lin" valueType="num">
                                      <p:cBhvr>
                                        <p:cTn id="63" dur="2500" fill="hold"/>
                                        <p:tgtEl>
                                          <p:spTgt spid="8"/>
                                        </p:tgtEl>
                                        <p:attrNameLst>
                                          <p:attrName>ppt_h</p:attrName>
                                        </p:attrNameLst>
                                      </p:cBhvr>
                                      <p:tavLst>
                                        <p:tav tm="0">
                                          <p:val>
                                            <p:strVal val="#ppt_h"/>
                                          </p:val>
                                        </p:tav>
                                        <p:tav tm="100000">
                                          <p:val>
                                            <p:strVal val="#ppt_h"/>
                                          </p:val>
                                        </p:tav>
                                      </p:tavLst>
                                    </p:anim>
                                  </p:childTnLst>
                                </p:cTn>
                              </p:par>
                              <p:par>
                                <p:cTn id="64" presetID="2" presetClass="entr" presetSubtype="3"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2500" fill="hold"/>
                                        <p:tgtEl>
                                          <p:spTgt spid="12"/>
                                        </p:tgtEl>
                                        <p:attrNameLst>
                                          <p:attrName>ppt_x</p:attrName>
                                        </p:attrNameLst>
                                      </p:cBhvr>
                                      <p:tavLst>
                                        <p:tav tm="0">
                                          <p:val>
                                            <p:strVal val="1+#ppt_w/2"/>
                                          </p:val>
                                        </p:tav>
                                        <p:tav tm="100000">
                                          <p:val>
                                            <p:strVal val="#ppt_x"/>
                                          </p:val>
                                        </p:tav>
                                      </p:tavLst>
                                    </p:anim>
                                    <p:anim calcmode="lin" valueType="num">
                                      <p:cBhvr additive="base">
                                        <p:cTn id="67" dur="2500" fill="hold"/>
                                        <p:tgtEl>
                                          <p:spTgt spid="12"/>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2500" fill="hold"/>
                                        <p:tgtEl>
                                          <p:spTgt spid="12"/>
                                        </p:tgtEl>
                                        <p:attrNameLst>
                                          <p:attrName>ppt_w</p:attrName>
                                        </p:attrNameLst>
                                      </p:cBhvr>
                                      <p:tavLst>
                                        <p:tav tm="0" fmla="#ppt_w*sin(2.5*pi*$)">
                                          <p:val>
                                            <p:fltVal val="0"/>
                                          </p:val>
                                        </p:tav>
                                        <p:tav tm="100000">
                                          <p:val>
                                            <p:fltVal val="1"/>
                                          </p:val>
                                        </p:tav>
                                      </p:tavLst>
                                    </p:anim>
                                    <p:anim calcmode="lin" valueType="num">
                                      <p:cBhvr>
                                        <p:cTn id="71" dur="2500" fill="hold"/>
                                        <p:tgtEl>
                                          <p:spTgt spid="12"/>
                                        </p:tgtEl>
                                        <p:attrNameLst>
                                          <p:attrName>ppt_h</p:attrName>
                                        </p:attrNameLst>
                                      </p:cBhvr>
                                      <p:tavLst>
                                        <p:tav tm="0">
                                          <p:val>
                                            <p:strVal val="#ppt_h"/>
                                          </p:val>
                                        </p:tav>
                                        <p:tav tm="100000">
                                          <p:val>
                                            <p:strVal val="#ppt_h"/>
                                          </p:val>
                                        </p:tav>
                                      </p:tavLst>
                                    </p:anim>
                                  </p:childTnLst>
                                </p:cTn>
                              </p:par>
                              <p:par>
                                <p:cTn id="72" presetID="2" presetClass="entr" presetSubtype="3"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500" fill="hold"/>
                                        <p:tgtEl>
                                          <p:spTgt spid="13"/>
                                        </p:tgtEl>
                                        <p:attrNameLst>
                                          <p:attrName>ppt_x</p:attrName>
                                        </p:attrNameLst>
                                      </p:cBhvr>
                                      <p:tavLst>
                                        <p:tav tm="0">
                                          <p:val>
                                            <p:strVal val="1+#ppt_w/2"/>
                                          </p:val>
                                        </p:tav>
                                        <p:tav tm="100000">
                                          <p:val>
                                            <p:strVal val="#ppt_x"/>
                                          </p:val>
                                        </p:tav>
                                      </p:tavLst>
                                    </p:anim>
                                    <p:anim calcmode="lin" valueType="num">
                                      <p:cBhvr additive="base">
                                        <p:cTn id="75" dur="2500" fill="hold"/>
                                        <p:tgtEl>
                                          <p:spTgt spid="13"/>
                                        </p:tgtEl>
                                        <p:attrNameLst>
                                          <p:attrName>ppt_y</p:attrName>
                                        </p:attrNameLst>
                                      </p:cBhvr>
                                      <p:tavLst>
                                        <p:tav tm="0">
                                          <p:val>
                                            <p:strVal val="0-#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2500" fill="hold"/>
                                        <p:tgtEl>
                                          <p:spTgt spid="13"/>
                                        </p:tgtEl>
                                        <p:attrNameLst>
                                          <p:attrName>ppt_w</p:attrName>
                                        </p:attrNameLst>
                                      </p:cBhvr>
                                      <p:tavLst>
                                        <p:tav tm="0" fmla="#ppt_w*sin(2.5*pi*$)">
                                          <p:val>
                                            <p:fltVal val="0"/>
                                          </p:val>
                                        </p:tav>
                                        <p:tav tm="100000">
                                          <p:val>
                                            <p:fltVal val="1"/>
                                          </p:val>
                                        </p:tav>
                                      </p:tavLst>
                                    </p:anim>
                                    <p:anim calcmode="lin" valueType="num">
                                      <p:cBhvr>
                                        <p:cTn id="79" dur="2500" fill="hold"/>
                                        <p:tgtEl>
                                          <p:spTgt spid="13"/>
                                        </p:tgtEl>
                                        <p:attrNameLst>
                                          <p:attrName>ppt_h</p:attrName>
                                        </p:attrNameLst>
                                      </p:cBhvr>
                                      <p:tavLst>
                                        <p:tav tm="0">
                                          <p:val>
                                            <p:strVal val="#ppt_h"/>
                                          </p:val>
                                        </p:tav>
                                        <p:tav tm="100000">
                                          <p:val>
                                            <p:strVal val="#ppt_h"/>
                                          </p:val>
                                        </p:tav>
                                      </p:tavLst>
                                    </p:anim>
                                  </p:childTnLst>
                                </p:cTn>
                              </p:par>
                              <p:par>
                                <p:cTn id="80" presetID="2" presetClass="entr" presetSubtype="9" fill="hold"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2500" fill="hold"/>
                                        <p:tgtEl>
                                          <p:spTgt spid="9"/>
                                        </p:tgtEl>
                                        <p:attrNameLst>
                                          <p:attrName>ppt_x</p:attrName>
                                        </p:attrNameLst>
                                      </p:cBhvr>
                                      <p:tavLst>
                                        <p:tav tm="0">
                                          <p:val>
                                            <p:strVal val="0-#ppt_w/2"/>
                                          </p:val>
                                        </p:tav>
                                        <p:tav tm="100000">
                                          <p:val>
                                            <p:strVal val="#ppt_x"/>
                                          </p:val>
                                        </p:tav>
                                      </p:tavLst>
                                    </p:anim>
                                    <p:anim calcmode="lin" valueType="num">
                                      <p:cBhvr additive="base">
                                        <p:cTn id="83" dur="2500" fill="hold"/>
                                        <p:tgtEl>
                                          <p:spTgt spid="9"/>
                                        </p:tgtEl>
                                        <p:attrNameLst>
                                          <p:attrName>ppt_y</p:attrName>
                                        </p:attrNameLst>
                                      </p:cBhvr>
                                      <p:tavLst>
                                        <p:tav tm="0">
                                          <p:val>
                                            <p:strVal val="0-#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2500" fill="hold"/>
                                        <p:tgtEl>
                                          <p:spTgt spid="9"/>
                                        </p:tgtEl>
                                        <p:attrNameLst>
                                          <p:attrName>ppt_w</p:attrName>
                                        </p:attrNameLst>
                                      </p:cBhvr>
                                      <p:tavLst>
                                        <p:tav tm="0" fmla="#ppt_w*sin(2.5*pi*$)">
                                          <p:val>
                                            <p:fltVal val="0"/>
                                          </p:val>
                                        </p:tav>
                                        <p:tav tm="100000">
                                          <p:val>
                                            <p:fltVal val="1"/>
                                          </p:val>
                                        </p:tav>
                                      </p:tavLst>
                                    </p:anim>
                                    <p:anim calcmode="lin" valueType="num">
                                      <p:cBhvr>
                                        <p:cTn id="87" dur="2500" fill="hold"/>
                                        <p:tgtEl>
                                          <p:spTgt spid="9"/>
                                        </p:tgtEl>
                                        <p:attrNameLst>
                                          <p:attrName>ppt_h</p:attrName>
                                        </p:attrNameLst>
                                      </p:cBhvr>
                                      <p:tavLst>
                                        <p:tav tm="0">
                                          <p:val>
                                            <p:strVal val="#ppt_h"/>
                                          </p:val>
                                        </p:tav>
                                        <p:tav tm="100000">
                                          <p:val>
                                            <p:strVal val="#ppt_h"/>
                                          </p:val>
                                        </p:tav>
                                      </p:tavLst>
                                    </p:anim>
                                  </p:childTnLst>
                                </p:cTn>
                              </p:par>
                              <p:par>
                                <p:cTn id="88" presetID="2" presetClass="entr" presetSubtype="9"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2500" fill="hold"/>
                                        <p:tgtEl>
                                          <p:spTgt spid="10"/>
                                        </p:tgtEl>
                                        <p:attrNameLst>
                                          <p:attrName>ppt_x</p:attrName>
                                        </p:attrNameLst>
                                      </p:cBhvr>
                                      <p:tavLst>
                                        <p:tav tm="0">
                                          <p:val>
                                            <p:strVal val="0-#ppt_w/2"/>
                                          </p:val>
                                        </p:tav>
                                        <p:tav tm="100000">
                                          <p:val>
                                            <p:strVal val="#ppt_x"/>
                                          </p:val>
                                        </p:tav>
                                      </p:tavLst>
                                    </p:anim>
                                    <p:anim calcmode="lin" valueType="num">
                                      <p:cBhvr additive="base">
                                        <p:cTn id="91" dur="2500" fill="hold"/>
                                        <p:tgtEl>
                                          <p:spTgt spid="10"/>
                                        </p:tgtEl>
                                        <p:attrNameLst>
                                          <p:attrName>ppt_y</p:attrName>
                                        </p:attrNameLst>
                                      </p:cBhvr>
                                      <p:tavLst>
                                        <p:tav tm="0">
                                          <p:val>
                                            <p:strVal val="0-#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500" fill="hold"/>
                                        <p:tgtEl>
                                          <p:spTgt spid="10"/>
                                        </p:tgtEl>
                                        <p:attrNameLst>
                                          <p:attrName>ppt_w</p:attrName>
                                        </p:attrNameLst>
                                      </p:cBhvr>
                                      <p:tavLst>
                                        <p:tav tm="0" fmla="#ppt_w*sin(2.5*pi*$)">
                                          <p:val>
                                            <p:fltVal val="0"/>
                                          </p:val>
                                        </p:tav>
                                        <p:tav tm="100000">
                                          <p:val>
                                            <p:fltVal val="1"/>
                                          </p:val>
                                        </p:tav>
                                      </p:tavLst>
                                    </p:anim>
                                    <p:anim calcmode="lin" valueType="num">
                                      <p:cBhvr>
                                        <p:cTn id="95" dur="2500" fill="hold"/>
                                        <p:tgtEl>
                                          <p:spTgt spid="10"/>
                                        </p:tgtEl>
                                        <p:attrNameLst>
                                          <p:attrName>ppt_h</p:attrName>
                                        </p:attrNameLst>
                                      </p:cBhvr>
                                      <p:tavLst>
                                        <p:tav tm="0">
                                          <p:val>
                                            <p:strVal val="#ppt_h"/>
                                          </p:val>
                                        </p:tav>
                                        <p:tav tm="100000">
                                          <p:val>
                                            <p:strVal val="#ppt_h"/>
                                          </p:val>
                                        </p:tav>
                                      </p:tavLst>
                                    </p:anim>
                                  </p:childTnLst>
                                </p:cTn>
                              </p:par>
                              <p:par>
                                <p:cTn id="96" presetID="2" presetClass="entr" presetSubtype="9"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2500" fill="hold"/>
                                        <p:tgtEl>
                                          <p:spTgt spid="11"/>
                                        </p:tgtEl>
                                        <p:attrNameLst>
                                          <p:attrName>ppt_x</p:attrName>
                                        </p:attrNameLst>
                                      </p:cBhvr>
                                      <p:tavLst>
                                        <p:tav tm="0">
                                          <p:val>
                                            <p:strVal val="0-#ppt_w/2"/>
                                          </p:val>
                                        </p:tav>
                                        <p:tav tm="100000">
                                          <p:val>
                                            <p:strVal val="#ppt_x"/>
                                          </p:val>
                                        </p:tav>
                                      </p:tavLst>
                                    </p:anim>
                                    <p:anim calcmode="lin" valueType="num">
                                      <p:cBhvr additive="base">
                                        <p:cTn id="99" dur="2500" fill="hold"/>
                                        <p:tgtEl>
                                          <p:spTgt spid="11"/>
                                        </p:tgtEl>
                                        <p:attrNameLst>
                                          <p:attrName>ppt_y</p:attrName>
                                        </p:attrNameLst>
                                      </p:cBhvr>
                                      <p:tavLst>
                                        <p:tav tm="0">
                                          <p:val>
                                            <p:strVal val="0-#ppt_h/2"/>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p:cTn id="102" dur="2500" fill="hold"/>
                                        <p:tgtEl>
                                          <p:spTgt spid="11"/>
                                        </p:tgtEl>
                                        <p:attrNameLst>
                                          <p:attrName>ppt_w</p:attrName>
                                        </p:attrNameLst>
                                      </p:cBhvr>
                                      <p:tavLst>
                                        <p:tav tm="0" fmla="#ppt_w*sin(2.5*pi*$)">
                                          <p:val>
                                            <p:fltVal val="0"/>
                                          </p:val>
                                        </p:tav>
                                        <p:tav tm="100000">
                                          <p:val>
                                            <p:fltVal val="1"/>
                                          </p:val>
                                        </p:tav>
                                      </p:tavLst>
                                    </p:anim>
                                    <p:anim calcmode="lin" valueType="num">
                                      <p:cBhvr>
                                        <p:cTn id="103" dur="2500" fill="hold"/>
                                        <p:tgtEl>
                                          <p:spTgt spid="11"/>
                                        </p:tgtEl>
                                        <p:attrNameLst>
                                          <p:attrName>ppt_h</p:attrName>
                                        </p:attrNameLst>
                                      </p:cBhvr>
                                      <p:tavLst>
                                        <p:tav tm="0">
                                          <p:val>
                                            <p:strVal val="#ppt_h"/>
                                          </p:val>
                                        </p:tav>
                                        <p:tav tm="100000">
                                          <p:val>
                                            <p:strVal val="#ppt_h"/>
                                          </p:val>
                                        </p:tav>
                                      </p:tavLst>
                                    </p:anim>
                                  </p:childTnLst>
                                </p:cTn>
                              </p:par>
                            </p:childTnLst>
                          </p:cTn>
                        </p:par>
                        <p:par>
                          <p:cTn id="104" fill="hold">
                            <p:stCondLst>
                              <p:cond delay="2500"/>
                            </p:stCondLst>
                            <p:childTnLst>
                              <p:par>
                                <p:cTn id="105" presetID="2" presetClass="exit" presetSubtype="6" fill="hold" nodeType="afterEffect">
                                  <p:stCondLst>
                                    <p:cond delay="0"/>
                                  </p:stCondLst>
                                  <p:childTnLst>
                                    <p:anim calcmode="lin" valueType="num">
                                      <p:cBhvr additive="base">
                                        <p:cTn id="106" dur="3250"/>
                                        <p:tgtEl>
                                          <p:spTgt spid="2"/>
                                        </p:tgtEl>
                                        <p:attrNameLst>
                                          <p:attrName>ppt_x</p:attrName>
                                        </p:attrNameLst>
                                      </p:cBhvr>
                                      <p:tavLst>
                                        <p:tav tm="0">
                                          <p:val>
                                            <p:strVal val="ppt_x"/>
                                          </p:val>
                                        </p:tav>
                                        <p:tav tm="100000">
                                          <p:val>
                                            <p:strVal val="1+ppt_w/2"/>
                                          </p:val>
                                        </p:tav>
                                      </p:tavLst>
                                    </p:anim>
                                    <p:anim calcmode="lin" valueType="num">
                                      <p:cBhvr additive="base">
                                        <p:cTn id="107" dur="3250"/>
                                        <p:tgtEl>
                                          <p:spTgt spid="2"/>
                                        </p:tgtEl>
                                        <p:attrNameLst>
                                          <p:attrName>ppt_y</p:attrName>
                                        </p:attrNameLst>
                                      </p:cBhvr>
                                      <p:tavLst>
                                        <p:tav tm="0">
                                          <p:val>
                                            <p:strVal val="ppt_y"/>
                                          </p:val>
                                        </p:tav>
                                        <p:tav tm="100000">
                                          <p:val>
                                            <p:strVal val="1+ppt_h/2"/>
                                          </p:val>
                                        </p:tav>
                                      </p:tavLst>
                                    </p:anim>
                                    <p:set>
                                      <p:cBhvr>
                                        <p:cTn id="108" dur="1" fill="hold">
                                          <p:stCondLst>
                                            <p:cond delay="3249"/>
                                          </p:stCondLst>
                                        </p:cTn>
                                        <p:tgtEl>
                                          <p:spTgt spid="2"/>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250"/>
                                        <p:tgtEl>
                                          <p:spTgt spid="3"/>
                                        </p:tgtEl>
                                        <p:attrNameLst>
                                          <p:attrName>ppt_x</p:attrName>
                                        </p:attrNameLst>
                                      </p:cBhvr>
                                      <p:tavLst>
                                        <p:tav tm="0">
                                          <p:val>
                                            <p:strVal val="ppt_x"/>
                                          </p:val>
                                        </p:tav>
                                        <p:tav tm="100000">
                                          <p:val>
                                            <p:strVal val="1+ppt_w/2"/>
                                          </p:val>
                                        </p:tav>
                                      </p:tavLst>
                                    </p:anim>
                                    <p:anim calcmode="lin" valueType="num">
                                      <p:cBhvr additive="base">
                                        <p:cTn id="111" dur="3250"/>
                                        <p:tgtEl>
                                          <p:spTgt spid="3"/>
                                        </p:tgtEl>
                                        <p:attrNameLst>
                                          <p:attrName>ppt_y</p:attrName>
                                        </p:attrNameLst>
                                      </p:cBhvr>
                                      <p:tavLst>
                                        <p:tav tm="0">
                                          <p:val>
                                            <p:strVal val="ppt_y"/>
                                          </p:val>
                                        </p:tav>
                                        <p:tav tm="100000">
                                          <p:val>
                                            <p:strVal val="1+ppt_h/2"/>
                                          </p:val>
                                        </p:tav>
                                      </p:tavLst>
                                    </p:anim>
                                    <p:set>
                                      <p:cBhvr>
                                        <p:cTn id="112" dur="1" fill="hold">
                                          <p:stCondLst>
                                            <p:cond delay="3249"/>
                                          </p:stCondLst>
                                        </p:cTn>
                                        <p:tgtEl>
                                          <p:spTgt spid="3"/>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250"/>
                                        <p:tgtEl>
                                          <p:spTgt spid="4"/>
                                        </p:tgtEl>
                                        <p:attrNameLst>
                                          <p:attrName>ppt_x</p:attrName>
                                        </p:attrNameLst>
                                      </p:cBhvr>
                                      <p:tavLst>
                                        <p:tav tm="0">
                                          <p:val>
                                            <p:strVal val="ppt_x"/>
                                          </p:val>
                                        </p:tav>
                                        <p:tav tm="100000">
                                          <p:val>
                                            <p:strVal val="1+ppt_w/2"/>
                                          </p:val>
                                        </p:tav>
                                      </p:tavLst>
                                    </p:anim>
                                    <p:anim calcmode="lin" valueType="num">
                                      <p:cBhvr additive="base">
                                        <p:cTn id="115" dur="3250"/>
                                        <p:tgtEl>
                                          <p:spTgt spid="4"/>
                                        </p:tgtEl>
                                        <p:attrNameLst>
                                          <p:attrName>ppt_y</p:attrName>
                                        </p:attrNameLst>
                                      </p:cBhvr>
                                      <p:tavLst>
                                        <p:tav tm="0">
                                          <p:val>
                                            <p:strVal val="ppt_y"/>
                                          </p:val>
                                        </p:tav>
                                        <p:tav tm="100000">
                                          <p:val>
                                            <p:strVal val="1+ppt_h/2"/>
                                          </p:val>
                                        </p:tav>
                                      </p:tavLst>
                                    </p:anim>
                                    <p:set>
                                      <p:cBhvr>
                                        <p:cTn id="116" dur="1" fill="hold">
                                          <p:stCondLst>
                                            <p:cond delay="3249"/>
                                          </p:stCondLst>
                                        </p:cTn>
                                        <p:tgtEl>
                                          <p:spTgt spid="4"/>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3250"/>
                                        <p:tgtEl>
                                          <p:spTgt spid="7"/>
                                        </p:tgtEl>
                                        <p:attrNameLst>
                                          <p:attrName>ppt_x</p:attrName>
                                        </p:attrNameLst>
                                      </p:cBhvr>
                                      <p:tavLst>
                                        <p:tav tm="0">
                                          <p:val>
                                            <p:strVal val="ppt_x"/>
                                          </p:val>
                                        </p:tav>
                                        <p:tav tm="100000">
                                          <p:val>
                                            <p:strVal val="0-ppt_w/2"/>
                                          </p:val>
                                        </p:tav>
                                      </p:tavLst>
                                    </p:anim>
                                    <p:anim calcmode="lin" valueType="num">
                                      <p:cBhvr additive="base">
                                        <p:cTn id="119" dur="3250"/>
                                        <p:tgtEl>
                                          <p:spTgt spid="7"/>
                                        </p:tgtEl>
                                        <p:attrNameLst>
                                          <p:attrName>ppt_y</p:attrName>
                                        </p:attrNameLst>
                                      </p:cBhvr>
                                      <p:tavLst>
                                        <p:tav tm="0">
                                          <p:val>
                                            <p:strVal val="ppt_y"/>
                                          </p:val>
                                        </p:tav>
                                        <p:tav tm="100000">
                                          <p:val>
                                            <p:strVal val="1+ppt_h/2"/>
                                          </p:val>
                                        </p:tav>
                                      </p:tavLst>
                                    </p:anim>
                                    <p:set>
                                      <p:cBhvr>
                                        <p:cTn id="120" dur="1" fill="hold">
                                          <p:stCondLst>
                                            <p:cond delay="3249"/>
                                          </p:stCondLst>
                                        </p:cTn>
                                        <p:tgtEl>
                                          <p:spTgt spid="7"/>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3250"/>
                                        <p:tgtEl>
                                          <p:spTgt spid="6"/>
                                        </p:tgtEl>
                                        <p:attrNameLst>
                                          <p:attrName>ppt_x</p:attrName>
                                        </p:attrNameLst>
                                      </p:cBhvr>
                                      <p:tavLst>
                                        <p:tav tm="0">
                                          <p:val>
                                            <p:strVal val="ppt_x"/>
                                          </p:val>
                                        </p:tav>
                                        <p:tav tm="100000">
                                          <p:val>
                                            <p:strVal val="0-ppt_w/2"/>
                                          </p:val>
                                        </p:tav>
                                      </p:tavLst>
                                    </p:anim>
                                    <p:anim calcmode="lin" valueType="num">
                                      <p:cBhvr additive="base">
                                        <p:cTn id="123" dur="3250"/>
                                        <p:tgtEl>
                                          <p:spTgt spid="6"/>
                                        </p:tgtEl>
                                        <p:attrNameLst>
                                          <p:attrName>ppt_y</p:attrName>
                                        </p:attrNameLst>
                                      </p:cBhvr>
                                      <p:tavLst>
                                        <p:tav tm="0">
                                          <p:val>
                                            <p:strVal val="ppt_y"/>
                                          </p:val>
                                        </p:tav>
                                        <p:tav tm="100000">
                                          <p:val>
                                            <p:strVal val="1+ppt_h/2"/>
                                          </p:val>
                                        </p:tav>
                                      </p:tavLst>
                                    </p:anim>
                                    <p:set>
                                      <p:cBhvr>
                                        <p:cTn id="124" dur="1" fill="hold">
                                          <p:stCondLst>
                                            <p:cond delay="324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250"/>
                                        <p:tgtEl>
                                          <p:spTgt spid="5"/>
                                        </p:tgtEl>
                                        <p:attrNameLst>
                                          <p:attrName>ppt_x</p:attrName>
                                        </p:attrNameLst>
                                      </p:cBhvr>
                                      <p:tavLst>
                                        <p:tav tm="0">
                                          <p:val>
                                            <p:strVal val="ppt_x"/>
                                          </p:val>
                                        </p:tav>
                                        <p:tav tm="100000">
                                          <p:val>
                                            <p:strVal val="0-ppt_w/2"/>
                                          </p:val>
                                        </p:tav>
                                      </p:tavLst>
                                    </p:anim>
                                    <p:anim calcmode="lin" valueType="num">
                                      <p:cBhvr additive="base">
                                        <p:cTn id="127" dur="3250"/>
                                        <p:tgtEl>
                                          <p:spTgt spid="5"/>
                                        </p:tgtEl>
                                        <p:attrNameLst>
                                          <p:attrName>ppt_y</p:attrName>
                                        </p:attrNameLst>
                                      </p:cBhvr>
                                      <p:tavLst>
                                        <p:tav tm="0">
                                          <p:val>
                                            <p:strVal val="ppt_y"/>
                                          </p:val>
                                        </p:tav>
                                        <p:tav tm="100000">
                                          <p:val>
                                            <p:strVal val="1+ppt_h/2"/>
                                          </p:val>
                                        </p:tav>
                                      </p:tavLst>
                                    </p:anim>
                                    <p:set>
                                      <p:cBhvr>
                                        <p:cTn id="128" dur="1" fill="hold">
                                          <p:stCondLst>
                                            <p:cond delay="3249"/>
                                          </p:stCondLst>
                                        </p:cTn>
                                        <p:tgtEl>
                                          <p:spTgt spid="5"/>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3250"/>
                                        <p:tgtEl>
                                          <p:spTgt spid="8"/>
                                        </p:tgtEl>
                                        <p:attrNameLst>
                                          <p:attrName>ppt_x</p:attrName>
                                        </p:attrNameLst>
                                      </p:cBhvr>
                                      <p:tavLst>
                                        <p:tav tm="0">
                                          <p:val>
                                            <p:strVal val="ppt_x"/>
                                          </p:val>
                                        </p:tav>
                                        <p:tav tm="100000">
                                          <p:val>
                                            <p:strVal val="1+ppt_w/2"/>
                                          </p:val>
                                        </p:tav>
                                      </p:tavLst>
                                    </p:anim>
                                    <p:anim calcmode="lin" valueType="num">
                                      <p:cBhvr additive="base">
                                        <p:cTn id="131" dur="3250"/>
                                        <p:tgtEl>
                                          <p:spTgt spid="8"/>
                                        </p:tgtEl>
                                        <p:attrNameLst>
                                          <p:attrName>ppt_y</p:attrName>
                                        </p:attrNameLst>
                                      </p:cBhvr>
                                      <p:tavLst>
                                        <p:tav tm="0">
                                          <p:val>
                                            <p:strVal val="ppt_y"/>
                                          </p:val>
                                        </p:tav>
                                        <p:tav tm="100000">
                                          <p:val>
                                            <p:strVal val="0-ppt_h/2"/>
                                          </p:val>
                                        </p:tav>
                                      </p:tavLst>
                                    </p:anim>
                                    <p:set>
                                      <p:cBhvr>
                                        <p:cTn id="132" dur="1" fill="hold">
                                          <p:stCondLst>
                                            <p:cond delay="3249"/>
                                          </p:stCondLst>
                                        </p:cTn>
                                        <p:tgtEl>
                                          <p:spTgt spid="8"/>
                                        </p:tgtEl>
                                        <p:attrNameLst>
                                          <p:attrName>style.visibility</p:attrName>
                                        </p:attrNameLst>
                                      </p:cBhvr>
                                      <p:to>
                                        <p:strVal val="hidden"/>
                                      </p:to>
                                    </p:set>
                                  </p:childTnLst>
                                </p:cTn>
                              </p:par>
                              <p:par>
                                <p:cTn id="133" presetID="2" presetClass="exit" presetSubtype="3" fill="hold" nodeType="withEffect">
                                  <p:stCondLst>
                                    <p:cond delay="0"/>
                                  </p:stCondLst>
                                  <p:childTnLst>
                                    <p:anim calcmode="lin" valueType="num">
                                      <p:cBhvr additive="base">
                                        <p:cTn id="134" dur="3250"/>
                                        <p:tgtEl>
                                          <p:spTgt spid="12"/>
                                        </p:tgtEl>
                                        <p:attrNameLst>
                                          <p:attrName>ppt_x</p:attrName>
                                        </p:attrNameLst>
                                      </p:cBhvr>
                                      <p:tavLst>
                                        <p:tav tm="0">
                                          <p:val>
                                            <p:strVal val="ppt_x"/>
                                          </p:val>
                                        </p:tav>
                                        <p:tav tm="100000">
                                          <p:val>
                                            <p:strVal val="1+ppt_w/2"/>
                                          </p:val>
                                        </p:tav>
                                      </p:tavLst>
                                    </p:anim>
                                    <p:anim calcmode="lin" valueType="num">
                                      <p:cBhvr additive="base">
                                        <p:cTn id="135" dur="3250"/>
                                        <p:tgtEl>
                                          <p:spTgt spid="12"/>
                                        </p:tgtEl>
                                        <p:attrNameLst>
                                          <p:attrName>ppt_y</p:attrName>
                                        </p:attrNameLst>
                                      </p:cBhvr>
                                      <p:tavLst>
                                        <p:tav tm="0">
                                          <p:val>
                                            <p:strVal val="ppt_y"/>
                                          </p:val>
                                        </p:tav>
                                        <p:tav tm="100000">
                                          <p:val>
                                            <p:strVal val="0-ppt_h/2"/>
                                          </p:val>
                                        </p:tav>
                                      </p:tavLst>
                                    </p:anim>
                                    <p:set>
                                      <p:cBhvr>
                                        <p:cTn id="136" dur="1" fill="hold">
                                          <p:stCondLst>
                                            <p:cond delay="3249"/>
                                          </p:stCondLst>
                                        </p:cTn>
                                        <p:tgtEl>
                                          <p:spTgt spid="12"/>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3250"/>
                                        <p:tgtEl>
                                          <p:spTgt spid="13"/>
                                        </p:tgtEl>
                                        <p:attrNameLst>
                                          <p:attrName>ppt_x</p:attrName>
                                        </p:attrNameLst>
                                      </p:cBhvr>
                                      <p:tavLst>
                                        <p:tav tm="0">
                                          <p:val>
                                            <p:strVal val="ppt_x"/>
                                          </p:val>
                                        </p:tav>
                                        <p:tav tm="100000">
                                          <p:val>
                                            <p:strVal val="1+ppt_w/2"/>
                                          </p:val>
                                        </p:tav>
                                      </p:tavLst>
                                    </p:anim>
                                    <p:anim calcmode="lin" valueType="num">
                                      <p:cBhvr additive="base">
                                        <p:cTn id="139" dur="3250"/>
                                        <p:tgtEl>
                                          <p:spTgt spid="13"/>
                                        </p:tgtEl>
                                        <p:attrNameLst>
                                          <p:attrName>ppt_y</p:attrName>
                                        </p:attrNameLst>
                                      </p:cBhvr>
                                      <p:tavLst>
                                        <p:tav tm="0">
                                          <p:val>
                                            <p:strVal val="ppt_y"/>
                                          </p:val>
                                        </p:tav>
                                        <p:tav tm="100000">
                                          <p:val>
                                            <p:strVal val="0-ppt_h/2"/>
                                          </p:val>
                                        </p:tav>
                                      </p:tavLst>
                                    </p:anim>
                                    <p:set>
                                      <p:cBhvr>
                                        <p:cTn id="140" dur="1" fill="hold">
                                          <p:stCondLst>
                                            <p:cond delay="3249"/>
                                          </p:stCondLst>
                                        </p:cTn>
                                        <p:tgtEl>
                                          <p:spTgt spid="13"/>
                                        </p:tgtEl>
                                        <p:attrNameLst>
                                          <p:attrName>style.visibility</p:attrName>
                                        </p:attrNameLst>
                                      </p:cBhvr>
                                      <p:to>
                                        <p:strVal val="hidden"/>
                                      </p:to>
                                    </p:set>
                                  </p:childTnLst>
                                </p:cTn>
                              </p:par>
                              <p:par>
                                <p:cTn id="141" presetID="2" presetClass="exit" presetSubtype="9" fill="hold" nodeType="withEffect">
                                  <p:stCondLst>
                                    <p:cond delay="0"/>
                                  </p:stCondLst>
                                  <p:childTnLst>
                                    <p:anim calcmode="lin" valueType="num">
                                      <p:cBhvr additive="base">
                                        <p:cTn id="142" dur="3250"/>
                                        <p:tgtEl>
                                          <p:spTgt spid="10"/>
                                        </p:tgtEl>
                                        <p:attrNameLst>
                                          <p:attrName>ppt_x</p:attrName>
                                        </p:attrNameLst>
                                      </p:cBhvr>
                                      <p:tavLst>
                                        <p:tav tm="0">
                                          <p:val>
                                            <p:strVal val="ppt_x"/>
                                          </p:val>
                                        </p:tav>
                                        <p:tav tm="100000">
                                          <p:val>
                                            <p:strVal val="0-ppt_w/2"/>
                                          </p:val>
                                        </p:tav>
                                      </p:tavLst>
                                    </p:anim>
                                    <p:anim calcmode="lin" valueType="num">
                                      <p:cBhvr additive="base">
                                        <p:cTn id="143" dur="3250"/>
                                        <p:tgtEl>
                                          <p:spTgt spid="10"/>
                                        </p:tgtEl>
                                        <p:attrNameLst>
                                          <p:attrName>ppt_y</p:attrName>
                                        </p:attrNameLst>
                                      </p:cBhvr>
                                      <p:tavLst>
                                        <p:tav tm="0">
                                          <p:val>
                                            <p:strVal val="ppt_y"/>
                                          </p:val>
                                        </p:tav>
                                        <p:tav tm="100000">
                                          <p:val>
                                            <p:strVal val="0-ppt_h/2"/>
                                          </p:val>
                                        </p:tav>
                                      </p:tavLst>
                                    </p:anim>
                                    <p:set>
                                      <p:cBhvr>
                                        <p:cTn id="144" dur="1" fill="hold">
                                          <p:stCondLst>
                                            <p:cond delay="3249"/>
                                          </p:stCondLst>
                                        </p:cTn>
                                        <p:tgtEl>
                                          <p:spTgt spid="10"/>
                                        </p:tgtEl>
                                        <p:attrNameLst>
                                          <p:attrName>style.visibility</p:attrName>
                                        </p:attrNameLst>
                                      </p:cBhvr>
                                      <p:to>
                                        <p:strVal val="hidden"/>
                                      </p:to>
                                    </p:set>
                                  </p:childTnLst>
                                </p:cTn>
                              </p:par>
                              <p:par>
                                <p:cTn id="145" presetID="2" presetClass="exit" presetSubtype="9" fill="hold" nodeType="withEffect">
                                  <p:stCondLst>
                                    <p:cond delay="0"/>
                                  </p:stCondLst>
                                  <p:childTnLst>
                                    <p:anim calcmode="lin" valueType="num">
                                      <p:cBhvr additive="base">
                                        <p:cTn id="146" dur="3250"/>
                                        <p:tgtEl>
                                          <p:spTgt spid="9"/>
                                        </p:tgtEl>
                                        <p:attrNameLst>
                                          <p:attrName>ppt_x</p:attrName>
                                        </p:attrNameLst>
                                      </p:cBhvr>
                                      <p:tavLst>
                                        <p:tav tm="0">
                                          <p:val>
                                            <p:strVal val="ppt_x"/>
                                          </p:val>
                                        </p:tav>
                                        <p:tav tm="100000">
                                          <p:val>
                                            <p:strVal val="0-ppt_w/2"/>
                                          </p:val>
                                        </p:tav>
                                      </p:tavLst>
                                    </p:anim>
                                    <p:anim calcmode="lin" valueType="num">
                                      <p:cBhvr additive="base">
                                        <p:cTn id="147" dur="3250"/>
                                        <p:tgtEl>
                                          <p:spTgt spid="9"/>
                                        </p:tgtEl>
                                        <p:attrNameLst>
                                          <p:attrName>ppt_y</p:attrName>
                                        </p:attrNameLst>
                                      </p:cBhvr>
                                      <p:tavLst>
                                        <p:tav tm="0">
                                          <p:val>
                                            <p:strVal val="ppt_y"/>
                                          </p:val>
                                        </p:tav>
                                        <p:tav tm="100000">
                                          <p:val>
                                            <p:strVal val="0-ppt_h/2"/>
                                          </p:val>
                                        </p:tav>
                                      </p:tavLst>
                                    </p:anim>
                                    <p:set>
                                      <p:cBhvr>
                                        <p:cTn id="148" dur="1" fill="hold">
                                          <p:stCondLst>
                                            <p:cond delay="3249"/>
                                          </p:stCondLst>
                                        </p:cTn>
                                        <p:tgtEl>
                                          <p:spTgt spid="9"/>
                                        </p:tgtEl>
                                        <p:attrNameLst>
                                          <p:attrName>style.visibility</p:attrName>
                                        </p:attrNameLst>
                                      </p:cBhvr>
                                      <p:to>
                                        <p:strVal val="hidden"/>
                                      </p:to>
                                    </p:set>
                                  </p:childTnLst>
                                </p:cTn>
                              </p:par>
                              <p:par>
                                <p:cTn id="149" presetID="2" presetClass="exit" presetSubtype="9" fill="hold" nodeType="withEffect">
                                  <p:stCondLst>
                                    <p:cond delay="0"/>
                                  </p:stCondLst>
                                  <p:childTnLst>
                                    <p:anim calcmode="lin" valueType="num">
                                      <p:cBhvr additive="base">
                                        <p:cTn id="150" dur="3250"/>
                                        <p:tgtEl>
                                          <p:spTgt spid="11"/>
                                        </p:tgtEl>
                                        <p:attrNameLst>
                                          <p:attrName>ppt_x</p:attrName>
                                        </p:attrNameLst>
                                      </p:cBhvr>
                                      <p:tavLst>
                                        <p:tav tm="0">
                                          <p:val>
                                            <p:strVal val="ppt_x"/>
                                          </p:val>
                                        </p:tav>
                                        <p:tav tm="100000">
                                          <p:val>
                                            <p:strVal val="0-ppt_w/2"/>
                                          </p:val>
                                        </p:tav>
                                      </p:tavLst>
                                    </p:anim>
                                    <p:anim calcmode="lin" valueType="num">
                                      <p:cBhvr additive="base">
                                        <p:cTn id="151" dur="3250"/>
                                        <p:tgtEl>
                                          <p:spTgt spid="11"/>
                                        </p:tgtEl>
                                        <p:attrNameLst>
                                          <p:attrName>ppt_y</p:attrName>
                                        </p:attrNameLst>
                                      </p:cBhvr>
                                      <p:tavLst>
                                        <p:tav tm="0">
                                          <p:val>
                                            <p:strVal val="ppt_y"/>
                                          </p:val>
                                        </p:tav>
                                        <p:tav tm="100000">
                                          <p:val>
                                            <p:strVal val="0-ppt_h/2"/>
                                          </p:val>
                                        </p:tav>
                                      </p:tavLst>
                                    </p:anim>
                                    <p:set>
                                      <p:cBhvr>
                                        <p:cTn id="152" dur="1" fill="hold">
                                          <p:stCondLst>
                                            <p:cond delay="3249"/>
                                          </p:stCondLst>
                                        </p:cTn>
                                        <p:tgtEl>
                                          <p:spTgt spid="11"/>
                                        </p:tgtEl>
                                        <p:attrNameLst>
                                          <p:attrName>style.visibility</p:attrName>
                                        </p:attrNameLst>
                                      </p:cBhvr>
                                      <p:to>
                                        <p:strVal val="hidden"/>
                                      </p:to>
                                    </p:set>
                                  </p:childTnLst>
                                </p:cTn>
                              </p:par>
                              <p:par>
                                <p:cTn id="153" presetID="8" presetClass="entr" presetSubtype="32" fill="hold" nodeType="withEffect">
                                  <p:stCondLst>
                                    <p:cond delay="0"/>
                                  </p:stCondLst>
                                  <p:childTnLst>
                                    <p:set>
                                      <p:cBhvr>
                                        <p:cTn id="154" dur="1" fill="hold">
                                          <p:stCondLst>
                                            <p:cond delay="0"/>
                                          </p:stCondLst>
                                        </p:cTn>
                                        <p:tgtEl>
                                          <p:spTgt spid="20"/>
                                        </p:tgtEl>
                                        <p:attrNameLst>
                                          <p:attrName>style.visibility</p:attrName>
                                        </p:attrNameLst>
                                      </p:cBhvr>
                                      <p:to>
                                        <p:strVal val="visible"/>
                                      </p:to>
                                    </p:set>
                                    <p:animEffect transition="in" filter="diamond(out)">
                                      <p:cBhvr>
                                        <p:cTn id="155"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REFLEJOS EN LA NATURALEZA--.jpg"/>
          <p:cNvPicPr>
            <a:picLocks noGrp="1" noChangeAspect="1"/>
          </p:cNvPicPr>
          <p:nvPr isPhoto="1"/>
        </p:nvPicPr>
        <p:blipFill>
          <a:blip r:embed="rId2" cstate="print">
            <a:lum/>
          </a:blip>
          <a:stretch>
            <a:fillRect/>
          </a:stretch>
        </p:blipFill>
        <p:spPr>
          <a:xfrm>
            <a:off x="18315" y="-28561"/>
            <a:ext cx="9144000" cy="6858000"/>
          </a:xfrm>
          <a:prstGeom prst="rect">
            <a:avLst/>
          </a:prstGeom>
          <a:noFill/>
          <a:ln>
            <a:noFill/>
          </a:ln>
        </p:spPr>
      </p:pic>
      <p:sp>
        <p:nvSpPr>
          <p:cNvPr id="20" name="19 Rectángulo"/>
          <p:cNvSpPr/>
          <p:nvPr/>
        </p:nvSpPr>
        <p:spPr>
          <a:xfrm>
            <a:off x="1272468" y="15020"/>
            <a:ext cx="6588980" cy="6858000"/>
          </a:xfrm>
          <a:prstGeom prst="rect">
            <a:avLst/>
          </a:prstGeom>
          <a:gradFill flip="none" rotWithShape="1">
            <a:gsLst>
              <a:gs pos="2000">
                <a:srgbClr val="66FFFF"/>
              </a:gs>
              <a:gs pos="0">
                <a:srgbClr val="FFFFFF"/>
              </a:gs>
              <a:gs pos="9000">
                <a:srgbClr val="00B0F0">
                  <a:lumMod val="0"/>
                </a:srgbClr>
              </a:gs>
              <a:gs pos="36000">
                <a:srgbClr val="7030A0">
                  <a:lumMod val="43000"/>
                  <a:alpha val="0"/>
                </a:srgbClr>
              </a:gs>
              <a:gs pos="92000">
                <a:srgbClr val="9933FF">
                  <a:lumMod val="4000"/>
                  <a:alpha val="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19" name="18 Imagen" descr="Diapositiva5.JPG"/>
          <p:cNvPicPr>
            <a:picLocks noGrp="1" noChangeAspect="1"/>
          </p:cNvPicPr>
          <p:nvPr isPhoto="1"/>
        </p:nvPicPr>
        <p:blipFill>
          <a:blip r:embed="rId3" cstate="print">
            <a:lum/>
          </a:blip>
          <a:stretch>
            <a:fillRect/>
          </a:stretch>
        </p:blipFill>
        <p:spPr>
          <a:xfrm>
            <a:off x="18315" y="268091"/>
            <a:ext cx="9144000" cy="6264696"/>
          </a:xfrm>
          <a:prstGeom prst="rect">
            <a:avLst/>
          </a:prstGeom>
          <a:noFill/>
          <a:ln>
            <a:noFill/>
          </a:ln>
        </p:spPr>
      </p:pic>
      <p:pic>
        <p:nvPicPr>
          <p:cNvPr id="8" name="Picture 2"/>
          <p:cNvPicPr>
            <a:picLocks noChangeAspect="1" noChangeArrowheads="1"/>
          </p:cNvPicPr>
          <p:nvPr/>
        </p:nvPicPr>
        <p:blipFill rotWithShape="1">
          <a:blip r:embed="rId4" cstate="print">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a:off x="4133315" y="2405154"/>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4" cstate="print">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5400000">
            <a:off x="4689270" y="2936001"/>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4" cstate="print">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6200000" flipH="1">
            <a:off x="3537143" y="2936001"/>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8" name="Picture 2"/>
          <p:cNvPicPr>
            <a:picLocks noChangeAspect="1" noChangeArrowheads="1"/>
          </p:cNvPicPr>
          <p:nvPr/>
        </p:nvPicPr>
        <p:blipFill rotWithShape="1">
          <a:blip r:embed="rId4" cstate="print">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0800000">
            <a:off x="4133316" y="3456388"/>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6" cstate="print">
            <a:extLst>
              <a:ext uri="{BEBA8EAE-BF5A-486C-A8C5-ECC9F3942E4B}">
                <a14:imgProps xmlns:a14="http://schemas.microsoft.com/office/drawing/2010/main" xmlns="">
                  <a14:imgLayer r:embed="rId7">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a:off x="3820978" y="1208499"/>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rotWithShape="1">
          <a:blip r:embed="rId8" cstate="print">
            <a:extLst>
              <a:ext uri="{BEBA8EAE-BF5A-486C-A8C5-ECC9F3942E4B}">
                <a14:imgProps xmlns:a14="http://schemas.microsoft.com/office/drawing/2010/main" xmlns="">
                  <a14:imgLayer r:embed="rId9">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a:off x="3604535" y="0"/>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6" cstate="print">
            <a:extLst>
              <a:ext uri="{BEBA8EAE-BF5A-486C-A8C5-ECC9F3942E4B}">
                <a14:imgProps xmlns:a14="http://schemas.microsoft.com/office/drawing/2010/main" xmlns="">
                  <a14:imgLayer r:embed="rId7">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5400000">
            <a:off x="5346471" y="2587345"/>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8" cstate="print">
            <a:extLst>
              <a:ext uri="{BEBA8EAE-BF5A-486C-A8C5-ECC9F3942E4B}">
                <a14:imgProps xmlns:a14="http://schemas.microsoft.com/office/drawing/2010/main" xmlns="">
                  <a14:imgLayer r:embed="rId9">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5400000">
            <a:off x="6336042" y="2440798"/>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7" name="Picture 2"/>
          <p:cNvPicPr>
            <a:picLocks noChangeAspect="1" noChangeArrowheads="1"/>
          </p:cNvPicPr>
          <p:nvPr/>
        </p:nvPicPr>
        <p:blipFill rotWithShape="1">
          <a:blip r:embed="rId6" cstate="print">
            <a:extLst>
              <a:ext uri="{BEBA8EAE-BF5A-486C-A8C5-ECC9F3942E4B}">
                <a14:imgProps xmlns:a14="http://schemas.microsoft.com/office/drawing/2010/main" xmlns="">
                  <a14:imgLayer r:embed="rId7">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0800000">
            <a:off x="3859482" y="3979198"/>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6" name="Picture 2"/>
          <p:cNvPicPr>
            <a:picLocks noChangeAspect="1" noChangeArrowheads="1"/>
          </p:cNvPicPr>
          <p:nvPr/>
        </p:nvPicPr>
        <p:blipFill rotWithShape="1">
          <a:blip r:embed="rId8" cstate="print">
            <a:extLst>
              <a:ext uri="{BEBA8EAE-BF5A-486C-A8C5-ECC9F3942E4B}">
                <a14:imgProps xmlns:a14="http://schemas.microsoft.com/office/drawing/2010/main" xmlns="">
                  <a14:imgLayer r:embed="rId9">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flipV="1">
            <a:off x="3630439" y="4954078"/>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6" cstate="print">
            <a:extLst>
              <a:ext uri="{BEBA8EAE-BF5A-486C-A8C5-ECC9F3942E4B}">
                <a14:imgProps xmlns:a14="http://schemas.microsoft.com/office/drawing/2010/main" xmlns="">
                  <a14:imgLayer r:embed="rId7">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6200000" flipH="1">
            <a:off x="2295484" y="2650975"/>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8" cstate="print">
            <a:extLst>
              <a:ext uri="{BEBA8EAE-BF5A-486C-A8C5-ECC9F3942E4B}">
                <a14:imgProps xmlns:a14="http://schemas.microsoft.com/office/drawing/2010/main" xmlns="">
                  <a14:imgLayer r:embed="rId9">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6200000" flipH="1">
            <a:off x="987038" y="2430781"/>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1" name="20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chemeClr val="tx1"/>
              </a:gs>
              <a:gs pos="58000">
                <a:srgbClr val="6161FF"/>
              </a:gs>
              <a:gs pos="44000">
                <a:srgbClr val="00B0F0">
                  <a:lumMod val="90000"/>
                </a:srgbClr>
              </a:gs>
              <a:gs pos="74000">
                <a:srgbClr val="002060">
                  <a:lumMod val="78000"/>
                  <a:lumOff val="22000"/>
                </a:srgbClr>
              </a:gs>
              <a:gs pos="90000">
                <a:schemeClr val="bg2">
                  <a:lumMod val="46000"/>
                </a:schemeClr>
              </a:gs>
              <a:gs pos="98000">
                <a:srgbClr val="002060">
                  <a:lumMod val="33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Forma libre"/>
          <p:cNvSpPr/>
          <p:nvPr/>
        </p:nvSpPr>
        <p:spPr>
          <a:xfrm rot="10800000">
            <a:off x="-50984" y="6037994"/>
            <a:ext cx="9194983"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6161FF"/>
              </a:gs>
              <a:gs pos="44000">
                <a:srgbClr val="00B0F0">
                  <a:lumMod val="90000"/>
                </a:srgbClr>
              </a:gs>
              <a:gs pos="74000">
                <a:srgbClr val="002060">
                  <a:lumMod val="78000"/>
                  <a:lumOff val="22000"/>
                </a:srgbClr>
              </a:gs>
              <a:gs pos="90000">
                <a:schemeClr val="bg2">
                  <a:lumMod val="46000"/>
                </a:schemeClr>
              </a:gs>
              <a:gs pos="98000">
                <a:srgbClr val="002060">
                  <a:lumMod val="33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692621234"/>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 calcmode="lin" valueType="num">
                                      <p:cBhvr additive="base">
                                        <p:cTn id="10" dur="3000" fill="hold"/>
                                        <p:tgtEl>
                                          <p:spTgt spid="4098"/>
                                        </p:tgtEl>
                                        <p:attrNameLst>
                                          <p:attrName>ppt_x</p:attrName>
                                        </p:attrNameLst>
                                      </p:cBhvr>
                                      <p:tavLst>
                                        <p:tav tm="0">
                                          <p:val>
                                            <p:strVal val="#ppt_x"/>
                                          </p:val>
                                        </p:tav>
                                        <p:tav tm="100000">
                                          <p:val>
                                            <p:strVal val="#ppt_x"/>
                                          </p:val>
                                        </p:tav>
                                      </p:tavLst>
                                    </p:anim>
                                    <p:anim calcmode="lin" valueType="num">
                                      <p:cBhvr additive="base">
                                        <p:cTn id="11" dur="3000" fill="hold"/>
                                        <p:tgtEl>
                                          <p:spTgt spid="4098"/>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4098"/>
                                        </p:tgtEl>
                                        <p:attrNameLst>
                                          <p:attrName>style.visibility</p:attrName>
                                        </p:attrNameLst>
                                      </p:cBhvr>
                                      <p:to>
                                        <p:strVal val="visible"/>
                                      </p:to>
                                    </p:set>
                                    <p:anim calcmode="lin" valueType="num">
                                      <p:cBhvr>
                                        <p:cTn id="14" dur="3000" fill="hold"/>
                                        <p:tgtEl>
                                          <p:spTgt spid="4098"/>
                                        </p:tgtEl>
                                        <p:attrNameLst>
                                          <p:attrName>ppt_w</p:attrName>
                                        </p:attrNameLst>
                                      </p:cBhvr>
                                      <p:tavLst>
                                        <p:tav tm="0">
                                          <p:val>
                                            <p:strVal val="#ppt_w"/>
                                          </p:val>
                                        </p:tav>
                                        <p:tav tm="100000">
                                          <p:val>
                                            <p:strVal val="#ppt_w"/>
                                          </p:val>
                                        </p:tav>
                                      </p:tavLst>
                                    </p:anim>
                                    <p:anim calcmode="lin" valueType="num">
                                      <p:cBhvr>
                                        <p:cTn id="15" dur="3000" fill="hold"/>
                                        <p:tgtEl>
                                          <p:spTgt spid="4098"/>
                                        </p:tgtEl>
                                        <p:attrNameLst>
                                          <p:attrName>ppt_h</p:attrName>
                                        </p:attrNameLst>
                                      </p:cBhvr>
                                      <p:tavLst>
                                        <p:tav tm="0" fmla="#ppt_h*sin(2.5*pi*$)">
                                          <p:val>
                                            <p:fltVal val="0"/>
                                          </p:val>
                                        </p:tav>
                                        <p:tav tm="100000">
                                          <p:val>
                                            <p:fltVal val="1"/>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strVal val="#ppt_w"/>
                                          </p:val>
                                        </p:tav>
                                        <p:tav tm="100000">
                                          <p:val>
                                            <p:strVal val="#ppt_w"/>
                                          </p:val>
                                        </p:tav>
                                      </p:tavLst>
                                    </p:anim>
                                    <p:anim calcmode="lin" valueType="num">
                                      <p:cBhvr>
                                        <p:cTn id="23" dur="3000" fill="hold"/>
                                        <p:tgtEl>
                                          <p:spTgt spid="7"/>
                                        </p:tgtEl>
                                        <p:attrNameLst>
                                          <p:attrName>ppt_h</p:attrName>
                                        </p:attrNameLst>
                                      </p:cBhvr>
                                      <p:tavLst>
                                        <p:tav tm="0" fmla="#ppt_h*sin(2.5*pi*$)">
                                          <p:val>
                                            <p:fltVal val="0"/>
                                          </p:val>
                                        </p:tav>
                                        <p:tav tm="100000">
                                          <p:val>
                                            <p:fltVal val="1"/>
                                          </p:val>
                                        </p:tav>
                                      </p:tavLst>
                                    </p:anim>
                                  </p:childTnLst>
                                </p:cTn>
                              </p:par>
                              <p:par>
                                <p:cTn id="24" presetID="2" presetClass="entr" presetSubtype="4"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strVal val="#ppt_w"/>
                                          </p:val>
                                        </p:tav>
                                        <p:tav tm="100000">
                                          <p:val>
                                            <p:strVal val="#ppt_w"/>
                                          </p:val>
                                        </p:tav>
                                      </p:tavLst>
                                    </p:anim>
                                    <p:anim calcmode="lin" valueType="num">
                                      <p:cBhvr>
                                        <p:cTn id="31" dur="3000" fill="hold"/>
                                        <p:tgtEl>
                                          <p:spTgt spid="8"/>
                                        </p:tgtEl>
                                        <p:attrNameLst>
                                          <p:attrName>ppt_h</p:attrName>
                                        </p:attrNameLst>
                                      </p:cBhvr>
                                      <p:tavLst>
                                        <p:tav tm="0" fmla="#ppt_h*sin(2.5*pi*$)">
                                          <p:val>
                                            <p:fltVal val="0"/>
                                          </p:val>
                                        </p:tav>
                                        <p:tav tm="100000">
                                          <p:val>
                                            <p:fltVal val="1"/>
                                          </p:val>
                                        </p:tav>
                                      </p:tavLst>
                                    </p:anim>
                                  </p:childTnLst>
                                </p:cTn>
                              </p:par>
                              <p:par>
                                <p:cTn id="32" presetID="2" presetClass="entr" presetSubtype="1"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ppt_x"/>
                                          </p:val>
                                        </p:tav>
                                        <p:tav tm="100000">
                                          <p:val>
                                            <p:strVal val="#ppt_x"/>
                                          </p:val>
                                        </p:tav>
                                      </p:tavLst>
                                    </p:anim>
                                    <p:anim calcmode="lin" valueType="num">
                                      <p:cBhvr additive="base">
                                        <p:cTn id="35" dur="3000" fill="hold"/>
                                        <p:tgtEl>
                                          <p:spTgt spid="16"/>
                                        </p:tgtEl>
                                        <p:attrNameLst>
                                          <p:attrName>ppt_y</p:attrName>
                                        </p:attrNameLst>
                                      </p:cBhvr>
                                      <p:tavLst>
                                        <p:tav tm="0">
                                          <p:val>
                                            <p:strVal val="0-#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3000" fill="hold"/>
                                        <p:tgtEl>
                                          <p:spTgt spid="16"/>
                                        </p:tgtEl>
                                        <p:attrNameLst>
                                          <p:attrName>ppt_w</p:attrName>
                                        </p:attrNameLst>
                                      </p:cBhvr>
                                      <p:tavLst>
                                        <p:tav tm="0">
                                          <p:val>
                                            <p:strVal val="#ppt_w"/>
                                          </p:val>
                                        </p:tav>
                                        <p:tav tm="100000">
                                          <p:val>
                                            <p:strVal val="#ppt_w"/>
                                          </p:val>
                                        </p:tav>
                                      </p:tavLst>
                                    </p:anim>
                                    <p:anim calcmode="lin" valueType="num">
                                      <p:cBhvr>
                                        <p:cTn id="39" dur="3000" fill="hold"/>
                                        <p:tgtEl>
                                          <p:spTgt spid="16"/>
                                        </p:tgtEl>
                                        <p:attrNameLst>
                                          <p:attrName>ppt_h</p:attrName>
                                        </p:attrNameLst>
                                      </p:cBhvr>
                                      <p:tavLst>
                                        <p:tav tm="0" fmla="#ppt_h*sin(2.5*pi*$)">
                                          <p:val>
                                            <p:fltVal val="0"/>
                                          </p:val>
                                        </p:tav>
                                        <p:tav tm="100000">
                                          <p:val>
                                            <p:fltVal val="1"/>
                                          </p:val>
                                        </p:tav>
                                      </p:tavLst>
                                    </p:anim>
                                  </p:childTnLst>
                                </p:cTn>
                              </p:par>
                              <p:par>
                                <p:cTn id="40" presetID="2" presetClass="entr" presetSubtype="1"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19" presetClass="entr" presetSubtype="5"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3000" fill="hold"/>
                                        <p:tgtEl>
                                          <p:spTgt spid="17"/>
                                        </p:tgtEl>
                                        <p:attrNameLst>
                                          <p:attrName>ppt_w</p:attrName>
                                        </p:attrNameLst>
                                      </p:cBhvr>
                                      <p:tavLst>
                                        <p:tav tm="0">
                                          <p:val>
                                            <p:strVal val="#ppt_w"/>
                                          </p:val>
                                        </p:tav>
                                        <p:tav tm="100000">
                                          <p:val>
                                            <p:strVal val="#ppt_w"/>
                                          </p:val>
                                        </p:tav>
                                      </p:tavLst>
                                    </p:anim>
                                    <p:anim calcmode="lin" valueType="num">
                                      <p:cBhvr>
                                        <p:cTn id="47" dur="3000" fill="hold"/>
                                        <p:tgtEl>
                                          <p:spTgt spid="17"/>
                                        </p:tgtEl>
                                        <p:attrNameLst>
                                          <p:attrName>ppt_h</p:attrName>
                                        </p:attrNameLst>
                                      </p:cBhvr>
                                      <p:tavLst>
                                        <p:tav tm="0" fmla="#ppt_h*sin(2.5*pi*$)">
                                          <p:val>
                                            <p:fltVal val="0"/>
                                          </p:val>
                                        </p:tav>
                                        <p:tav tm="100000">
                                          <p:val>
                                            <p:fltVal val="1"/>
                                          </p:val>
                                        </p:tav>
                                      </p:tavLst>
                                    </p:anim>
                                  </p:childTnLst>
                                </p:cTn>
                              </p:par>
                              <p:par>
                                <p:cTn id="48" presetID="2" presetClass="entr" presetSubtype="1" fill="hold"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ppt_x"/>
                                          </p:val>
                                        </p:tav>
                                        <p:tav tm="100000">
                                          <p:val>
                                            <p:strVal val="#ppt_x"/>
                                          </p:val>
                                        </p:tav>
                                      </p:tavLst>
                                    </p:anim>
                                    <p:anim calcmode="lin" valueType="num">
                                      <p:cBhvr additive="base">
                                        <p:cTn id="51" dur="3000" fill="hold"/>
                                        <p:tgtEl>
                                          <p:spTgt spid="18"/>
                                        </p:tgtEl>
                                        <p:attrNameLst>
                                          <p:attrName>ppt_y</p:attrName>
                                        </p:attrNameLst>
                                      </p:cBhvr>
                                      <p:tavLst>
                                        <p:tav tm="0">
                                          <p:val>
                                            <p:strVal val="0-#ppt_h/2"/>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p:cTn id="54" dur="3000" fill="hold"/>
                                        <p:tgtEl>
                                          <p:spTgt spid="18"/>
                                        </p:tgtEl>
                                        <p:attrNameLst>
                                          <p:attrName>ppt_w</p:attrName>
                                        </p:attrNameLst>
                                      </p:cBhvr>
                                      <p:tavLst>
                                        <p:tav tm="0">
                                          <p:val>
                                            <p:strVal val="#ppt_w"/>
                                          </p:val>
                                        </p:tav>
                                        <p:tav tm="100000">
                                          <p:val>
                                            <p:strVal val="#ppt_w"/>
                                          </p:val>
                                        </p:tav>
                                      </p:tavLst>
                                    </p:anim>
                                    <p:anim calcmode="lin" valueType="num">
                                      <p:cBhvr>
                                        <p:cTn id="55" dur="3000" fill="hold"/>
                                        <p:tgtEl>
                                          <p:spTgt spid="18"/>
                                        </p:tgtEl>
                                        <p:attrNameLst>
                                          <p:attrName>ppt_h</p:attrName>
                                        </p:attrNameLst>
                                      </p:cBhvr>
                                      <p:tavLst>
                                        <p:tav tm="0" fmla="#ppt_h*sin(2.5*pi*$)">
                                          <p:val>
                                            <p:fltVal val="0"/>
                                          </p:val>
                                        </p:tav>
                                        <p:tav tm="100000">
                                          <p:val>
                                            <p:fltVal val="1"/>
                                          </p:val>
                                        </p:tav>
                                      </p:tavLst>
                                    </p:anim>
                                  </p:childTnLst>
                                </p:cTn>
                              </p:par>
                              <p:par>
                                <p:cTn id="56" presetID="2" presetClass="entr" presetSubtype="2"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1+#ppt_w/2"/>
                                          </p:val>
                                        </p:tav>
                                        <p:tav tm="100000">
                                          <p:val>
                                            <p:strVal val="#ppt_x"/>
                                          </p:val>
                                        </p:tav>
                                      </p:tavLst>
                                    </p:anim>
                                    <p:anim calcmode="lin" valueType="num">
                                      <p:cBhvr additive="base">
                                        <p:cTn id="59" dur="3000" fill="hold"/>
                                        <p:tgtEl>
                                          <p:spTgt spid="13"/>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3000" fill="hold"/>
                                        <p:tgtEl>
                                          <p:spTgt spid="13"/>
                                        </p:tgtEl>
                                        <p:attrNameLst>
                                          <p:attrName>ppt_w</p:attrName>
                                        </p:attrNameLst>
                                      </p:cBhvr>
                                      <p:tavLst>
                                        <p:tav tm="0" fmla="#ppt_w*sin(2.5*pi*$)">
                                          <p:val>
                                            <p:fltVal val="0"/>
                                          </p:val>
                                        </p:tav>
                                        <p:tav tm="100000">
                                          <p:val>
                                            <p:fltVal val="1"/>
                                          </p:val>
                                        </p:tav>
                                      </p:tavLst>
                                    </p:anim>
                                    <p:anim calcmode="lin" valueType="num">
                                      <p:cBhvr>
                                        <p:cTn id="63" dur="3000" fill="hold"/>
                                        <p:tgtEl>
                                          <p:spTgt spid="13"/>
                                        </p:tgtEl>
                                        <p:attrNameLst>
                                          <p:attrName>ppt_h</p:attrName>
                                        </p:attrNameLst>
                                      </p:cBhvr>
                                      <p:tavLst>
                                        <p:tav tm="0">
                                          <p:val>
                                            <p:strVal val="#ppt_h"/>
                                          </p:val>
                                        </p:tav>
                                        <p:tav tm="100000">
                                          <p:val>
                                            <p:strVal val="#ppt_h"/>
                                          </p:val>
                                        </p:tav>
                                      </p:tavLst>
                                    </p:anim>
                                  </p:childTnLst>
                                </p:cTn>
                              </p:par>
                              <p:par>
                                <p:cTn id="64" presetID="2" presetClass="entr" presetSubtype="2"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1+#ppt_w/2"/>
                                          </p:val>
                                        </p:tav>
                                        <p:tav tm="100000">
                                          <p:val>
                                            <p:strVal val="#ppt_x"/>
                                          </p:val>
                                        </p:tav>
                                      </p:tavLst>
                                    </p:anim>
                                    <p:anim calcmode="lin" valueType="num">
                                      <p:cBhvr additive="base">
                                        <p:cTn id="67" dur="3000" fill="hold"/>
                                        <p:tgtEl>
                                          <p:spTgt spid="14"/>
                                        </p:tgtEl>
                                        <p:attrNameLst>
                                          <p:attrName>ppt_y</p:attrName>
                                        </p:attrNameLst>
                                      </p:cBhvr>
                                      <p:tavLst>
                                        <p:tav tm="0">
                                          <p:val>
                                            <p:strVal val="#ppt_y"/>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fmla="#ppt_w*sin(2.5*pi*$)">
                                          <p:val>
                                            <p:fltVal val="0"/>
                                          </p:val>
                                        </p:tav>
                                        <p:tav tm="100000">
                                          <p:val>
                                            <p:fltVal val="1"/>
                                          </p:val>
                                        </p:tav>
                                      </p:tavLst>
                                    </p:anim>
                                    <p:anim calcmode="lin" valueType="num">
                                      <p:cBhvr>
                                        <p:cTn id="71" dur="3000" fill="hold"/>
                                        <p:tgtEl>
                                          <p:spTgt spid="14"/>
                                        </p:tgtEl>
                                        <p:attrNameLst>
                                          <p:attrName>ppt_h</p:attrName>
                                        </p:attrNameLst>
                                      </p:cBhvr>
                                      <p:tavLst>
                                        <p:tav tm="0">
                                          <p:val>
                                            <p:strVal val="#ppt_h"/>
                                          </p:val>
                                        </p:tav>
                                        <p:tav tm="100000">
                                          <p:val>
                                            <p:strVal val="#ppt_h"/>
                                          </p:val>
                                        </p:tav>
                                      </p:tavLst>
                                    </p:anim>
                                  </p:childTnLst>
                                </p:cTn>
                              </p:par>
                              <p:par>
                                <p:cTn id="72" presetID="2" presetClass="entr" presetSubtype="2"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3000" fill="hold"/>
                                        <p:tgtEl>
                                          <p:spTgt spid="15"/>
                                        </p:tgtEl>
                                        <p:attrNameLst>
                                          <p:attrName>ppt_x</p:attrName>
                                        </p:attrNameLst>
                                      </p:cBhvr>
                                      <p:tavLst>
                                        <p:tav tm="0">
                                          <p:val>
                                            <p:strVal val="1+#ppt_w/2"/>
                                          </p:val>
                                        </p:tav>
                                        <p:tav tm="100000">
                                          <p:val>
                                            <p:strVal val="#ppt_x"/>
                                          </p:val>
                                        </p:tav>
                                      </p:tavLst>
                                    </p:anim>
                                    <p:anim calcmode="lin" valueType="num">
                                      <p:cBhvr additive="base">
                                        <p:cTn id="75" dur="3000" fill="hold"/>
                                        <p:tgtEl>
                                          <p:spTgt spid="15"/>
                                        </p:tgtEl>
                                        <p:attrNameLst>
                                          <p:attrName>ppt_y</p:attrName>
                                        </p:attrNameLst>
                                      </p:cBhvr>
                                      <p:tavLst>
                                        <p:tav tm="0">
                                          <p:val>
                                            <p:strVal val="#ppt_y"/>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fmla="#ppt_w*sin(2.5*pi*$)">
                                          <p:val>
                                            <p:fltVal val="0"/>
                                          </p:val>
                                        </p:tav>
                                        <p:tav tm="100000">
                                          <p:val>
                                            <p:fltVal val="1"/>
                                          </p:val>
                                        </p:tav>
                                      </p:tavLst>
                                    </p:anim>
                                    <p:anim calcmode="lin" valueType="num">
                                      <p:cBhvr>
                                        <p:cTn id="79" dur="3000" fill="hold"/>
                                        <p:tgtEl>
                                          <p:spTgt spid="15"/>
                                        </p:tgtEl>
                                        <p:attrNameLst>
                                          <p:attrName>ppt_h</p:attrName>
                                        </p:attrNameLst>
                                      </p:cBhvr>
                                      <p:tavLst>
                                        <p:tav tm="0">
                                          <p:val>
                                            <p:strVal val="#ppt_h"/>
                                          </p:val>
                                        </p:tav>
                                        <p:tav tm="100000">
                                          <p:val>
                                            <p:strVal val="#ppt_h"/>
                                          </p:val>
                                        </p:tav>
                                      </p:tavLst>
                                    </p:anim>
                                  </p:childTnLst>
                                </p:cTn>
                              </p:par>
                              <p:par>
                                <p:cTn id="80" presetID="2" presetClass="entr" presetSubtype="8"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3000" fill="hold"/>
                                        <p:tgtEl>
                                          <p:spTgt spid="10"/>
                                        </p:tgtEl>
                                        <p:attrNameLst>
                                          <p:attrName>ppt_x</p:attrName>
                                        </p:attrNameLst>
                                      </p:cBhvr>
                                      <p:tavLst>
                                        <p:tav tm="0">
                                          <p:val>
                                            <p:strVal val="0-#ppt_w/2"/>
                                          </p:val>
                                        </p:tav>
                                        <p:tav tm="100000">
                                          <p:val>
                                            <p:strVal val="#ppt_x"/>
                                          </p:val>
                                        </p:tav>
                                      </p:tavLst>
                                    </p:anim>
                                    <p:anim calcmode="lin" valueType="num">
                                      <p:cBhvr additive="base">
                                        <p:cTn id="83" dur="3000" fill="hold"/>
                                        <p:tgtEl>
                                          <p:spTgt spid="10"/>
                                        </p:tgtEl>
                                        <p:attrNameLst>
                                          <p:attrName>ppt_y</p:attrName>
                                        </p:attrNameLst>
                                      </p:cBhvr>
                                      <p:tavLst>
                                        <p:tav tm="0">
                                          <p:val>
                                            <p:strVal val="#ppt_y"/>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2" presetClass="entr" presetSubtype="8" fill="hold"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additive="base">
                                        <p:cTn id="90" dur="3000" fill="hold"/>
                                        <p:tgtEl>
                                          <p:spTgt spid="11"/>
                                        </p:tgtEl>
                                        <p:attrNameLst>
                                          <p:attrName>ppt_x</p:attrName>
                                        </p:attrNameLst>
                                      </p:cBhvr>
                                      <p:tavLst>
                                        <p:tav tm="0">
                                          <p:val>
                                            <p:strVal val="0-#ppt_w/2"/>
                                          </p:val>
                                        </p:tav>
                                        <p:tav tm="100000">
                                          <p:val>
                                            <p:strVal val="#ppt_x"/>
                                          </p:val>
                                        </p:tav>
                                      </p:tavLst>
                                    </p:anim>
                                    <p:anim calcmode="lin" valueType="num">
                                      <p:cBhvr additive="base">
                                        <p:cTn id="91" dur="3000" fill="hold"/>
                                        <p:tgtEl>
                                          <p:spTgt spid="11"/>
                                        </p:tgtEl>
                                        <p:attrNameLst>
                                          <p:attrName>ppt_y</p:attrName>
                                        </p:attrNameLst>
                                      </p:cBhvr>
                                      <p:tavLst>
                                        <p:tav tm="0">
                                          <p:val>
                                            <p:strVal val="#ppt_y"/>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fmla="#ppt_w*sin(2.5*pi*$)">
                                          <p:val>
                                            <p:fltVal val="0"/>
                                          </p:val>
                                        </p:tav>
                                        <p:tav tm="100000">
                                          <p:val>
                                            <p:fltVal val="1"/>
                                          </p:val>
                                        </p:tav>
                                      </p:tavLst>
                                    </p:anim>
                                    <p:anim calcmode="lin" valueType="num">
                                      <p:cBhvr>
                                        <p:cTn id="95" dur="3000" fill="hold"/>
                                        <p:tgtEl>
                                          <p:spTgt spid="11"/>
                                        </p:tgtEl>
                                        <p:attrNameLst>
                                          <p:attrName>ppt_h</p:attrName>
                                        </p:attrNameLst>
                                      </p:cBhvr>
                                      <p:tavLst>
                                        <p:tav tm="0">
                                          <p:val>
                                            <p:strVal val="#ppt_h"/>
                                          </p:val>
                                        </p:tav>
                                        <p:tav tm="100000">
                                          <p:val>
                                            <p:strVal val="#ppt_h"/>
                                          </p:val>
                                        </p:tav>
                                      </p:tavLst>
                                    </p:anim>
                                  </p:childTnLst>
                                </p:cTn>
                              </p:par>
                              <p:par>
                                <p:cTn id="96" presetID="2" presetClass="entr" presetSubtype="8"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0-#ppt_w/2"/>
                                          </p:val>
                                        </p:tav>
                                        <p:tav tm="100000">
                                          <p:val>
                                            <p:strVal val="#ppt_x"/>
                                          </p:val>
                                        </p:tav>
                                      </p:tavLst>
                                    </p:anim>
                                    <p:anim calcmode="lin" valueType="num">
                                      <p:cBhvr additive="base">
                                        <p:cTn id="99" dur="3000" fill="hold"/>
                                        <p:tgtEl>
                                          <p:spTgt spid="12"/>
                                        </p:tgtEl>
                                        <p:attrNameLst>
                                          <p:attrName>ppt_y</p:attrName>
                                        </p:attrNameLst>
                                      </p:cBhvr>
                                      <p:tavLst>
                                        <p:tav tm="0">
                                          <p:val>
                                            <p:strVal val="#ppt_y"/>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p:cTn id="102" dur="3000" fill="hold"/>
                                        <p:tgtEl>
                                          <p:spTgt spid="12"/>
                                        </p:tgtEl>
                                        <p:attrNameLst>
                                          <p:attrName>ppt_w</p:attrName>
                                        </p:attrNameLst>
                                      </p:cBhvr>
                                      <p:tavLst>
                                        <p:tav tm="0" fmla="#ppt_w*sin(2.5*pi*$)">
                                          <p:val>
                                            <p:fltVal val="0"/>
                                          </p:val>
                                        </p:tav>
                                        <p:tav tm="100000">
                                          <p:val>
                                            <p:fltVal val="1"/>
                                          </p:val>
                                        </p:tav>
                                      </p:tavLst>
                                    </p:anim>
                                    <p:anim calcmode="lin" valueType="num">
                                      <p:cBhvr>
                                        <p:cTn id="103" dur="3000" fill="hold"/>
                                        <p:tgtEl>
                                          <p:spTgt spid="12"/>
                                        </p:tgtEl>
                                        <p:attrNameLst>
                                          <p:attrName>ppt_h</p:attrName>
                                        </p:attrNameLst>
                                      </p:cBhvr>
                                      <p:tavLst>
                                        <p:tav tm="0">
                                          <p:val>
                                            <p:strVal val="#ppt_h"/>
                                          </p:val>
                                        </p:tav>
                                        <p:tav tm="100000">
                                          <p:val>
                                            <p:strVal val="#ppt_h"/>
                                          </p:val>
                                        </p:tav>
                                      </p:tavLst>
                                    </p:anim>
                                  </p:childTnLst>
                                </p:cTn>
                              </p:par>
                            </p:childTnLst>
                          </p:cTn>
                        </p:par>
                        <p:par>
                          <p:cTn id="104" fill="hold">
                            <p:stCondLst>
                              <p:cond delay="3000"/>
                            </p:stCondLst>
                            <p:childTnLst>
                              <p:par>
                                <p:cTn id="105" presetID="2" presetClass="exit" presetSubtype="4" fill="hold" nodeType="afterEffect">
                                  <p:stCondLst>
                                    <p:cond delay="0"/>
                                  </p:stCondLst>
                                  <p:childTnLst>
                                    <p:anim calcmode="lin" valueType="num">
                                      <p:cBhvr additive="base">
                                        <p:cTn id="106" dur="3000"/>
                                        <p:tgtEl>
                                          <p:spTgt spid="4098"/>
                                        </p:tgtEl>
                                        <p:attrNameLst>
                                          <p:attrName>ppt_x</p:attrName>
                                        </p:attrNameLst>
                                      </p:cBhvr>
                                      <p:tavLst>
                                        <p:tav tm="0">
                                          <p:val>
                                            <p:strVal val="ppt_x"/>
                                          </p:val>
                                        </p:tav>
                                        <p:tav tm="100000">
                                          <p:val>
                                            <p:strVal val="ppt_x"/>
                                          </p:val>
                                        </p:tav>
                                      </p:tavLst>
                                    </p:anim>
                                    <p:anim calcmode="lin" valueType="num">
                                      <p:cBhvr additive="base">
                                        <p:cTn id="107" dur="3000"/>
                                        <p:tgtEl>
                                          <p:spTgt spid="4098"/>
                                        </p:tgtEl>
                                        <p:attrNameLst>
                                          <p:attrName>ppt_y</p:attrName>
                                        </p:attrNameLst>
                                      </p:cBhvr>
                                      <p:tavLst>
                                        <p:tav tm="0">
                                          <p:val>
                                            <p:strVal val="ppt_y"/>
                                          </p:val>
                                        </p:tav>
                                        <p:tav tm="100000">
                                          <p:val>
                                            <p:strVal val="1+ppt_h/2"/>
                                          </p:val>
                                        </p:tav>
                                      </p:tavLst>
                                    </p:anim>
                                    <p:set>
                                      <p:cBhvr>
                                        <p:cTn id="108" dur="1" fill="hold">
                                          <p:stCondLst>
                                            <p:cond delay="2999"/>
                                          </p:stCondLst>
                                        </p:cTn>
                                        <p:tgtEl>
                                          <p:spTgt spid="4098"/>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ppt_x"/>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8"/>
                                        </p:tgtEl>
                                        <p:attrNameLst>
                                          <p:attrName>ppt_x</p:attrName>
                                        </p:attrNameLst>
                                      </p:cBhvr>
                                      <p:tavLst>
                                        <p:tav tm="0">
                                          <p:val>
                                            <p:strVal val="ppt_x"/>
                                          </p:val>
                                        </p:tav>
                                        <p:tav tm="100000">
                                          <p:val>
                                            <p:strVal val="ppt_x"/>
                                          </p:val>
                                        </p:tav>
                                      </p:tavLst>
                                    </p:anim>
                                    <p:anim calcmode="lin" valueType="num">
                                      <p:cBhvr additive="base">
                                        <p:cTn id="115" dur="3000"/>
                                        <p:tgtEl>
                                          <p:spTgt spid="8"/>
                                        </p:tgtEl>
                                        <p:attrNameLst>
                                          <p:attrName>ppt_y</p:attrName>
                                        </p:attrNameLst>
                                      </p:cBhvr>
                                      <p:tavLst>
                                        <p:tav tm="0">
                                          <p:val>
                                            <p:strVal val="ppt_y"/>
                                          </p:val>
                                        </p:tav>
                                        <p:tav tm="100000">
                                          <p:val>
                                            <p:strVal val="1+ppt_h/2"/>
                                          </p:val>
                                        </p:tav>
                                      </p:tavLst>
                                    </p:anim>
                                    <p:set>
                                      <p:cBhvr>
                                        <p:cTn id="116" dur="1" fill="hold">
                                          <p:stCondLst>
                                            <p:cond delay="2999"/>
                                          </p:stCondLst>
                                        </p:cTn>
                                        <p:tgtEl>
                                          <p:spTgt spid="8"/>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ppt_x"/>
                                          </p:val>
                                        </p:tav>
                                      </p:tavLst>
                                    </p:anim>
                                    <p:anim calcmode="lin" valueType="num">
                                      <p:cBhvr additive="base">
                                        <p:cTn id="119" dur="3000"/>
                                        <p:tgtEl>
                                          <p:spTgt spid="16"/>
                                        </p:tgtEl>
                                        <p:attrNameLst>
                                          <p:attrName>ppt_y</p:attrName>
                                        </p:attrNameLst>
                                      </p:cBhvr>
                                      <p:tavLst>
                                        <p:tav tm="0">
                                          <p:val>
                                            <p:strVal val="ppt_y"/>
                                          </p:val>
                                        </p:tav>
                                        <p:tav tm="100000">
                                          <p:val>
                                            <p:strVal val="0-ppt_h/2"/>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ppt_x"/>
                                          </p:val>
                                        </p:tav>
                                      </p:tavLst>
                                    </p:anim>
                                    <p:anim calcmode="lin" valueType="num">
                                      <p:cBhvr additive="base">
                                        <p:cTn id="123" dur="3000"/>
                                        <p:tgtEl>
                                          <p:spTgt spid="17"/>
                                        </p:tgtEl>
                                        <p:attrNameLst>
                                          <p:attrName>ppt_y</p:attrName>
                                        </p:attrNameLst>
                                      </p:cBhvr>
                                      <p:tavLst>
                                        <p:tav tm="0">
                                          <p:val>
                                            <p:strVal val="ppt_y"/>
                                          </p:val>
                                        </p:tav>
                                        <p:tav tm="100000">
                                          <p:val>
                                            <p:strVal val="0-ppt_h/2"/>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ppt_x"/>
                                          </p:val>
                                        </p:tav>
                                      </p:tavLst>
                                    </p:anim>
                                    <p:anim calcmode="lin" valueType="num">
                                      <p:cBhvr additive="base">
                                        <p:cTn id="127" dur="3000"/>
                                        <p:tgtEl>
                                          <p:spTgt spid="18"/>
                                        </p:tgtEl>
                                        <p:attrNameLst>
                                          <p:attrName>ppt_y</p:attrName>
                                        </p:attrNameLst>
                                      </p:cBhvr>
                                      <p:tavLst>
                                        <p:tav tm="0">
                                          <p:val>
                                            <p:strVal val="ppt_y"/>
                                          </p:val>
                                        </p:tav>
                                        <p:tav tm="100000">
                                          <p:val>
                                            <p:strVal val="0-ppt_h/2"/>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ppt_y"/>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ppt_y"/>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0-ppt_w/2"/>
                                          </p:val>
                                        </p:tav>
                                      </p:tavLst>
                                    </p:anim>
                                    <p:anim calcmode="lin" valueType="num">
                                      <p:cBhvr additive="base">
                                        <p:cTn id="151" dur="3000"/>
                                        <p:tgtEl>
                                          <p:spTgt spid="12"/>
                                        </p:tgtEl>
                                        <p:attrNameLst>
                                          <p:attrName>ppt_y</p:attrName>
                                        </p:attrNameLst>
                                      </p:cBhvr>
                                      <p:tavLst>
                                        <p:tav tm="0">
                                          <p:val>
                                            <p:strVal val="ppt_y"/>
                                          </p:val>
                                        </p:tav>
                                        <p:tav tm="100000">
                                          <p:val>
                                            <p:strVal val="ppt_y"/>
                                          </p:val>
                                        </p:tav>
                                      </p:tavLst>
                                    </p:anim>
                                    <p:set>
                                      <p:cBhvr>
                                        <p:cTn id="152" dur="1" fill="hold">
                                          <p:stCondLst>
                                            <p:cond delay="2999"/>
                                          </p:stCondLst>
                                        </p:cTn>
                                        <p:tgtEl>
                                          <p:spTgt spid="12"/>
                                        </p:tgtEl>
                                        <p:attrNameLst>
                                          <p:attrName>style.visibility</p:attrName>
                                        </p:attrNameLst>
                                      </p:cBhvr>
                                      <p:to>
                                        <p:strVal val="hidden"/>
                                      </p:to>
                                    </p:set>
                                  </p:childTnLst>
                                </p:cTn>
                              </p:par>
                              <p:par>
                                <p:cTn id="153" presetID="6" presetClass="entr" presetSubtype="32" fill="hold" nodeType="withEffect">
                                  <p:stCondLst>
                                    <p:cond delay="500"/>
                                  </p:stCondLst>
                                  <p:childTnLst>
                                    <p:set>
                                      <p:cBhvr>
                                        <p:cTn id="154" dur="1" fill="hold">
                                          <p:stCondLst>
                                            <p:cond delay="0"/>
                                          </p:stCondLst>
                                        </p:cTn>
                                        <p:tgtEl>
                                          <p:spTgt spid="19"/>
                                        </p:tgtEl>
                                        <p:attrNameLst>
                                          <p:attrName>style.visibility</p:attrName>
                                        </p:attrNameLst>
                                      </p:cBhvr>
                                      <p:to>
                                        <p:strVal val="visible"/>
                                      </p:to>
                                    </p:set>
                                    <p:animEffect transition="in" filter="circle(out)">
                                      <p:cBhvr>
                                        <p:cTn id="155" dur="3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21 Imagen" descr="Diapositiva14.JPG"/>
          <p:cNvPicPr>
            <a:picLocks noGrp="1" noChangeAspect="1"/>
          </p:cNvPicPr>
          <p:nvPr isPhoto="1"/>
        </p:nvPicPr>
        <p:blipFill>
          <a:blip r:embed="rId2" cstate="print">
            <a:lum/>
          </a:blip>
          <a:stretch>
            <a:fillRect/>
          </a:stretch>
        </p:blipFill>
        <p:spPr>
          <a:xfrm>
            <a:off x="0" y="188640"/>
            <a:ext cx="9144000" cy="6408712"/>
          </a:xfrm>
          <a:prstGeom prst="rect">
            <a:avLst/>
          </a:prstGeom>
          <a:noFill/>
          <a:ln>
            <a:noFill/>
          </a:ln>
        </p:spPr>
      </p:pic>
      <p:sp>
        <p:nvSpPr>
          <p:cNvPr id="21" name="20 Rectángulo"/>
          <p:cNvSpPr/>
          <p:nvPr/>
        </p:nvSpPr>
        <p:spPr>
          <a:xfrm>
            <a:off x="30724" y="0"/>
            <a:ext cx="9154886"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sp>
        <p:nvSpPr>
          <p:cNvPr id="8" name="7 Forma libre"/>
          <p:cNvSpPr/>
          <p:nvPr/>
        </p:nvSpPr>
        <p:spPr>
          <a:xfrm rot="2620551">
            <a:off x="3070599" y="1877911"/>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99FF"/>
              </a:gs>
              <a:gs pos="75000">
                <a:schemeClr val="accent6">
                  <a:lumMod val="75000"/>
                </a:scheme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9" name="8 Forma libre"/>
          <p:cNvSpPr/>
          <p:nvPr/>
        </p:nvSpPr>
        <p:spPr>
          <a:xfrm rot="19252301" flipH="1">
            <a:off x="4510757" y="1910709"/>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99FF"/>
              </a:gs>
              <a:gs pos="75000">
                <a:schemeClr val="accent6">
                  <a:lumMod val="75000"/>
                </a:scheme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0" name="9 Forma libre"/>
          <p:cNvSpPr/>
          <p:nvPr/>
        </p:nvSpPr>
        <p:spPr>
          <a:xfrm rot="13468867">
            <a:off x="4514817" y="3295287"/>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99FF"/>
              </a:gs>
              <a:gs pos="75000">
                <a:schemeClr val="accent6">
                  <a:lumMod val="75000"/>
                </a:scheme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1" name="10 Forma libre"/>
          <p:cNvSpPr/>
          <p:nvPr/>
        </p:nvSpPr>
        <p:spPr>
          <a:xfrm rot="18871424">
            <a:off x="3166956" y="3296654"/>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99FF"/>
              </a:gs>
              <a:gs pos="75000">
                <a:schemeClr val="accent6">
                  <a:lumMod val="75000"/>
                </a:scheme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2" name="11 Forma libre"/>
          <p:cNvSpPr/>
          <p:nvPr/>
        </p:nvSpPr>
        <p:spPr>
          <a:xfrm rot="19252301" flipH="1">
            <a:off x="5096400" y="1409444"/>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99FF"/>
              </a:gs>
              <a:gs pos="75000">
                <a:schemeClr val="accent6">
                  <a:lumMod val="75000"/>
                </a:scheme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3" name="12 Forma libre"/>
          <p:cNvSpPr/>
          <p:nvPr/>
        </p:nvSpPr>
        <p:spPr>
          <a:xfrm rot="19252301" flipH="1">
            <a:off x="5805073" y="752609"/>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99FF"/>
              </a:gs>
              <a:gs pos="75000">
                <a:schemeClr val="accent6">
                  <a:lumMod val="75000"/>
                </a:scheme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4" name="13 Forma libre"/>
          <p:cNvSpPr/>
          <p:nvPr/>
        </p:nvSpPr>
        <p:spPr>
          <a:xfrm rot="2620551">
            <a:off x="2444124" y="1359895"/>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99FF"/>
              </a:gs>
              <a:gs pos="75000">
                <a:schemeClr val="accent6">
                  <a:lumMod val="75000"/>
                </a:scheme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5" name="14 Forma libre"/>
          <p:cNvSpPr/>
          <p:nvPr/>
        </p:nvSpPr>
        <p:spPr>
          <a:xfrm rot="2620551">
            <a:off x="1796049" y="753117"/>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99FF"/>
              </a:gs>
              <a:gs pos="75000">
                <a:schemeClr val="accent6">
                  <a:lumMod val="75000"/>
                </a:scheme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6" name="15 Forma libre"/>
          <p:cNvSpPr/>
          <p:nvPr/>
        </p:nvSpPr>
        <p:spPr>
          <a:xfrm rot="13468867">
            <a:off x="5109793" y="3856359"/>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99FF"/>
              </a:gs>
              <a:gs pos="75000">
                <a:schemeClr val="accent6">
                  <a:lumMod val="75000"/>
                </a:scheme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7" name="16 Forma libre"/>
          <p:cNvSpPr/>
          <p:nvPr/>
        </p:nvSpPr>
        <p:spPr>
          <a:xfrm rot="13468867">
            <a:off x="5791680" y="4453395"/>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99FF"/>
              </a:gs>
              <a:gs pos="75000">
                <a:schemeClr val="accent6">
                  <a:lumMod val="75000"/>
                </a:scheme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8" name="17 Forma libre"/>
          <p:cNvSpPr/>
          <p:nvPr/>
        </p:nvSpPr>
        <p:spPr>
          <a:xfrm rot="18871424">
            <a:off x="2652051" y="3859187"/>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99FF"/>
              </a:gs>
              <a:gs pos="75000">
                <a:schemeClr val="accent6">
                  <a:lumMod val="75000"/>
                </a:scheme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9" name="18 Forma libre"/>
          <p:cNvSpPr/>
          <p:nvPr/>
        </p:nvSpPr>
        <p:spPr>
          <a:xfrm rot="18871424">
            <a:off x="2032988" y="4449310"/>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35000">
                <a:srgbClr val="FFF200"/>
              </a:gs>
              <a:gs pos="60000">
                <a:srgbClr val="FF99FF"/>
              </a:gs>
              <a:gs pos="75000">
                <a:schemeClr val="accent6">
                  <a:lumMod val="75000"/>
                </a:schemeClr>
              </a:gs>
              <a:gs pos="100000">
                <a:srgbClr val="4D0808"/>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25" name="24 Forma libre"/>
          <p:cNvSpPr/>
          <p:nvPr/>
        </p:nvSpPr>
        <p:spPr>
          <a:xfrm>
            <a:off x="0" y="0"/>
            <a:ext cx="9184079" cy="67545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69000">
                <a:srgbClr val="FF6600"/>
              </a:gs>
              <a:gs pos="85000">
                <a:srgbClr val="C00000">
                  <a:lumMod val="56000"/>
                </a:srgbClr>
              </a:gs>
              <a:gs pos="0">
                <a:schemeClr val="accent6">
                  <a:lumMod val="30000"/>
                  <a:lumOff val="70000"/>
                </a:schemeClr>
              </a:gs>
              <a:gs pos="98000">
                <a:schemeClr val="accent2">
                  <a:lumMod val="29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Forma libre"/>
          <p:cNvSpPr/>
          <p:nvPr/>
        </p:nvSpPr>
        <p:spPr>
          <a:xfrm rot="10800000">
            <a:off x="-40079" y="6182544"/>
            <a:ext cx="9184079" cy="67545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69000">
                <a:srgbClr val="FF6600"/>
              </a:gs>
              <a:gs pos="85000">
                <a:srgbClr val="C00000">
                  <a:lumMod val="56000"/>
                </a:srgbClr>
              </a:gs>
              <a:gs pos="0">
                <a:schemeClr val="accent6">
                  <a:lumMod val="30000"/>
                  <a:lumOff val="70000"/>
                </a:schemeClr>
              </a:gs>
              <a:gs pos="100000">
                <a:schemeClr val="accent2">
                  <a:lumMod val="22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65209649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8" presetClass="emph" presetSubtype="0" fill="hold" grpId="0" nodeType="withEffect">
                                  <p:stCondLst>
                                    <p:cond delay="0"/>
                                  </p:stCondLst>
                                  <p:childTnLst>
                                    <p:animRot by="21600000">
                                      <p:cBhvr>
                                        <p:cTn id="9" dur="3000" fill="hold"/>
                                        <p:tgtEl>
                                          <p:spTgt spid="8"/>
                                        </p:tgtEl>
                                        <p:attrNameLst>
                                          <p:attrName>r</p:attrName>
                                        </p:attrNameLst>
                                      </p:cBhvr>
                                    </p:animRot>
                                  </p:childTnLst>
                                </p:cTn>
                              </p:par>
                              <p:par>
                                <p:cTn id="10" presetID="23" presetClass="entr" presetSubtype="528" fill="hold" grpId="1"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3000" fill="hold"/>
                                        <p:tgtEl>
                                          <p:spTgt spid="8"/>
                                        </p:tgtEl>
                                        <p:attrNameLst>
                                          <p:attrName>ppt_w</p:attrName>
                                        </p:attrNameLst>
                                      </p:cBhvr>
                                      <p:tavLst>
                                        <p:tav tm="0">
                                          <p:val>
                                            <p:fltVal val="0"/>
                                          </p:val>
                                        </p:tav>
                                        <p:tav tm="100000">
                                          <p:val>
                                            <p:strVal val="#ppt_w"/>
                                          </p:val>
                                        </p:tav>
                                      </p:tavLst>
                                    </p:anim>
                                    <p:anim calcmode="lin" valueType="num">
                                      <p:cBhvr>
                                        <p:cTn id="13" dur="3000" fill="hold"/>
                                        <p:tgtEl>
                                          <p:spTgt spid="8"/>
                                        </p:tgtEl>
                                        <p:attrNameLst>
                                          <p:attrName>ppt_h</p:attrName>
                                        </p:attrNameLst>
                                      </p:cBhvr>
                                      <p:tavLst>
                                        <p:tav tm="0">
                                          <p:val>
                                            <p:fltVal val="0"/>
                                          </p:val>
                                        </p:tav>
                                        <p:tav tm="100000">
                                          <p:val>
                                            <p:strVal val="#ppt_h"/>
                                          </p:val>
                                        </p:tav>
                                      </p:tavLst>
                                    </p:anim>
                                    <p:anim calcmode="lin" valueType="num">
                                      <p:cBhvr>
                                        <p:cTn id="14" dur="3000" fill="hold"/>
                                        <p:tgtEl>
                                          <p:spTgt spid="8"/>
                                        </p:tgtEl>
                                        <p:attrNameLst>
                                          <p:attrName>ppt_x</p:attrName>
                                        </p:attrNameLst>
                                      </p:cBhvr>
                                      <p:tavLst>
                                        <p:tav tm="0">
                                          <p:val>
                                            <p:fltVal val="0.5"/>
                                          </p:val>
                                        </p:tav>
                                        <p:tav tm="100000">
                                          <p:val>
                                            <p:strVal val="#ppt_x"/>
                                          </p:val>
                                        </p:tav>
                                      </p:tavLst>
                                    </p:anim>
                                    <p:anim calcmode="lin" valueType="num">
                                      <p:cBhvr>
                                        <p:cTn id="15" dur="3000" fill="hold"/>
                                        <p:tgtEl>
                                          <p:spTgt spid="8"/>
                                        </p:tgtEl>
                                        <p:attrNameLst>
                                          <p:attrName>ppt_y</p:attrName>
                                        </p:attrNameLst>
                                      </p:cBhvr>
                                      <p:tavLst>
                                        <p:tav tm="0">
                                          <p:val>
                                            <p:fltVal val="0.5"/>
                                          </p:val>
                                        </p:tav>
                                        <p:tav tm="100000">
                                          <p:val>
                                            <p:strVal val="#ppt_y"/>
                                          </p:val>
                                        </p:tav>
                                      </p:tavLst>
                                    </p:anim>
                                  </p:childTnLst>
                                </p:cTn>
                              </p:par>
                              <p:par>
                                <p:cTn id="16" presetID="13" presetClass="entr" presetSubtype="16" fill="hold" grpId="2"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in)">
                                      <p:cBhvr>
                                        <p:cTn id="18" dur="3000"/>
                                        <p:tgtEl>
                                          <p:spTgt spid="8"/>
                                        </p:tgtEl>
                                      </p:cBhvr>
                                    </p:animEffect>
                                  </p:childTnLst>
                                </p:cTn>
                              </p:par>
                              <p:par>
                                <p:cTn id="19" presetID="8" presetClass="emph" presetSubtype="0" fill="hold" grpId="0" nodeType="withEffect">
                                  <p:stCondLst>
                                    <p:cond delay="0"/>
                                  </p:stCondLst>
                                  <p:childTnLst>
                                    <p:animRot by="-21600000">
                                      <p:cBhvr>
                                        <p:cTn id="20" dur="3000" fill="hold"/>
                                        <p:tgtEl>
                                          <p:spTgt spid="9"/>
                                        </p:tgtEl>
                                        <p:attrNameLst>
                                          <p:attrName>r</p:attrName>
                                        </p:attrNameLst>
                                      </p:cBhvr>
                                    </p:animRot>
                                  </p:childTnLst>
                                </p:cTn>
                              </p:par>
                              <p:par>
                                <p:cTn id="21" presetID="23" presetClass="entr" presetSubtype="528" fill="hold" grpId="1"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p:val>
                                            <p:fltVal val="0"/>
                                          </p:val>
                                        </p:tav>
                                        <p:tav tm="100000">
                                          <p:val>
                                            <p:strVal val="#ppt_w"/>
                                          </p:val>
                                        </p:tav>
                                      </p:tavLst>
                                    </p:anim>
                                    <p:anim calcmode="lin" valueType="num">
                                      <p:cBhvr>
                                        <p:cTn id="24" dur="3000" fill="hold"/>
                                        <p:tgtEl>
                                          <p:spTgt spid="9"/>
                                        </p:tgtEl>
                                        <p:attrNameLst>
                                          <p:attrName>ppt_h</p:attrName>
                                        </p:attrNameLst>
                                      </p:cBhvr>
                                      <p:tavLst>
                                        <p:tav tm="0">
                                          <p:val>
                                            <p:fltVal val="0"/>
                                          </p:val>
                                        </p:tav>
                                        <p:tav tm="100000">
                                          <p:val>
                                            <p:strVal val="#ppt_h"/>
                                          </p:val>
                                        </p:tav>
                                      </p:tavLst>
                                    </p:anim>
                                    <p:anim calcmode="lin" valueType="num">
                                      <p:cBhvr>
                                        <p:cTn id="25" dur="3000" fill="hold"/>
                                        <p:tgtEl>
                                          <p:spTgt spid="9"/>
                                        </p:tgtEl>
                                        <p:attrNameLst>
                                          <p:attrName>ppt_x</p:attrName>
                                        </p:attrNameLst>
                                      </p:cBhvr>
                                      <p:tavLst>
                                        <p:tav tm="0">
                                          <p:val>
                                            <p:fltVal val="0.5"/>
                                          </p:val>
                                        </p:tav>
                                        <p:tav tm="100000">
                                          <p:val>
                                            <p:strVal val="#ppt_x"/>
                                          </p:val>
                                        </p:tav>
                                      </p:tavLst>
                                    </p:anim>
                                    <p:anim calcmode="lin" valueType="num">
                                      <p:cBhvr>
                                        <p:cTn id="26" dur="3000" fill="hold"/>
                                        <p:tgtEl>
                                          <p:spTgt spid="9"/>
                                        </p:tgtEl>
                                        <p:attrNameLst>
                                          <p:attrName>ppt_y</p:attrName>
                                        </p:attrNameLst>
                                      </p:cBhvr>
                                      <p:tavLst>
                                        <p:tav tm="0">
                                          <p:val>
                                            <p:fltVal val="0.5"/>
                                          </p:val>
                                        </p:tav>
                                        <p:tav tm="100000">
                                          <p:val>
                                            <p:strVal val="#ppt_y"/>
                                          </p:val>
                                        </p:tav>
                                      </p:tavLst>
                                    </p:anim>
                                  </p:childTnLst>
                                </p:cTn>
                              </p:par>
                              <p:par>
                                <p:cTn id="27" presetID="13" presetClass="entr" presetSubtype="16" fill="hold" grpId="2"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plus(in)">
                                      <p:cBhvr>
                                        <p:cTn id="29" dur="3000"/>
                                        <p:tgtEl>
                                          <p:spTgt spid="9"/>
                                        </p:tgtEl>
                                      </p:cBhvr>
                                    </p:animEffect>
                                  </p:childTnLst>
                                </p:cTn>
                              </p:par>
                              <p:par>
                                <p:cTn id="30" presetID="8" presetClass="emph" presetSubtype="0" fill="hold" grpId="0" nodeType="withEffect">
                                  <p:stCondLst>
                                    <p:cond delay="0"/>
                                  </p:stCondLst>
                                  <p:childTnLst>
                                    <p:animRot by="21600000">
                                      <p:cBhvr>
                                        <p:cTn id="31" dur="3000" fill="hold"/>
                                        <p:tgtEl>
                                          <p:spTgt spid="10"/>
                                        </p:tgtEl>
                                        <p:attrNameLst>
                                          <p:attrName>r</p:attrName>
                                        </p:attrNameLst>
                                      </p:cBhvr>
                                    </p:animRot>
                                  </p:childTnLst>
                                </p:cTn>
                              </p:par>
                              <p:par>
                                <p:cTn id="32" presetID="23" presetClass="entr" presetSubtype="528" fill="hold" grpId="1"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13" presetClass="entr" presetSubtype="16" fill="hold" grpId="2"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plus(in)">
                                      <p:cBhvr>
                                        <p:cTn id="40" dur="3000"/>
                                        <p:tgtEl>
                                          <p:spTgt spid="10"/>
                                        </p:tgtEl>
                                      </p:cBhvr>
                                    </p:animEffect>
                                  </p:childTnLst>
                                </p:cTn>
                              </p:par>
                              <p:par>
                                <p:cTn id="41" presetID="8" presetClass="emph" presetSubtype="0" fill="hold" grpId="0" nodeType="withEffect">
                                  <p:stCondLst>
                                    <p:cond delay="0"/>
                                  </p:stCondLst>
                                  <p:childTnLst>
                                    <p:animRot by="-21600000">
                                      <p:cBhvr>
                                        <p:cTn id="42" dur="3000" fill="hold"/>
                                        <p:tgtEl>
                                          <p:spTgt spid="11"/>
                                        </p:tgtEl>
                                        <p:attrNameLst>
                                          <p:attrName>r</p:attrName>
                                        </p:attrNameLst>
                                      </p:cBhvr>
                                    </p:animRot>
                                  </p:childTnLst>
                                </p:cTn>
                              </p:par>
                              <p:par>
                                <p:cTn id="43" presetID="23" presetClass="entr" presetSubtype="528" fill="hold" grpId="1"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3000" fill="hold"/>
                                        <p:tgtEl>
                                          <p:spTgt spid="11"/>
                                        </p:tgtEl>
                                        <p:attrNameLst>
                                          <p:attrName>ppt_w</p:attrName>
                                        </p:attrNameLst>
                                      </p:cBhvr>
                                      <p:tavLst>
                                        <p:tav tm="0">
                                          <p:val>
                                            <p:fltVal val="0"/>
                                          </p:val>
                                        </p:tav>
                                        <p:tav tm="100000">
                                          <p:val>
                                            <p:strVal val="#ppt_w"/>
                                          </p:val>
                                        </p:tav>
                                      </p:tavLst>
                                    </p:anim>
                                    <p:anim calcmode="lin" valueType="num">
                                      <p:cBhvr>
                                        <p:cTn id="46" dur="3000" fill="hold"/>
                                        <p:tgtEl>
                                          <p:spTgt spid="11"/>
                                        </p:tgtEl>
                                        <p:attrNameLst>
                                          <p:attrName>ppt_h</p:attrName>
                                        </p:attrNameLst>
                                      </p:cBhvr>
                                      <p:tavLst>
                                        <p:tav tm="0">
                                          <p:val>
                                            <p:fltVal val="0"/>
                                          </p:val>
                                        </p:tav>
                                        <p:tav tm="100000">
                                          <p:val>
                                            <p:strVal val="#ppt_h"/>
                                          </p:val>
                                        </p:tav>
                                      </p:tavLst>
                                    </p:anim>
                                    <p:anim calcmode="lin" valueType="num">
                                      <p:cBhvr>
                                        <p:cTn id="47" dur="3000" fill="hold"/>
                                        <p:tgtEl>
                                          <p:spTgt spid="11"/>
                                        </p:tgtEl>
                                        <p:attrNameLst>
                                          <p:attrName>ppt_x</p:attrName>
                                        </p:attrNameLst>
                                      </p:cBhvr>
                                      <p:tavLst>
                                        <p:tav tm="0">
                                          <p:val>
                                            <p:fltVal val="0.5"/>
                                          </p:val>
                                        </p:tav>
                                        <p:tav tm="100000">
                                          <p:val>
                                            <p:strVal val="#ppt_x"/>
                                          </p:val>
                                        </p:tav>
                                      </p:tavLst>
                                    </p:anim>
                                    <p:anim calcmode="lin" valueType="num">
                                      <p:cBhvr>
                                        <p:cTn id="48" dur="3000" fill="hold"/>
                                        <p:tgtEl>
                                          <p:spTgt spid="11"/>
                                        </p:tgtEl>
                                        <p:attrNameLst>
                                          <p:attrName>ppt_y</p:attrName>
                                        </p:attrNameLst>
                                      </p:cBhvr>
                                      <p:tavLst>
                                        <p:tav tm="0">
                                          <p:val>
                                            <p:fltVal val="0.5"/>
                                          </p:val>
                                        </p:tav>
                                        <p:tav tm="100000">
                                          <p:val>
                                            <p:strVal val="#ppt_y"/>
                                          </p:val>
                                        </p:tav>
                                      </p:tavLst>
                                    </p:anim>
                                  </p:childTnLst>
                                </p:cTn>
                              </p:par>
                              <p:par>
                                <p:cTn id="49" presetID="13" presetClass="entr" presetSubtype="16" fill="hold" grpId="2"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8" presetClass="emph" presetSubtype="0" fill="hold" grpId="0" nodeType="withEffect">
                                  <p:stCondLst>
                                    <p:cond delay="0"/>
                                  </p:stCondLst>
                                  <p:childTnLst>
                                    <p:animRot by="-21600000">
                                      <p:cBhvr>
                                        <p:cTn id="53" dur="3000" fill="hold"/>
                                        <p:tgtEl>
                                          <p:spTgt spid="12"/>
                                        </p:tgtEl>
                                        <p:attrNameLst>
                                          <p:attrName>r</p:attrName>
                                        </p:attrNameLst>
                                      </p:cBhvr>
                                    </p:animRot>
                                  </p:childTnLst>
                                </p:cTn>
                              </p:par>
                              <p:par>
                                <p:cTn id="54" presetID="23" presetClass="entr" presetSubtype="528" fill="hold" grpId="1"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3000" fill="hold"/>
                                        <p:tgtEl>
                                          <p:spTgt spid="12"/>
                                        </p:tgtEl>
                                        <p:attrNameLst>
                                          <p:attrName>ppt_w</p:attrName>
                                        </p:attrNameLst>
                                      </p:cBhvr>
                                      <p:tavLst>
                                        <p:tav tm="0">
                                          <p:val>
                                            <p:fltVal val="0"/>
                                          </p:val>
                                        </p:tav>
                                        <p:tav tm="100000">
                                          <p:val>
                                            <p:strVal val="#ppt_w"/>
                                          </p:val>
                                        </p:tav>
                                      </p:tavLst>
                                    </p:anim>
                                    <p:anim calcmode="lin" valueType="num">
                                      <p:cBhvr>
                                        <p:cTn id="57" dur="3000" fill="hold"/>
                                        <p:tgtEl>
                                          <p:spTgt spid="12"/>
                                        </p:tgtEl>
                                        <p:attrNameLst>
                                          <p:attrName>ppt_h</p:attrName>
                                        </p:attrNameLst>
                                      </p:cBhvr>
                                      <p:tavLst>
                                        <p:tav tm="0">
                                          <p:val>
                                            <p:fltVal val="0"/>
                                          </p:val>
                                        </p:tav>
                                        <p:tav tm="100000">
                                          <p:val>
                                            <p:strVal val="#ppt_h"/>
                                          </p:val>
                                        </p:tav>
                                      </p:tavLst>
                                    </p:anim>
                                    <p:anim calcmode="lin" valueType="num">
                                      <p:cBhvr>
                                        <p:cTn id="58" dur="3000" fill="hold"/>
                                        <p:tgtEl>
                                          <p:spTgt spid="12"/>
                                        </p:tgtEl>
                                        <p:attrNameLst>
                                          <p:attrName>ppt_x</p:attrName>
                                        </p:attrNameLst>
                                      </p:cBhvr>
                                      <p:tavLst>
                                        <p:tav tm="0">
                                          <p:val>
                                            <p:fltVal val="0.5"/>
                                          </p:val>
                                        </p:tav>
                                        <p:tav tm="100000">
                                          <p:val>
                                            <p:strVal val="#ppt_x"/>
                                          </p:val>
                                        </p:tav>
                                      </p:tavLst>
                                    </p:anim>
                                    <p:anim calcmode="lin" valueType="num">
                                      <p:cBhvr>
                                        <p:cTn id="59" dur="3000" fill="hold"/>
                                        <p:tgtEl>
                                          <p:spTgt spid="12"/>
                                        </p:tgtEl>
                                        <p:attrNameLst>
                                          <p:attrName>ppt_y</p:attrName>
                                        </p:attrNameLst>
                                      </p:cBhvr>
                                      <p:tavLst>
                                        <p:tav tm="0">
                                          <p:val>
                                            <p:fltVal val="0.5"/>
                                          </p:val>
                                        </p:tav>
                                        <p:tav tm="100000">
                                          <p:val>
                                            <p:strVal val="#ppt_y"/>
                                          </p:val>
                                        </p:tav>
                                      </p:tavLst>
                                    </p:anim>
                                  </p:childTnLst>
                                </p:cTn>
                              </p:par>
                              <p:par>
                                <p:cTn id="60" presetID="13" presetClass="entr" presetSubtype="16" fill="hold" grpId="2"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plus(in)">
                                      <p:cBhvr>
                                        <p:cTn id="62" dur="3000"/>
                                        <p:tgtEl>
                                          <p:spTgt spid="12"/>
                                        </p:tgtEl>
                                      </p:cBhvr>
                                    </p:animEffect>
                                  </p:childTnLst>
                                </p:cTn>
                              </p:par>
                              <p:par>
                                <p:cTn id="63" presetID="8" presetClass="emph" presetSubtype="0" fill="hold" grpId="0" nodeType="withEffect">
                                  <p:stCondLst>
                                    <p:cond delay="0"/>
                                  </p:stCondLst>
                                  <p:childTnLst>
                                    <p:animRot by="-21600000">
                                      <p:cBhvr>
                                        <p:cTn id="64" dur="3000" fill="hold"/>
                                        <p:tgtEl>
                                          <p:spTgt spid="13"/>
                                        </p:tgtEl>
                                        <p:attrNameLst>
                                          <p:attrName>r</p:attrName>
                                        </p:attrNameLst>
                                      </p:cBhvr>
                                    </p:animRot>
                                  </p:childTnLst>
                                </p:cTn>
                              </p:par>
                              <p:par>
                                <p:cTn id="65" presetID="23" presetClass="entr" presetSubtype="528" fill="hold" grpId="1"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ppt_w</p:attrName>
                                        </p:attrNameLst>
                                      </p:cBhvr>
                                      <p:tavLst>
                                        <p:tav tm="0">
                                          <p:val>
                                            <p:fltVal val="0"/>
                                          </p:val>
                                        </p:tav>
                                        <p:tav tm="100000">
                                          <p:val>
                                            <p:strVal val="#ppt_w"/>
                                          </p:val>
                                        </p:tav>
                                      </p:tavLst>
                                    </p:anim>
                                    <p:anim calcmode="lin" valueType="num">
                                      <p:cBhvr>
                                        <p:cTn id="68" dur="3000" fill="hold"/>
                                        <p:tgtEl>
                                          <p:spTgt spid="13"/>
                                        </p:tgtEl>
                                        <p:attrNameLst>
                                          <p:attrName>ppt_h</p:attrName>
                                        </p:attrNameLst>
                                      </p:cBhvr>
                                      <p:tavLst>
                                        <p:tav tm="0">
                                          <p:val>
                                            <p:fltVal val="0"/>
                                          </p:val>
                                        </p:tav>
                                        <p:tav tm="100000">
                                          <p:val>
                                            <p:strVal val="#ppt_h"/>
                                          </p:val>
                                        </p:tav>
                                      </p:tavLst>
                                    </p:anim>
                                    <p:anim calcmode="lin" valueType="num">
                                      <p:cBhvr>
                                        <p:cTn id="69" dur="3000" fill="hold"/>
                                        <p:tgtEl>
                                          <p:spTgt spid="13"/>
                                        </p:tgtEl>
                                        <p:attrNameLst>
                                          <p:attrName>ppt_x</p:attrName>
                                        </p:attrNameLst>
                                      </p:cBhvr>
                                      <p:tavLst>
                                        <p:tav tm="0">
                                          <p:val>
                                            <p:fltVal val="0.5"/>
                                          </p:val>
                                        </p:tav>
                                        <p:tav tm="100000">
                                          <p:val>
                                            <p:strVal val="#ppt_x"/>
                                          </p:val>
                                        </p:tav>
                                      </p:tavLst>
                                    </p:anim>
                                    <p:anim calcmode="lin" valueType="num">
                                      <p:cBhvr>
                                        <p:cTn id="70" dur="3000" fill="hold"/>
                                        <p:tgtEl>
                                          <p:spTgt spid="13"/>
                                        </p:tgtEl>
                                        <p:attrNameLst>
                                          <p:attrName>ppt_y</p:attrName>
                                        </p:attrNameLst>
                                      </p:cBhvr>
                                      <p:tavLst>
                                        <p:tav tm="0">
                                          <p:val>
                                            <p:fltVal val="0.5"/>
                                          </p:val>
                                        </p:tav>
                                        <p:tav tm="100000">
                                          <p:val>
                                            <p:strVal val="#ppt_y"/>
                                          </p:val>
                                        </p:tav>
                                      </p:tavLst>
                                    </p:anim>
                                  </p:childTnLst>
                                </p:cTn>
                              </p:par>
                              <p:par>
                                <p:cTn id="71" presetID="13" presetClass="entr" presetSubtype="16" fill="hold" grpId="2"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plus(in)">
                                      <p:cBhvr>
                                        <p:cTn id="73" dur="3000"/>
                                        <p:tgtEl>
                                          <p:spTgt spid="13"/>
                                        </p:tgtEl>
                                      </p:cBhvr>
                                    </p:animEffect>
                                  </p:childTnLst>
                                </p:cTn>
                              </p:par>
                              <p:par>
                                <p:cTn id="74" presetID="8" presetClass="emph" presetSubtype="0" fill="hold" grpId="0" nodeType="withEffect">
                                  <p:stCondLst>
                                    <p:cond delay="0"/>
                                  </p:stCondLst>
                                  <p:childTnLst>
                                    <p:animRot by="21600000">
                                      <p:cBhvr>
                                        <p:cTn id="75" dur="3000" fill="hold"/>
                                        <p:tgtEl>
                                          <p:spTgt spid="14"/>
                                        </p:tgtEl>
                                        <p:attrNameLst>
                                          <p:attrName>r</p:attrName>
                                        </p:attrNameLst>
                                      </p:cBhvr>
                                    </p:animRot>
                                  </p:childTnLst>
                                </p:cTn>
                              </p:par>
                              <p:par>
                                <p:cTn id="76" presetID="23" presetClass="entr" presetSubtype="528"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p:cTn id="78" dur="3000" fill="hold"/>
                                        <p:tgtEl>
                                          <p:spTgt spid="14"/>
                                        </p:tgtEl>
                                        <p:attrNameLst>
                                          <p:attrName>ppt_w</p:attrName>
                                        </p:attrNameLst>
                                      </p:cBhvr>
                                      <p:tavLst>
                                        <p:tav tm="0">
                                          <p:val>
                                            <p:fltVal val="0"/>
                                          </p:val>
                                        </p:tav>
                                        <p:tav tm="100000">
                                          <p:val>
                                            <p:strVal val="#ppt_w"/>
                                          </p:val>
                                        </p:tav>
                                      </p:tavLst>
                                    </p:anim>
                                    <p:anim calcmode="lin" valueType="num">
                                      <p:cBhvr>
                                        <p:cTn id="79" dur="3000" fill="hold"/>
                                        <p:tgtEl>
                                          <p:spTgt spid="14"/>
                                        </p:tgtEl>
                                        <p:attrNameLst>
                                          <p:attrName>ppt_h</p:attrName>
                                        </p:attrNameLst>
                                      </p:cBhvr>
                                      <p:tavLst>
                                        <p:tav tm="0">
                                          <p:val>
                                            <p:fltVal val="0"/>
                                          </p:val>
                                        </p:tav>
                                        <p:tav tm="100000">
                                          <p:val>
                                            <p:strVal val="#ppt_h"/>
                                          </p:val>
                                        </p:tav>
                                      </p:tavLst>
                                    </p:anim>
                                    <p:anim calcmode="lin" valueType="num">
                                      <p:cBhvr>
                                        <p:cTn id="80" dur="3000" fill="hold"/>
                                        <p:tgtEl>
                                          <p:spTgt spid="14"/>
                                        </p:tgtEl>
                                        <p:attrNameLst>
                                          <p:attrName>ppt_x</p:attrName>
                                        </p:attrNameLst>
                                      </p:cBhvr>
                                      <p:tavLst>
                                        <p:tav tm="0">
                                          <p:val>
                                            <p:fltVal val="0.5"/>
                                          </p:val>
                                        </p:tav>
                                        <p:tav tm="100000">
                                          <p:val>
                                            <p:strVal val="#ppt_x"/>
                                          </p:val>
                                        </p:tav>
                                      </p:tavLst>
                                    </p:anim>
                                    <p:anim calcmode="lin" valueType="num">
                                      <p:cBhvr>
                                        <p:cTn id="81" dur="3000" fill="hold"/>
                                        <p:tgtEl>
                                          <p:spTgt spid="14"/>
                                        </p:tgtEl>
                                        <p:attrNameLst>
                                          <p:attrName>ppt_y</p:attrName>
                                        </p:attrNameLst>
                                      </p:cBhvr>
                                      <p:tavLst>
                                        <p:tav tm="0">
                                          <p:val>
                                            <p:fltVal val="0.5"/>
                                          </p:val>
                                        </p:tav>
                                        <p:tav tm="100000">
                                          <p:val>
                                            <p:strVal val="#ppt_y"/>
                                          </p:val>
                                        </p:tav>
                                      </p:tavLst>
                                    </p:anim>
                                  </p:childTnLst>
                                </p:cTn>
                              </p:par>
                              <p:par>
                                <p:cTn id="82" presetID="13" presetClass="entr" presetSubtype="16" fill="hold" grpId="2" nodeType="with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plus(in)">
                                      <p:cBhvr>
                                        <p:cTn id="84" dur="3000"/>
                                        <p:tgtEl>
                                          <p:spTgt spid="14"/>
                                        </p:tgtEl>
                                      </p:cBhvr>
                                    </p:animEffect>
                                  </p:childTnLst>
                                </p:cTn>
                              </p:par>
                              <p:par>
                                <p:cTn id="85" presetID="8" presetClass="emph" presetSubtype="0" fill="hold" grpId="0" nodeType="withEffect">
                                  <p:stCondLst>
                                    <p:cond delay="0"/>
                                  </p:stCondLst>
                                  <p:childTnLst>
                                    <p:animRot by="21600000">
                                      <p:cBhvr>
                                        <p:cTn id="86" dur="3000" fill="hold"/>
                                        <p:tgtEl>
                                          <p:spTgt spid="15"/>
                                        </p:tgtEl>
                                        <p:attrNameLst>
                                          <p:attrName>r</p:attrName>
                                        </p:attrNameLst>
                                      </p:cBhvr>
                                    </p:animRot>
                                  </p:childTnLst>
                                </p:cTn>
                              </p:par>
                              <p:par>
                                <p:cTn id="87" presetID="23" presetClass="entr" presetSubtype="528"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p:cTn id="89" dur="3000" fill="hold"/>
                                        <p:tgtEl>
                                          <p:spTgt spid="15"/>
                                        </p:tgtEl>
                                        <p:attrNameLst>
                                          <p:attrName>ppt_w</p:attrName>
                                        </p:attrNameLst>
                                      </p:cBhvr>
                                      <p:tavLst>
                                        <p:tav tm="0">
                                          <p:val>
                                            <p:fltVal val="0"/>
                                          </p:val>
                                        </p:tav>
                                        <p:tav tm="100000">
                                          <p:val>
                                            <p:strVal val="#ppt_w"/>
                                          </p:val>
                                        </p:tav>
                                      </p:tavLst>
                                    </p:anim>
                                    <p:anim calcmode="lin" valueType="num">
                                      <p:cBhvr>
                                        <p:cTn id="90" dur="3000" fill="hold"/>
                                        <p:tgtEl>
                                          <p:spTgt spid="15"/>
                                        </p:tgtEl>
                                        <p:attrNameLst>
                                          <p:attrName>ppt_h</p:attrName>
                                        </p:attrNameLst>
                                      </p:cBhvr>
                                      <p:tavLst>
                                        <p:tav tm="0">
                                          <p:val>
                                            <p:fltVal val="0"/>
                                          </p:val>
                                        </p:tav>
                                        <p:tav tm="100000">
                                          <p:val>
                                            <p:strVal val="#ppt_h"/>
                                          </p:val>
                                        </p:tav>
                                      </p:tavLst>
                                    </p:anim>
                                    <p:anim calcmode="lin" valueType="num">
                                      <p:cBhvr>
                                        <p:cTn id="91" dur="3000" fill="hold"/>
                                        <p:tgtEl>
                                          <p:spTgt spid="15"/>
                                        </p:tgtEl>
                                        <p:attrNameLst>
                                          <p:attrName>ppt_x</p:attrName>
                                        </p:attrNameLst>
                                      </p:cBhvr>
                                      <p:tavLst>
                                        <p:tav tm="0">
                                          <p:val>
                                            <p:fltVal val="0.5"/>
                                          </p:val>
                                        </p:tav>
                                        <p:tav tm="100000">
                                          <p:val>
                                            <p:strVal val="#ppt_x"/>
                                          </p:val>
                                        </p:tav>
                                      </p:tavLst>
                                    </p:anim>
                                    <p:anim calcmode="lin" valueType="num">
                                      <p:cBhvr>
                                        <p:cTn id="92" dur="3000" fill="hold"/>
                                        <p:tgtEl>
                                          <p:spTgt spid="15"/>
                                        </p:tgtEl>
                                        <p:attrNameLst>
                                          <p:attrName>ppt_y</p:attrName>
                                        </p:attrNameLst>
                                      </p:cBhvr>
                                      <p:tavLst>
                                        <p:tav tm="0">
                                          <p:val>
                                            <p:fltVal val="0.5"/>
                                          </p:val>
                                        </p:tav>
                                        <p:tav tm="100000">
                                          <p:val>
                                            <p:strVal val="#ppt_y"/>
                                          </p:val>
                                        </p:tav>
                                      </p:tavLst>
                                    </p:anim>
                                  </p:childTnLst>
                                </p:cTn>
                              </p:par>
                              <p:par>
                                <p:cTn id="93" presetID="13" presetClass="entr" presetSubtype="16" fill="hold" grpId="2"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plus(in)">
                                      <p:cBhvr>
                                        <p:cTn id="95" dur="3000"/>
                                        <p:tgtEl>
                                          <p:spTgt spid="15"/>
                                        </p:tgtEl>
                                      </p:cBhvr>
                                    </p:animEffect>
                                  </p:childTnLst>
                                </p:cTn>
                              </p:par>
                              <p:par>
                                <p:cTn id="96" presetID="8" presetClass="emph" presetSubtype="0" fill="hold" grpId="0" nodeType="withEffect">
                                  <p:stCondLst>
                                    <p:cond delay="0"/>
                                  </p:stCondLst>
                                  <p:childTnLst>
                                    <p:animRot by="21600000">
                                      <p:cBhvr>
                                        <p:cTn id="97" dur="3000" fill="hold"/>
                                        <p:tgtEl>
                                          <p:spTgt spid="16"/>
                                        </p:tgtEl>
                                        <p:attrNameLst>
                                          <p:attrName>r</p:attrName>
                                        </p:attrNameLst>
                                      </p:cBhvr>
                                    </p:animRot>
                                  </p:childTnLst>
                                </p:cTn>
                              </p:par>
                              <p:par>
                                <p:cTn id="98" presetID="23" presetClass="entr" presetSubtype="528" fill="hold" grpId="1" nodeType="with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p:cTn id="100" dur="3000" fill="hold"/>
                                        <p:tgtEl>
                                          <p:spTgt spid="16"/>
                                        </p:tgtEl>
                                        <p:attrNameLst>
                                          <p:attrName>ppt_w</p:attrName>
                                        </p:attrNameLst>
                                      </p:cBhvr>
                                      <p:tavLst>
                                        <p:tav tm="0">
                                          <p:val>
                                            <p:fltVal val="0"/>
                                          </p:val>
                                        </p:tav>
                                        <p:tav tm="100000">
                                          <p:val>
                                            <p:strVal val="#ppt_w"/>
                                          </p:val>
                                        </p:tav>
                                      </p:tavLst>
                                    </p:anim>
                                    <p:anim calcmode="lin" valueType="num">
                                      <p:cBhvr>
                                        <p:cTn id="101" dur="3000" fill="hold"/>
                                        <p:tgtEl>
                                          <p:spTgt spid="16"/>
                                        </p:tgtEl>
                                        <p:attrNameLst>
                                          <p:attrName>ppt_h</p:attrName>
                                        </p:attrNameLst>
                                      </p:cBhvr>
                                      <p:tavLst>
                                        <p:tav tm="0">
                                          <p:val>
                                            <p:fltVal val="0"/>
                                          </p:val>
                                        </p:tav>
                                        <p:tav tm="100000">
                                          <p:val>
                                            <p:strVal val="#ppt_h"/>
                                          </p:val>
                                        </p:tav>
                                      </p:tavLst>
                                    </p:anim>
                                    <p:anim calcmode="lin" valueType="num">
                                      <p:cBhvr>
                                        <p:cTn id="102" dur="3000" fill="hold"/>
                                        <p:tgtEl>
                                          <p:spTgt spid="16"/>
                                        </p:tgtEl>
                                        <p:attrNameLst>
                                          <p:attrName>ppt_x</p:attrName>
                                        </p:attrNameLst>
                                      </p:cBhvr>
                                      <p:tavLst>
                                        <p:tav tm="0">
                                          <p:val>
                                            <p:fltVal val="0.5"/>
                                          </p:val>
                                        </p:tav>
                                        <p:tav tm="100000">
                                          <p:val>
                                            <p:strVal val="#ppt_x"/>
                                          </p:val>
                                        </p:tav>
                                      </p:tavLst>
                                    </p:anim>
                                    <p:anim calcmode="lin" valueType="num">
                                      <p:cBhvr>
                                        <p:cTn id="103" dur="3000" fill="hold"/>
                                        <p:tgtEl>
                                          <p:spTgt spid="16"/>
                                        </p:tgtEl>
                                        <p:attrNameLst>
                                          <p:attrName>ppt_y</p:attrName>
                                        </p:attrNameLst>
                                      </p:cBhvr>
                                      <p:tavLst>
                                        <p:tav tm="0">
                                          <p:val>
                                            <p:fltVal val="0.5"/>
                                          </p:val>
                                        </p:tav>
                                        <p:tav tm="100000">
                                          <p:val>
                                            <p:strVal val="#ppt_y"/>
                                          </p:val>
                                        </p:tav>
                                      </p:tavLst>
                                    </p:anim>
                                  </p:childTnLst>
                                </p:cTn>
                              </p:par>
                              <p:par>
                                <p:cTn id="104" presetID="13" presetClass="entr" presetSubtype="16" fill="hold" grpId="2" nodeType="withEffect">
                                  <p:stCondLst>
                                    <p:cond delay="0"/>
                                  </p:stCondLst>
                                  <p:childTnLst>
                                    <p:set>
                                      <p:cBhvr>
                                        <p:cTn id="105" dur="1" fill="hold">
                                          <p:stCondLst>
                                            <p:cond delay="0"/>
                                          </p:stCondLst>
                                        </p:cTn>
                                        <p:tgtEl>
                                          <p:spTgt spid="16"/>
                                        </p:tgtEl>
                                        <p:attrNameLst>
                                          <p:attrName>style.visibility</p:attrName>
                                        </p:attrNameLst>
                                      </p:cBhvr>
                                      <p:to>
                                        <p:strVal val="visible"/>
                                      </p:to>
                                    </p:set>
                                    <p:animEffect transition="in" filter="plus(in)">
                                      <p:cBhvr>
                                        <p:cTn id="106" dur="3000"/>
                                        <p:tgtEl>
                                          <p:spTgt spid="16"/>
                                        </p:tgtEl>
                                      </p:cBhvr>
                                    </p:animEffect>
                                  </p:childTnLst>
                                </p:cTn>
                              </p:par>
                              <p:par>
                                <p:cTn id="107" presetID="8" presetClass="emph" presetSubtype="0" fill="hold" grpId="0" nodeType="withEffect">
                                  <p:stCondLst>
                                    <p:cond delay="0"/>
                                  </p:stCondLst>
                                  <p:childTnLst>
                                    <p:animRot by="21600000">
                                      <p:cBhvr>
                                        <p:cTn id="108" dur="3000" fill="hold"/>
                                        <p:tgtEl>
                                          <p:spTgt spid="17"/>
                                        </p:tgtEl>
                                        <p:attrNameLst>
                                          <p:attrName>r</p:attrName>
                                        </p:attrNameLst>
                                      </p:cBhvr>
                                    </p:animRot>
                                  </p:childTnLst>
                                </p:cTn>
                              </p:par>
                              <p:par>
                                <p:cTn id="109" presetID="23" presetClass="entr" presetSubtype="528" fill="hold" grpId="1" nodeType="withEffect">
                                  <p:stCondLst>
                                    <p:cond delay="0"/>
                                  </p:stCondLst>
                                  <p:childTnLst>
                                    <p:set>
                                      <p:cBhvr>
                                        <p:cTn id="110" dur="1" fill="hold">
                                          <p:stCondLst>
                                            <p:cond delay="0"/>
                                          </p:stCondLst>
                                        </p:cTn>
                                        <p:tgtEl>
                                          <p:spTgt spid="17"/>
                                        </p:tgtEl>
                                        <p:attrNameLst>
                                          <p:attrName>style.visibility</p:attrName>
                                        </p:attrNameLst>
                                      </p:cBhvr>
                                      <p:to>
                                        <p:strVal val="visible"/>
                                      </p:to>
                                    </p:set>
                                    <p:anim calcmode="lin" valueType="num">
                                      <p:cBhvr>
                                        <p:cTn id="111" dur="3000" fill="hold"/>
                                        <p:tgtEl>
                                          <p:spTgt spid="17"/>
                                        </p:tgtEl>
                                        <p:attrNameLst>
                                          <p:attrName>ppt_w</p:attrName>
                                        </p:attrNameLst>
                                      </p:cBhvr>
                                      <p:tavLst>
                                        <p:tav tm="0">
                                          <p:val>
                                            <p:fltVal val="0"/>
                                          </p:val>
                                        </p:tav>
                                        <p:tav tm="100000">
                                          <p:val>
                                            <p:strVal val="#ppt_w"/>
                                          </p:val>
                                        </p:tav>
                                      </p:tavLst>
                                    </p:anim>
                                    <p:anim calcmode="lin" valueType="num">
                                      <p:cBhvr>
                                        <p:cTn id="112" dur="3000" fill="hold"/>
                                        <p:tgtEl>
                                          <p:spTgt spid="17"/>
                                        </p:tgtEl>
                                        <p:attrNameLst>
                                          <p:attrName>ppt_h</p:attrName>
                                        </p:attrNameLst>
                                      </p:cBhvr>
                                      <p:tavLst>
                                        <p:tav tm="0">
                                          <p:val>
                                            <p:fltVal val="0"/>
                                          </p:val>
                                        </p:tav>
                                        <p:tav tm="100000">
                                          <p:val>
                                            <p:strVal val="#ppt_h"/>
                                          </p:val>
                                        </p:tav>
                                      </p:tavLst>
                                    </p:anim>
                                    <p:anim calcmode="lin" valueType="num">
                                      <p:cBhvr>
                                        <p:cTn id="113" dur="3000" fill="hold"/>
                                        <p:tgtEl>
                                          <p:spTgt spid="17"/>
                                        </p:tgtEl>
                                        <p:attrNameLst>
                                          <p:attrName>ppt_x</p:attrName>
                                        </p:attrNameLst>
                                      </p:cBhvr>
                                      <p:tavLst>
                                        <p:tav tm="0">
                                          <p:val>
                                            <p:fltVal val="0.5"/>
                                          </p:val>
                                        </p:tav>
                                        <p:tav tm="100000">
                                          <p:val>
                                            <p:strVal val="#ppt_x"/>
                                          </p:val>
                                        </p:tav>
                                      </p:tavLst>
                                    </p:anim>
                                    <p:anim calcmode="lin" valueType="num">
                                      <p:cBhvr>
                                        <p:cTn id="114" dur="3000" fill="hold"/>
                                        <p:tgtEl>
                                          <p:spTgt spid="17"/>
                                        </p:tgtEl>
                                        <p:attrNameLst>
                                          <p:attrName>ppt_y</p:attrName>
                                        </p:attrNameLst>
                                      </p:cBhvr>
                                      <p:tavLst>
                                        <p:tav tm="0">
                                          <p:val>
                                            <p:fltVal val="0.5"/>
                                          </p:val>
                                        </p:tav>
                                        <p:tav tm="100000">
                                          <p:val>
                                            <p:strVal val="#ppt_y"/>
                                          </p:val>
                                        </p:tav>
                                      </p:tavLst>
                                    </p:anim>
                                  </p:childTnLst>
                                </p:cTn>
                              </p:par>
                              <p:par>
                                <p:cTn id="115" presetID="13" presetClass="entr" presetSubtype="16" fill="hold" grpId="2" nodeType="withEffect">
                                  <p:stCondLst>
                                    <p:cond delay="0"/>
                                  </p:stCondLst>
                                  <p:childTnLst>
                                    <p:set>
                                      <p:cBhvr>
                                        <p:cTn id="116" dur="1" fill="hold">
                                          <p:stCondLst>
                                            <p:cond delay="0"/>
                                          </p:stCondLst>
                                        </p:cTn>
                                        <p:tgtEl>
                                          <p:spTgt spid="17"/>
                                        </p:tgtEl>
                                        <p:attrNameLst>
                                          <p:attrName>style.visibility</p:attrName>
                                        </p:attrNameLst>
                                      </p:cBhvr>
                                      <p:to>
                                        <p:strVal val="visible"/>
                                      </p:to>
                                    </p:set>
                                    <p:animEffect transition="in" filter="plus(in)">
                                      <p:cBhvr>
                                        <p:cTn id="117" dur="3000"/>
                                        <p:tgtEl>
                                          <p:spTgt spid="17"/>
                                        </p:tgtEl>
                                      </p:cBhvr>
                                    </p:animEffect>
                                  </p:childTnLst>
                                </p:cTn>
                              </p:par>
                              <p:par>
                                <p:cTn id="118" presetID="8" presetClass="emph" presetSubtype="0" fill="hold" grpId="0" nodeType="withEffect">
                                  <p:stCondLst>
                                    <p:cond delay="0"/>
                                  </p:stCondLst>
                                  <p:childTnLst>
                                    <p:animRot by="-21600000">
                                      <p:cBhvr>
                                        <p:cTn id="119" dur="3000" fill="hold"/>
                                        <p:tgtEl>
                                          <p:spTgt spid="18"/>
                                        </p:tgtEl>
                                        <p:attrNameLst>
                                          <p:attrName>r</p:attrName>
                                        </p:attrNameLst>
                                      </p:cBhvr>
                                    </p:animRot>
                                  </p:childTnLst>
                                </p:cTn>
                              </p:par>
                              <p:par>
                                <p:cTn id="120" presetID="23" presetClass="entr" presetSubtype="528" fill="hold" grpId="1" nodeType="withEffect">
                                  <p:stCondLst>
                                    <p:cond delay="0"/>
                                  </p:stCondLst>
                                  <p:childTnLst>
                                    <p:set>
                                      <p:cBhvr>
                                        <p:cTn id="121" dur="1" fill="hold">
                                          <p:stCondLst>
                                            <p:cond delay="0"/>
                                          </p:stCondLst>
                                        </p:cTn>
                                        <p:tgtEl>
                                          <p:spTgt spid="18"/>
                                        </p:tgtEl>
                                        <p:attrNameLst>
                                          <p:attrName>style.visibility</p:attrName>
                                        </p:attrNameLst>
                                      </p:cBhvr>
                                      <p:to>
                                        <p:strVal val="visible"/>
                                      </p:to>
                                    </p:set>
                                    <p:anim calcmode="lin" valueType="num">
                                      <p:cBhvr>
                                        <p:cTn id="122" dur="3000" fill="hold"/>
                                        <p:tgtEl>
                                          <p:spTgt spid="18"/>
                                        </p:tgtEl>
                                        <p:attrNameLst>
                                          <p:attrName>ppt_w</p:attrName>
                                        </p:attrNameLst>
                                      </p:cBhvr>
                                      <p:tavLst>
                                        <p:tav tm="0">
                                          <p:val>
                                            <p:fltVal val="0"/>
                                          </p:val>
                                        </p:tav>
                                        <p:tav tm="100000">
                                          <p:val>
                                            <p:strVal val="#ppt_w"/>
                                          </p:val>
                                        </p:tav>
                                      </p:tavLst>
                                    </p:anim>
                                    <p:anim calcmode="lin" valueType="num">
                                      <p:cBhvr>
                                        <p:cTn id="123" dur="3000" fill="hold"/>
                                        <p:tgtEl>
                                          <p:spTgt spid="18"/>
                                        </p:tgtEl>
                                        <p:attrNameLst>
                                          <p:attrName>ppt_h</p:attrName>
                                        </p:attrNameLst>
                                      </p:cBhvr>
                                      <p:tavLst>
                                        <p:tav tm="0">
                                          <p:val>
                                            <p:fltVal val="0"/>
                                          </p:val>
                                        </p:tav>
                                        <p:tav tm="100000">
                                          <p:val>
                                            <p:strVal val="#ppt_h"/>
                                          </p:val>
                                        </p:tav>
                                      </p:tavLst>
                                    </p:anim>
                                    <p:anim calcmode="lin" valueType="num">
                                      <p:cBhvr>
                                        <p:cTn id="124" dur="3000" fill="hold"/>
                                        <p:tgtEl>
                                          <p:spTgt spid="18"/>
                                        </p:tgtEl>
                                        <p:attrNameLst>
                                          <p:attrName>ppt_x</p:attrName>
                                        </p:attrNameLst>
                                      </p:cBhvr>
                                      <p:tavLst>
                                        <p:tav tm="0">
                                          <p:val>
                                            <p:fltVal val="0.5"/>
                                          </p:val>
                                        </p:tav>
                                        <p:tav tm="100000">
                                          <p:val>
                                            <p:strVal val="#ppt_x"/>
                                          </p:val>
                                        </p:tav>
                                      </p:tavLst>
                                    </p:anim>
                                    <p:anim calcmode="lin" valueType="num">
                                      <p:cBhvr>
                                        <p:cTn id="125" dur="3000" fill="hold"/>
                                        <p:tgtEl>
                                          <p:spTgt spid="18"/>
                                        </p:tgtEl>
                                        <p:attrNameLst>
                                          <p:attrName>ppt_y</p:attrName>
                                        </p:attrNameLst>
                                      </p:cBhvr>
                                      <p:tavLst>
                                        <p:tav tm="0">
                                          <p:val>
                                            <p:fltVal val="0.5"/>
                                          </p:val>
                                        </p:tav>
                                        <p:tav tm="100000">
                                          <p:val>
                                            <p:strVal val="#ppt_y"/>
                                          </p:val>
                                        </p:tav>
                                      </p:tavLst>
                                    </p:anim>
                                  </p:childTnLst>
                                </p:cTn>
                              </p:par>
                              <p:par>
                                <p:cTn id="126" presetID="13" presetClass="entr" presetSubtype="16" fill="hold" grpId="2" nodeType="withEffect">
                                  <p:stCondLst>
                                    <p:cond delay="0"/>
                                  </p:stCondLst>
                                  <p:childTnLst>
                                    <p:set>
                                      <p:cBhvr>
                                        <p:cTn id="127" dur="1" fill="hold">
                                          <p:stCondLst>
                                            <p:cond delay="0"/>
                                          </p:stCondLst>
                                        </p:cTn>
                                        <p:tgtEl>
                                          <p:spTgt spid="18"/>
                                        </p:tgtEl>
                                        <p:attrNameLst>
                                          <p:attrName>style.visibility</p:attrName>
                                        </p:attrNameLst>
                                      </p:cBhvr>
                                      <p:to>
                                        <p:strVal val="visible"/>
                                      </p:to>
                                    </p:set>
                                    <p:animEffect transition="in" filter="plus(in)">
                                      <p:cBhvr>
                                        <p:cTn id="128" dur="3000"/>
                                        <p:tgtEl>
                                          <p:spTgt spid="18"/>
                                        </p:tgtEl>
                                      </p:cBhvr>
                                    </p:animEffect>
                                  </p:childTnLst>
                                </p:cTn>
                              </p:par>
                              <p:par>
                                <p:cTn id="129" presetID="8" presetClass="emph" presetSubtype="0" fill="hold" grpId="0" nodeType="withEffect">
                                  <p:stCondLst>
                                    <p:cond delay="0"/>
                                  </p:stCondLst>
                                  <p:childTnLst>
                                    <p:animRot by="-21600000">
                                      <p:cBhvr>
                                        <p:cTn id="130" dur="3000" fill="hold"/>
                                        <p:tgtEl>
                                          <p:spTgt spid="19"/>
                                        </p:tgtEl>
                                        <p:attrNameLst>
                                          <p:attrName>r</p:attrName>
                                        </p:attrNameLst>
                                      </p:cBhvr>
                                    </p:animRot>
                                  </p:childTnLst>
                                </p:cTn>
                              </p:par>
                              <p:par>
                                <p:cTn id="131" presetID="23" presetClass="entr" presetSubtype="528" fill="hold" grpId="1" nodeType="withEffect">
                                  <p:stCondLst>
                                    <p:cond delay="0"/>
                                  </p:stCondLst>
                                  <p:childTnLst>
                                    <p:set>
                                      <p:cBhvr>
                                        <p:cTn id="132" dur="1" fill="hold">
                                          <p:stCondLst>
                                            <p:cond delay="0"/>
                                          </p:stCondLst>
                                        </p:cTn>
                                        <p:tgtEl>
                                          <p:spTgt spid="19"/>
                                        </p:tgtEl>
                                        <p:attrNameLst>
                                          <p:attrName>style.visibility</p:attrName>
                                        </p:attrNameLst>
                                      </p:cBhvr>
                                      <p:to>
                                        <p:strVal val="visible"/>
                                      </p:to>
                                    </p:set>
                                    <p:anim calcmode="lin" valueType="num">
                                      <p:cBhvr>
                                        <p:cTn id="133" dur="3000" fill="hold"/>
                                        <p:tgtEl>
                                          <p:spTgt spid="19"/>
                                        </p:tgtEl>
                                        <p:attrNameLst>
                                          <p:attrName>ppt_w</p:attrName>
                                        </p:attrNameLst>
                                      </p:cBhvr>
                                      <p:tavLst>
                                        <p:tav tm="0">
                                          <p:val>
                                            <p:fltVal val="0"/>
                                          </p:val>
                                        </p:tav>
                                        <p:tav tm="100000">
                                          <p:val>
                                            <p:strVal val="#ppt_w"/>
                                          </p:val>
                                        </p:tav>
                                      </p:tavLst>
                                    </p:anim>
                                    <p:anim calcmode="lin" valueType="num">
                                      <p:cBhvr>
                                        <p:cTn id="134" dur="3000" fill="hold"/>
                                        <p:tgtEl>
                                          <p:spTgt spid="19"/>
                                        </p:tgtEl>
                                        <p:attrNameLst>
                                          <p:attrName>ppt_h</p:attrName>
                                        </p:attrNameLst>
                                      </p:cBhvr>
                                      <p:tavLst>
                                        <p:tav tm="0">
                                          <p:val>
                                            <p:fltVal val="0"/>
                                          </p:val>
                                        </p:tav>
                                        <p:tav tm="100000">
                                          <p:val>
                                            <p:strVal val="#ppt_h"/>
                                          </p:val>
                                        </p:tav>
                                      </p:tavLst>
                                    </p:anim>
                                    <p:anim calcmode="lin" valueType="num">
                                      <p:cBhvr>
                                        <p:cTn id="135" dur="3000" fill="hold"/>
                                        <p:tgtEl>
                                          <p:spTgt spid="19"/>
                                        </p:tgtEl>
                                        <p:attrNameLst>
                                          <p:attrName>ppt_x</p:attrName>
                                        </p:attrNameLst>
                                      </p:cBhvr>
                                      <p:tavLst>
                                        <p:tav tm="0">
                                          <p:val>
                                            <p:fltVal val="0.5"/>
                                          </p:val>
                                        </p:tav>
                                        <p:tav tm="100000">
                                          <p:val>
                                            <p:strVal val="#ppt_x"/>
                                          </p:val>
                                        </p:tav>
                                      </p:tavLst>
                                    </p:anim>
                                    <p:anim calcmode="lin" valueType="num">
                                      <p:cBhvr>
                                        <p:cTn id="136" dur="3000" fill="hold"/>
                                        <p:tgtEl>
                                          <p:spTgt spid="19"/>
                                        </p:tgtEl>
                                        <p:attrNameLst>
                                          <p:attrName>ppt_y</p:attrName>
                                        </p:attrNameLst>
                                      </p:cBhvr>
                                      <p:tavLst>
                                        <p:tav tm="0">
                                          <p:val>
                                            <p:fltVal val="0.5"/>
                                          </p:val>
                                        </p:tav>
                                        <p:tav tm="100000">
                                          <p:val>
                                            <p:strVal val="#ppt_y"/>
                                          </p:val>
                                        </p:tav>
                                      </p:tavLst>
                                    </p:anim>
                                  </p:childTnLst>
                                </p:cTn>
                              </p:par>
                              <p:par>
                                <p:cTn id="137" presetID="13" presetClass="entr" presetSubtype="16" fill="hold" grpId="2" nodeType="withEffect">
                                  <p:stCondLst>
                                    <p:cond delay="0"/>
                                  </p:stCondLst>
                                  <p:childTnLst>
                                    <p:set>
                                      <p:cBhvr>
                                        <p:cTn id="138" dur="1" fill="hold">
                                          <p:stCondLst>
                                            <p:cond delay="0"/>
                                          </p:stCondLst>
                                        </p:cTn>
                                        <p:tgtEl>
                                          <p:spTgt spid="19"/>
                                        </p:tgtEl>
                                        <p:attrNameLst>
                                          <p:attrName>style.visibility</p:attrName>
                                        </p:attrNameLst>
                                      </p:cBhvr>
                                      <p:to>
                                        <p:strVal val="visible"/>
                                      </p:to>
                                    </p:set>
                                    <p:animEffect transition="in" filter="plus(in)">
                                      <p:cBhvr>
                                        <p:cTn id="139" dur="3000"/>
                                        <p:tgtEl>
                                          <p:spTgt spid="19"/>
                                        </p:tgtEl>
                                      </p:cBhvr>
                                    </p:animEffect>
                                  </p:childTnLst>
                                </p:cTn>
                              </p:par>
                            </p:childTnLst>
                          </p:cTn>
                        </p:par>
                        <p:par>
                          <p:cTn id="140" fill="hold">
                            <p:stCondLst>
                              <p:cond delay="3000"/>
                            </p:stCondLst>
                            <p:childTnLst>
                              <p:par>
                                <p:cTn id="141" presetID="2" presetClass="exit" presetSubtype="6" fill="hold" grpId="3" nodeType="after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1+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0-ppt_w/2"/>
                                          </p:val>
                                        </p:tav>
                                      </p:tavLst>
                                    </p:anim>
                                    <p:anim calcmode="lin" valueType="num">
                                      <p:cBhvr additive="base">
                                        <p:cTn id="147" dur="3000"/>
                                        <p:tgtEl>
                                          <p:spTgt spid="9"/>
                                        </p:tgtEl>
                                        <p:attrNameLst>
                                          <p:attrName>ppt_y</p:attrName>
                                        </p:attrNameLst>
                                      </p:cBhvr>
                                      <p:tavLst>
                                        <p:tav tm="0">
                                          <p:val>
                                            <p:strVal val="ppt_y"/>
                                          </p:val>
                                        </p:tav>
                                        <p:tav tm="100000">
                                          <p:val>
                                            <p:strVal val="1+ppt_h/2"/>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3" fill="hold" grpId="3"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0-ppt_h/2"/>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9"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0-ppt_h/2"/>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1+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3"/>
                                        </p:tgtEl>
                                        <p:attrNameLst>
                                          <p:attrName>ppt_x</p:attrName>
                                        </p:attrNameLst>
                                      </p:cBhvr>
                                      <p:tavLst>
                                        <p:tav tm="0">
                                          <p:val>
                                            <p:strVal val="ppt_x"/>
                                          </p:val>
                                        </p:tav>
                                        <p:tav tm="100000">
                                          <p:val>
                                            <p:strVal val="0-ppt_w/2"/>
                                          </p:val>
                                        </p:tav>
                                      </p:tavLst>
                                    </p:anim>
                                    <p:anim calcmode="lin" valueType="num">
                                      <p:cBhvr additive="base">
                                        <p:cTn id="163" dur="3000"/>
                                        <p:tgtEl>
                                          <p:spTgt spid="13"/>
                                        </p:tgtEl>
                                        <p:attrNameLst>
                                          <p:attrName>ppt_y</p:attrName>
                                        </p:attrNameLst>
                                      </p:cBhvr>
                                      <p:tavLst>
                                        <p:tav tm="0">
                                          <p:val>
                                            <p:strVal val="ppt_y"/>
                                          </p:val>
                                        </p:tav>
                                        <p:tav tm="100000">
                                          <p:val>
                                            <p:strVal val="1+ppt_h/2"/>
                                          </p:val>
                                        </p:tav>
                                      </p:tavLst>
                                    </p:anim>
                                    <p:set>
                                      <p:cBhvr>
                                        <p:cTn id="164" dur="1" fill="hold">
                                          <p:stCondLst>
                                            <p:cond delay="2999"/>
                                          </p:stCondLst>
                                        </p:cTn>
                                        <p:tgtEl>
                                          <p:spTgt spid="13"/>
                                        </p:tgtEl>
                                        <p:attrNameLst>
                                          <p:attrName>style.visibility</p:attrName>
                                        </p:attrNameLst>
                                      </p:cBhvr>
                                      <p:to>
                                        <p:strVal val="hidden"/>
                                      </p:to>
                                    </p:set>
                                  </p:childTnLst>
                                </p:cTn>
                              </p:par>
                              <p:par>
                                <p:cTn id="165" presetID="2" presetClass="exit" presetSubtype="6" fill="hold" grpId="3" nodeType="withEffect">
                                  <p:stCondLst>
                                    <p:cond delay="0"/>
                                  </p:stCondLst>
                                  <p:childTnLst>
                                    <p:anim calcmode="lin" valueType="num">
                                      <p:cBhvr additive="base">
                                        <p:cTn id="166" dur="3000"/>
                                        <p:tgtEl>
                                          <p:spTgt spid="14"/>
                                        </p:tgtEl>
                                        <p:attrNameLst>
                                          <p:attrName>ppt_x</p:attrName>
                                        </p:attrNameLst>
                                      </p:cBhvr>
                                      <p:tavLst>
                                        <p:tav tm="0">
                                          <p:val>
                                            <p:strVal val="ppt_x"/>
                                          </p:val>
                                        </p:tav>
                                        <p:tav tm="100000">
                                          <p:val>
                                            <p:strVal val="1+ppt_w/2"/>
                                          </p:val>
                                        </p:tav>
                                      </p:tavLst>
                                    </p:anim>
                                    <p:anim calcmode="lin" valueType="num">
                                      <p:cBhvr additive="base">
                                        <p:cTn id="167" dur="3000"/>
                                        <p:tgtEl>
                                          <p:spTgt spid="14"/>
                                        </p:tgtEl>
                                        <p:attrNameLst>
                                          <p:attrName>ppt_y</p:attrName>
                                        </p:attrNameLst>
                                      </p:cBhvr>
                                      <p:tavLst>
                                        <p:tav tm="0">
                                          <p:val>
                                            <p:strVal val="ppt_y"/>
                                          </p:val>
                                        </p:tav>
                                        <p:tav tm="100000">
                                          <p:val>
                                            <p:strVal val="1+ppt_h/2"/>
                                          </p:val>
                                        </p:tav>
                                      </p:tavLst>
                                    </p:anim>
                                    <p:set>
                                      <p:cBhvr>
                                        <p:cTn id="168" dur="1" fill="hold">
                                          <p:stCondLst>
                                            <p:cond delay="2999"/>
                                          </p:stCondLst>
                                        </p:cTn>
                                        <p:tgtEl>
                                          <p:spTgt spid="14"/>
                                        </p:tgtEl>
                                        <p:attrNameLst>
                                          <p:attrName>style.visibility</p:attrName>
                                        </p:attrNameLst>
                                      </p:cBhvr>
                                      <p:to>
                                        <p:strVal val="hidden"/>
                                      </p:to>
                                    </p:set>
                                  </p:childTnLst>
                                </p:cTn>
                              </p:par>
                              <p:par>
                                <p:cTn id="169" presetID="2" presetClass="exit" presetSubtype="6" fill="hold" grpId="3"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0-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9" fill="hold" grpId="3"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0-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1+ppt_w/2"/>
                                          </p:val>
                                        </p:tav>
                                      </p:tavLst>
                                    </p:anim>
                                    <p:anim calcmode="lin" valueType="num">
                                      <p:cBhvr additive="base">
                                        <p:cTn id="187" dur="3000"/>
                                        <p:tgtEl>
                                          <p:spTgt spid="19"/>
                                        </p:tgtEl>
                                        <p:attrNameLst>
                                          <p:attrName>ppt_y</p:attrName>
                                        </p:attrNameLst>
                                      </p:cBhvr>
                                      <p:tavLst>
                                        <p:tav tm="0">
                                          <p:val>
                                            <p:strVal val="ppt_y"/>
                                          </p:val>
                                        </p:tav>
                                        <p:tav tm="100000">
                                          <p:val>
                                            <p:strVal val="0-ppt_h/2"/>
                                          </p:val>
                                        </p:tav>
                                      </p:tavLst>
                                    </p:anim>
                                    <p:set>
                                      <p:cBhvr>
                                        <p:cTn id="188" dur="1" fill="hold">
                                          <p:stCondLst>
                                            <p:cond delay="2999"/>
                                          </p:stCondLst>
                                        </p:cTn>
                                        <p:tgtEl>
                                          <p:spTgt spid="19"/>
                                        </p:tgtEl>
                                        <p:attrNameLst>
                                          <p:attrName>style.visibility</p:attrName>
                                        </p:attrNameLst>
                                      </p:cBhvr>
                                      <p:to>
                                        <p:strVal val="hidden"/>
                                      </p:to>
                                    </p:set>
                                  </p:childTnLst>
                                </p:cTn>
                              </p:par>
                              <p:par>
                                <p:cTn id="189" presetID="8" presetClass="entr" presetSubtype="32" fill="hold"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diamond(out)">
                                      <p:cBhvr>
                                        <p:cTn id="191" dur="3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rot="2705258">
            <a:off x="3653728" y="2296237"/>
            <a:ext cx="1855018" cy="1887546"/>
          </a:xfrm>
          <a:prstGeom prst="rect">
            <a:avLst/>
          </a:prstGeom>
          <a:gradFill flip="none" rotWithShape="1">
            <a:gsLst>
              <a:gs pos="0">
                <a:srgbClr val="FFFFFF"/>
              </a:gs>
              <a:gs pos="25000">
                <a:schemeClr val="accent5">
                  <a:lumMod val="75000"/>
                </a:schemeClr>
              </a:gs>
              <a:gs pos="16000">
                <a:srgbClr val="6161FF">
                  <a:lumMod val="62000"/>
                  <a:lumOff val="38000"/>
                </a:srgbClr>
              </a:gs>
              <a:gs pos="7000">
                <a:srgbClr val="5DFFFF">
                  <a:lumMod val="57000"/>
                  <a:lumOff val="43000"/>
                </a:srgbClr>
              </a:gs>
              <a:gs pos="50000">
                <a:schemeClr val="accent5">
                  <a:lumMod val="20000"/>
                </a:schemeClr>
              </a:gs>
              <a:gs pos="75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15" name="14 Imagen" descr="Diapositiva23.JPG"/>
          <p:cNvPicPr>
            <a:picLocks noGrp="1" noChangeAspect="1"/>
          </p:cNvPicPr>
          <p:nvPr isPhoto="1"/>
        </p:nvPicPr>
        <p:blipFill>
          <a:blip r:embed="rId2" cstate="print">
            <a:lum/>
          </a:blip>
          <a:stretch>
            <a:fillRect/>
          </a:stretch>
        </p:blipFill>
        <p:spPr>
          <a:xfrm>
            <a:off x="0" y="188640"/>
            <a:ext cx="9144000" cy="6427445"/>
          </a:xfrm>
          <a:prstGeom prst="rect">
            <a:avLst/>
          </a:prstGeom>
          <a:noFill/>
          <a:ln>
            <a:noFill/>
          </a:ln>
        </p:spPr>
      </p:pic>
      <p:pic>
        <p:nvPicPr>
          <p:cNvPr id="2" name="Picture 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 y="0"/>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 name="Picture 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3416" y="5093948"/>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 name="Picture 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380312" y="-17265"/>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388675" y="5085184"/>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403648" y="837797"/>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817549" y="1525317"/>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156176" y="820324"/>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607496" y="1485769"/>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403648" y="4225320"/>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817548" y="3312368"/>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963248" y="4213183"/>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7"/>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607496" y="3312368"/>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6" name="15 Forma libre"/>
          <p:cNvSpPr/>
          <p:nvPr/>
        </p:nvSpPr>
        <p:spPr>
          <a:xfrm>
            <a:off x="0"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23000">
                <a:schemeClr val="accent5">
                  <a:lumMod val="40000"/>
                  <a:lumOff val="60000"/>
                </a:schemeClr>
              </a:gs>
              <a:gs pos="89000">
                <a:schemeClr val="accent5">
                  <a:lumMod val="0"/>
                </a:schemeClr>
              </a:gs>
              <a:gs pos="0">
                <a:srgbClr val="FFC000">
                  <a:lumMod val="0"/>
                  <a:lumOff val="100000"/>
                </a:srgbClr>
              </a:gs>
              <a:gs pos="69000">
                <a:schemeClr val="accent1">
                  <a:lumMod val="7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Forma libre"/>
          <p:cNvSpPr/>
          <p:nvPr/>
        </p:nvSpPr>
        <p:spPr>
          <a:xfrm rot="10800000">
            <a:off x="-40079"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23000">
                <a:schemeClr val="accent5">
                  <a:lumMod val="40000"/>
                  <a:lumOff val="60000"/>
                </a:schemeClr>
              </a:gs>
              <a:gs pos="89000">
                <a:schemeClr val="accent5">
                  <a:lumMod val="0"/>
                </a:schemeClr>
              </a:gs>
              <a:gs pos="0">
                <a:srgbClr val="FFC000">
                  <a:lumMod val="0"/>
                  <a:lumOff val="100000"/>
                </a:srgbClr>
              </a:gs>
              <a:gs pos="69000">
                <a:schemeClr val="accent1">
                  <a:lumMod val="7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330683456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fmla="#ppt_w*sin(2.5*pi*$)">
                                          <p:val>
                                            <p:fltVal val="0"/>
                                          </p:val>
                                        </p:tav>
                                        <p:tav tm="100000">
                                          <p:val>
                                            <p:fltVal val="1"/>
                                          </p:val>
                                        </p:tav>
                                      </p:tavLst>
                                    </p:anim>
                                    <p:anim calcmode="lin" valueType="num">
                                      <p:cBhvr>
                                        <p:cTn id="15" dur="3000" fill="hold"/>
                                        <p:tgtEl>
                                          <p:spTgt spid="2"/>
                                        </p:tgtEl>
                                        <p:attrNameLst>
                                          <p:attrName>ppt_h</p:attrName>
                                        </p:attrNameLst>
                                      </p:cBhvr>
                                      <p:tavLst>
                                        <p:tav tm="0">
                                          <p:val>
                                            <p:strVal val="#ppt_h"/>
                                          </p:val>
                                        </p:tav>
                                        <p:tav tm="100000">
                                          <p:val>
                                            <p:strVal val="#ppt_h"/>
                                          </p:val>
                                        </p:tav>
                                      </p:tavLst>
                                    </p:anim>
                                  </p:childTnLst>
                                </p:cTn>
                              </p:par>
                              <p:par>
                                <p:cTn id="16" presetID="2" presetClass="entr" presetSubtype="1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3000" fill="hold"/>
                                        <p:tgtEl>
                                          <p:spTgt spid="4"/>
                                        </p:tgtEl>
                                        <p:attrNameLst>
                                          <p:attrName>ppt_x</p:attrName>
                                        </p:attrNameLst>
                                      </p:cBhvr>
                                      <p:tavLst>
                                        <p:tav tm="0">
                                          <p:val>
                                            <p:strVal val="0-#ppt_w/2"/>
                                          </p:val>
                                        </p:tav>
                                        <p:tav tm="100000">
                                          <p:val>
                                            <p:strVal val="#ppt_x"/>
                                          </p:val>
                                        </p:tav>
                                      </p:tavLst>
                                    </p:anim>
                                    <p:anim calcmode="lin" valueType="num">
                                      <p:cBhvr additive="base">
                                        <p:cTn id="19" dur="3000" fill="hold"/>
                                        <p:tgtEl>
                                          <p:spTgt spid="4"/>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fmla="#ppt_w*sin(2.5*pi*$)">
                                          <p:val>
                                            <p:fltVal val="0"/>
                                          </p:val>
                                        </p:tav>
                                        <p:tav tm="100000">
                                          <p:val>
                                            <p:fltVal val="1"/>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par>
                                <p:cTn id="24" presetID="2" presetClass="entr" presetSubtype="3"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3000" fill="hold"/>
                                        <p:tgtEl>
                                          <p:spTgt spid="3"/>
                                        </p:tgtEl>
                                        <p:attrNameLst>
                                          <p:attrName>ppt_x</p:attrName>
                                        </p:attrNameLst>
                                      </p:cBhvr>
                                      <p:tavLst>
                                        <p:tav tm="0">
                                          <p:val>
                                            <p:strVal val="1+#ppt_w/2"/>
                                          </p:val>
                                        </p:tav>
                                        <p:tav tm="100000">
                                          <p:val>
                                            <p:strVal val="#ppt_x"/>
                                          </p:val>
                                        </p:tav>
                                      </p:tavLst>
                                    </p:anim>
                                    <p:anim calcmode="lin" valueType="num">
                                      <p:cBhvr additive="base">
                                        <p:cTn id="27" dur="3000" fill="hold"/>
                                        <p:tgtEl>
                                          <p:spTgt spid="3"/>
                                        </p:tgtEl>
                                        <p:attrNameLst>
                                          <p:attrName>ppt_y</p:attrName>
                                        </p:attrNameLst>
                                      </p:cBhvr>
                                      <p:tavLst>
                                        <p:tav tm="0">
                                          <p:val>
                                            <p:strVal val="0-#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3000" fill="hold"/>
                                        <p:tgtEl>
                                          <p:spTgt spid="3"/>
                                        </p:tgtEl>
                                        <p:attrNameLst>
                                          <p:attrName>ppt_w</p:attrName>
                                        </p:attrNameLst>
                                      </p:cBhvr>
                                      <p:tavLst>
                                        <p:tav tm="0" fmla="#ppt_w*sin(2.5*pi*$)">
                                          <p:val>
                                            <p:fltVal val="0"/>
                                          </p:val>
                                        </p:tav>
                                        <p:tav tm="100000">
                                          <p:val>
                                            <p:fltVal val="1"/>
                                          </p:val>
                                        </p:tav>
                                      </p:tavLst>
                                    </p:anim>
                                    <p:anim calcmode="lin" valueType="num">
                                      <p:cBhvr>
                                        <p:cTn id="31" dur="3000" fill="hold"/>
                                        <p:tgtEl>
                                          <p:spTgt spid="3"/>
                                        </p:tgtEl>
                                        <p:attrNameLst>
                                          <p:attrName>ppt_h</p:attrName>
                                        </p:attrNameLst>
                                      </p:cBhvr>
                                      <p:tavLst>
                                        <p:tav tm="0">
                                          <p:val>
                                            <p:strVal val="#ppt_h"/>
                                          </p:val>
                                        </p:tav>
                                        <p:tav tm="100000">
                                          <p:val>
                                            <p:strVal val="#ppt_h"/>
                                          </p:val>
                                        </p:tav>
                                      </p:tavLst>
                                    </p:anim>
                                  </p:childTnLst>
                                </p:cTn>
                              </p:par>
                              <p:par>
                                <p:cTn id="32" presetID="2" presetClass="entr" presetSubtype="9"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0-#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2" presetClass="entr" presetSubtype="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2" presetClass="entr" presetSubtype="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2" presetClass="entr" presetSubtype="12"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0-#ppt_w/2"/>
                                          </p:val>
                                        </p:tav>
                                        <p:tav tm="100000">
                                          <p:val>
                                            <p:strVal val="#ppt_x"/>
                                          </p:val>
                                        </p:tav>
                                      </p:tavLst>
                                    </p:anim>
                                    <p:anim calcmode="lin" valueType="num">
                                      <p:cBhvr additive="base">
                                        <p:cTn id="59" dur="3000" fill="hold"/>
                                        <p:tgtEl>
                                          <p:spTgt spid="8"/>
                                        </p:tgtEl>
                                        <p:attrNameLst>
                                          <p:attrName>ppt_y</p:attrName>
                                        </p:attrNameLst>
                                      </p:cBhvr>
                                      <p:tavLst>
                                        <p:tav tm="0">
                                          <p:val>
                                            <p:strVal val="1+#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3000" fill="hold"/>
                                        <p:tgtEl>
                                          <p:spTgt spid="8"/>
                                        </p:tgtEl>
                                        <p:attrNameLst>
                                          <p:attrName>ppt_w</p:attrName>
                                        </p:attrNameLst>
                                      </p:cBhvr>
                                      <p:tavLst>
                                        <p:tav tm="0" fmla="#ppt_w*sin(2.5*pi*$)">
                                          <p:val>
                                            <p:fltVal val="0"/>
                                          </p:val>
                                        </p:tav>
                                        <p:tav tm="100000">
                                          <p:val>
                                            <p:fltVal val="1"/>
                                          </p:val>
                                        </p:tav>
                                      </p:tavLst>
                                    </p:anim>
                                    <p:anim calcmode="lin" valueType="num">
                                      <p:cBhvr>
                                        <p:cTn id="63" dur="3000" fill="hold"/>
                                        <p:tgtEl>
                                          <p:spTgt spid="8"/>
                                        </p:tgtEl>
                                        <p:attrNameLst>
                                          <p:attrName>ppt_h</p:attrName>
                                        </p:attrNameLst>
                                      </p:cBhvr>
                                      <p:tavLst>
                                        <p:tav tm="0">
                                          <p:val>
                                            <p:strVal val="#ppt_h"/>
                                          </p:val>
                                        </p:tav>
                                        <p:tav tm="100000">
                                          <p:val>
                                            <p:strVal val="#ppt_h"/>
                                          </p:val>
                                        </p:tav>
                                      </p:tavLst>
                                    </p:anim>
                                  </p:childTnLst>
                                </p:cTn>
                              </p:par>
                              <p:par>
                                <p:cTn id="64" presetID="2" presetClass="entr" presetSubtype="12"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3000" fill="hold"/>
                                        <p:tgtEl>
                                          <p:spTgt spid="9"/>
                                        </p:tgtEl>
                                        <p:attrNameLst>
                                          <p:attrName>ppt_x</p:attrName>
                                        </p:attrNameLst>
                                      </p:cBhvr>
                                      <p:tavLst>
                                        <p:tav tm="0">
                                          <p:val>
                                            <p:strVal val="0-#ppt_w/2"/>
                                          </p:val>
                                        </p:tav>
                                        <p:tav tm="100000">
                                          <p:val>
                                            <p:strVal val="#ppt_x"/>
                                          </p:val>
                                        </p:tav>
                                      </p:tavLst>
                                    </p:anim>
                                    <p:anim calcmode="lin" valueType="num">
                                      <p:cBhvr additive="base">
                                        <p:cTn id="67" dur="3000" fill="hold"/>
                                        <p:tgtEl>
                                          <p:spTgt spid="9"/>
                                        </p:tgtEl>
                                        <p:attrNameLst>
                                          <p:attrName>ppt_y</p:attrName>
                                        </p:attrNameLst>
                                      </p:cBhvr>
                                      <p:tavLst>
                                        <p:tav tm="0">
                                          <p:val>
                                            <p:strVal val="1+#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3000" fill="hold"/>
                                        <p:tgtEl>
                                          <p:spTgt spid="9"/>
                                        </p:tgtEl>
                                        <p:attrNameLst>
                                          <p:attrName>ppt_w</p:attrName>
                                        </p:attrNameLst>
                                      </p:cBhvr>
                                      <p:tavLst>
                                        <p:tav tm="0" fmla="#ppt_w*sin(2.5*pi*$)">
                                          <p:val>
                                            <p:fltVal val="0"/>
                                          </p:val>
                                        </p:tav>
                                        <p:tav tm="100000">
                                          <p:val>
                                            <p:fltVal val="1"/>
                                          </p:val>
                                        </p:tav>
                                      </p:tavLst>
                                    </p:anim>
                                    <p:anim calcmode="lin" valueType="num">
                                      <p:cBhvr>
                                        <p:cTn id="71" dur="3000" fill="hold"/>
                                        <p:tgtEl>
                                          <p:spTgt spid="9"/>
                                        </p:tgtEl>
                                        <p:attrNameLst>
                                          <p:attrName>ppt_h</p:attrName>
                                        </p:attrNameLst>
                                      </p:cBhvr>
                                      <p:tavLst>
                                        <p:tav tm="0">
                                          <p:val>
                                            <p:strVal val="#ppt_h"/>
                                          </p:val>
                                        </p:tav>
                                        <p:tav tm="100000">
                                          <p:val>
                                            <p:strVal val="#ppt_h"/>
                                          </p:val>
                                        </p:tav>
                                      </p:tavLst>
                                    </p:anim>
                                  </p:childTnLst>
                                </p:cTn>
                              </p:par>
                              <p:par>
                                <p:cTn id="72" presetID="2" presetClass="entr" presetSubtype="3"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1+#ppt_w/2"/>
                                          </p:val>
                                        </p:tav>
                                        <p:tav tm="100000">
                                          <p:val>
                                            <p:strVal val="#ppt_x"/>
                                          </p:val>
                                        </p:tav>
                                      </p:tavLst>
                                    </p:anim>
                                    <p:anim calcmode="lin" valueType="num">
                                      <p:cBhvr additive="base">
                                        <p:cTn id="75" dur="3000" fill="hold"/>
                                        <p:tgtEl>
                                          <p:spTgt spid="10"/>
                                        </p:tgtEl>
                                        <p:attrNameLst>
                                          <p:attrName>ppt_y</p:attrName>
                                        </p:attrNameLst>
                                      </p:cBhvr>
                                      <p:tavLst>
                                        <p:tav tm="0">
                                          <p:val>
                                            <p:strVal val="0-#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fmla="#ppt_w*sin(2.5*pi*$)">
                                          <p:val>
                                            <p:fltVal val="0"/>
                                          </p:val>
                                        </p:tav>
                                        <p:tav tm="100000">
                                          <p:val>
                                            <p:fltVal val="1"/>
                                          </p:val>
                                        </p:tav>
                                      </p:tavLst>
                                    </p:anim>
                                    <p:anim calcmode="lin" valueType="num">
                                      <p:cBhvr>
                                        <p:cTn id="79" dur="3000" fill="hold"/>
                                        <p:tgtEl>
                                          <p:spTgt spid="10"/>
                                        </p:tgtEl>
                                        <p:attrNameLst>
                                          <p:attrName>ppt_h</p:attrName>
                                        </p:attrNameLst>
                                      </p:cBhvr>
                                      <p:tavLst>
                                        <p:tav tm="0">
                                          <p:val>
                                            <p:strVal val="#ppt_h"/>
                                          </p:val>
                                        </p:tav>
                                        <p:tav tm="100000">
                                          <p:val>
                                            <p:strVal val="#ppt_h"/>
                                          </p:val>
                                        </p:tav>
                                      </p:tavLst>
                                    </p:anim>
                                  </p:childTnLst>
                                </p:cTn>
                              </p:par>
                              <p:par>
                                <p:cTn id="80" presetID="2" presetClass="entr" presetSubtype="3" fill="hold"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3000" fill="hold"/>
                                        <p:tgtEl>
                                          <p:spTgt spid="11"/>
                                        </p:tgtEl>
                                        <p:attrNameLst>
                                          <p:attrName>ppt_x</p:attrName>
                                        </p:attrNameLst>
                                      </p:cBhvr>
                                      <p:tavLst>
                                        <p:tav tm="0">
                                          <p:val>
                                            <p:strVal val="1+#ppt_w/2"/>
                                          </p:val>
                                        </p:tav>
                                        <p:tav tm="100000">
                                          <p:val>
                                            <p:strVal val="#ppt_x"/>
                                          </p:val>
                                        </p:tav>
                                      </p:tavLst>
                                    </p:anim>
                                    <p:anim calcmode="lin" valueType="num">
                                      <p:cBhvr additive="base">
                                        <p:cTn id="83" dur="3000" fill="hold"/>
                                        <p:tgtEl>
                                          <p:spTgt spid="11"/>
                                        </p:tgtEl>
                                        <p:attrNameLst>
                                          <p:attrName>ppt_y</p:attrName>
                                        </p:attrNameLst>
                                      </p:cBhvr>
                                      <p:tavLst>
                                        <p:tav tm="0">
                                          <p:val>
                                            <p:strVal val="0-#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3000" fill="hold"/>
                                        <p:tgtEl>
                                          <p:spTgt spid="11"/>
                                        </p:tgtEl>
                                        <p:attrNameLst>
                                          <p:attrName>ppt_w</p:attrName>
                                        </p:attrNameLst>
                                      </p:cBhvr>
                                      <p:tavLst>
                                        <p:tav tm="0" fmla="#ppt_w*sin(2.5*pi*$)">
                                          <p:val>
                                            <p:fltVal val="0"/>
                                          </p:val>
                                        </p:tav>
                                        <p:tav tm="100000">
                                          <p:val>
                                            <p:fltVal val="1"/>
                                          </p:val>
                                        </p:tav>
                                      </p:tavLst>
                                    </p:anim>
                                    <p:anim calcmode="lin" valueType="num">
                                      <p:cBhvr>
                                        <p:cTn id="87" dur="3000" fill="hold"/>
                                        <p:tgtEl>
                                          <p:spTgt spid="11"/>
                                        </p:tgtEl>
                                        <p:attrNameLst>
                                          <p:attrName>ppt_h</p:attrName>
                                        </p:attrNameLst>
                                      </p:cBhvr>
                                      <p:tavLst>
                                        <p:tav tm="0">
                                          <p:val>
                                            <p:strVal val="#ppt_h"/>
                                          </p:val>
                                        </p:tav>
                                        <p:tav tm="100000">
                                          <p:val>
                                            <p:strVal val="#ppt_h"/>
                                          </p:val>
                                        </p:tav>
                                      </p:tavLst>
                                    </p:anim>
                                  </p:childTnLst>
                                </p:cTn>
                              </p:par>
                              <p:par>
                                <p:cTn id="88" presetID="2" presetClass="entr" presetSubtype="9" fill="hold"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0-#ppt_w/2"/>
                                          </p:val>
                                        </p:tav>
                                        <p:tav tm="100000">
                                          <p:val>
                                            <p:strVal val="#ppt_x"/>
                                          </p:val>
                                        </p:tav>
                                      </p:tavLst>
                                    </p:anim>
                                    <p:anim calcmode="lin" valueType="num">
                                      <p:cBhvr additive="base">
                                        <p:cTn id="91" dur="3000" fill="hold"/>
                                        <p:tgtEl>
                                          <p:spTgt spid="13"/>
                                        </p:tgtEl>
                                        <p:attrNameLst>
                                          <p:attrName>ppt_y</p:attrName>
                                        </p:attrNameLst>
                                      </p:cBhvr>
                                      <p:tavLst>
                                        <p:tav tm="0">
                                          <p:val>
                                            <p:strVal val="0-#ppt_h/2"/>
                                          </p:val>
                                        </p:tav>
                                        <p:tav tm="100000">
                                          <p:val>
                                            <p:strVal val="#ppt_y"/>
                                          </p:val>
                                        </p:tav>
                                      </p:tavLst>
                                    </p:anim>
                                  </p:childTnLst>
                                </p:cTn>
                              </p:par>
                              <p:par>
                                <p:cTn id="92" presetID="2" presetClass="entr" presetSubtype="9" fill="hold"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3000" fill="hold"/>
                                        <p:tgtEl>
                                          <p:spTgt spid="12"/>
                                        </p:tgtEl>
                                        <p:attrNameLst>
                                          <p:attrName>ppt_x</p:attrName>
                                        </p:attrNameLst>
                                      </p:cBhvr>
                                      <p:tavLst>
                                        <p:tav tm="0">
                                          <p:val>
                                            <p:strVal val="0-#ppt_w/2"/>
                                          </p:val>
                                        </p:tav>
                                        <p:tav tm="100000">
                                          <p:val>
                                            <p:strVal val="#ppt_x"/>
                                          </p:val>
                                        </p:tav>
                                      </p:tavLst>
                                    </p:anim>
                                    <p:anim calcmode="lin" valueType="num">
                                      <p:cBhvr additive="base">
                                        <p:cTn id="95" dur="3000" fill="hold"/>
                                        <p:tgtEl>
                                          <p:spTgt spid="12"/>
                                        </p:tgtEl>
                                        <p:attrNameLst>
                                          <p:attrName>ppt_y</p:attrName>
                                        </p:attrNameLst>
                                      </p:cBhvr>
                                      <p:tavLst>
                                        <p:tav tm="0">
                                          <p:val>
                                            <p:strVal val="0-#ppt_h/2"/>
                                          </p:val>
                                        </p:tav>
                                        <p:tav tm="100000">
                                          <p:val>
                                            <p:strVal val="#ppt_y"/>
                                          </p:val>
                                        </p:tav>
                                      </p:tavLst>
                                    </p:anim>
                                  </p:childTnLst>
                                </p:cTn>
                              </p:par>
                              <p:par>
                                <p:cTn id="96" presetID="19" presetClass="entr" presetSubtype="10"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3000" fill="hold"/>
                                        <p:tgtEl>
                                          <p:spTgt spid="12"/>
                                        </p:tgtEl>
                                        <p:attrNameLst>
                                          <p:attrName>ppt_w</p:attrName>
                                        </p:attrNameLst>
                                      </p:cBhvr>
                                      <p:tavLst>
                                        <p:tav tm="0" fmla="#ppt_w*sin(2.5*pi*$)">
                                          <p:val>
                                            <p:fltVal val="0"/>
                                          </p:val>
                                        </p:tav>
                                        <p:tav tm="100000">
                                          <p:val>
                                            <p:fltVal val="1"/>
                                          </p:val>
                                        </p:tav>
                                      </p:tavLst>
                                    </p:anim>
                                    <p:anim calcmode="lin" valueType="num">
                                      <p:cBhvr>
                                        <p:cTn id="99" dur="3000" fill="hold"/>
                                        <p:tgtEl>
                                          <p:spTgt spid="12"/>
                                        </p:tgtEl>
                                        <p:attrNameLst>
                                          <p:attrName>ppt_h</p:attrName>
                                        </p:attrNameLst>
                                      </p:cBhvr>
                                      <p:tavLst>
                                        <p:tav tm="0">
                                          <p:val>
                                            <p:strVal val="#ppt_h"/>
                                          </p:val>
                                        </p:tav>
                                        <p:tav tm="100000">
                                          <p:val>
                                            <p:strVal val="#ppt_h"/>
                                          </p:val>
                                        </p:tav>
                                      </p:tavLst>
                                    </p:anim>
                                  </p:childTnLst>
                                </p:cTn>
                              </p:par>
                              <p:par>
                                <p:cTn id="100" presetID="19" presetClass="entr" presetSubtype="10" fill="hold"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3000" fill="hold"/>
                                        <p:tgtEl>
                                          <p:spTgt spid="13"/>
                                        </p:tgtEl>
                                        <p:attrNameLst>
                                          <p:attrName>ppt_w</p:attrName>
                                        </p:attrNameLst>
                                      </p:cBhvr>
                                      <p:tavLst>
                                        <p:tav tm="0" fmla="#ppt_w*sin(2.5*pi*$)">
                                          <p:val>
                                            <p:fltVal val="0"/>
                                          </p:val>
                                        </p:tav>
                                        <p:tav tm="100000">
                                          <p:val>
                                            <p:fltVal val="1"/>
                                          </p:val>
                                        </p:tav>
                                      </p:tavLst>
                                    </p:anim>
                                    <p:anim calcmode="lin" valueType="num">
                                      <p:cBhvr>
                                        <p:cTn id="103" dur="3000" fill="hold"/>
                                        <p:tgtEl>
                                          <p:spTgt spid="13"/>
                                        </p:tgtEl>
                                        <p:attrNameLst>
                                          <p:attrName>ppt_h</p:attrName>
                                        </p:attrNameLst>
                                      </p:cBhvr>
                                      <p:tavLst>
                                        <p:tav tm="0">
                                          <p:val>
                                            <p:strVal val="#ppt_h"/>
                                          </p:val>
                                        </p:tav>
                                        <p:tav tm="100000">
                                          <p:val>
                                            <p:strVal val="#ppt_h"/>
                                          </p:val>
                                        </p:tav>
                                      </p:tavLst>
                                    </p:anim>
                                  </p:childTnLst>
                                </p:cTn>
                              </p:par>
                            </p:childTnLst>
                          </p:cTn>
                        </p:par>
                        <p:par>
                          <p:cTn id="104" fill="hold">
                            <p:stCondLst>
                              <p:cond delay="3000"/>
                            </p:stCondLst>
                            <p:childTnLst>
                              <p:par>
                                <p:cTn id="105" presetID="2" presetClass="exit" presetSubtype="6" fill="hold" nodeType="afterEffect">
                                  <p:stCondLst>
                                    <p:cond delay="0"/>
                                  </p:stCondLst>
                                  <p:childTnLst>
                                    <p:anim calcmode="lin" valueType="num">
                                      <p:cBhvr additive="base">
                                        <p:cTn id="106" dur="3000"/>
                                        <p:tgtEl>
                                          <p:spTgt spid="2"/>
                                        </p:tgtEl>
                                        <p:attrNameLst>
                                          <p:attrName>ppt_x</p:attrName>
                                        </p:attrNameLst>
                                      </p:cBhvr>
                                      <p:tavLst>
                                        <p:tav tm="0">
                                          <p:val>
                                            <p:strVal val="ppt_x"/>
                                          </p:val>
                                        </p:tav>
                                        <p:tav tm="100000">
                                          <p:val>
                                            <p:strVal val="1+ppt_w/2"/>
                                          </p:val>
                                        </p:tav>
                                      </p:tavLst>
                                    </p:anim>
                                    <p:anim calcmode="lin" valueType="num">
                                      <p:cBhvr additive="base">
                                        <p:cTn id="107" dur="3000"/>
                                        <p:tgtEl>
                                          <p:spTgt spid="2"/>
                                        </p:tgtEl>
                                        <p:attrNameLst>
                                          <p:attrName>ppt_y</p:attrName>
                                        </p:attrNameLst>
                                      </p:cBhvr>
                                      <p:tavLst>
                                        <p:tav tm="0">
                                          <p:val>
                                            <p:strVal val="ppt_y"/>
                                          </p:val>
                                        </p:tav>
                                        <p:tav tm="100000">
                                          <p:val>
                                            <p:strVal val="1+ppt_h/2"/>
                                          </p:val>
                                        </p:tav>
                                      </p:tavLst>
                                    </p:anim>
                                    <p:set>
                                      <p:cBhvr>
                                        <p:cTn id="108" dur="1" fill="hold">
                                          <p:stCondLst>
                                            <p:cond delay="2999"/>
                                          </p:stCondLst>
                                        </p:cTn>
                                        <p:tgtEl>
                                          <p:spTgt spid="2"/>
                                        </p:tgtEl>
                                        <p:attrNameLst>
                                          <p:attrName>style.visibility</p:attrName>
                                        </p:attrNameLst>
                                      </p:cBhvr>
                                      <p:to>
                                        <p:strVal val="hidden"/>
                                      </p:to>
                                    </p:set>
                                  </p:childTnLst>
                                </p:cTn>
                              </p:par>
                              <p:par>
                                <p:cTn id="109" presetID="2" presetClass="exit" presetSubtype="12" fill="hold"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0-ppt_w/2"/>
                                          </p:val>
                                        </p:tav>
                                      </p:tavLst>
                                    </p:anim>
                                    <p:anim calcmode="lin" valueType="num">
                                      <p:cBhvr additive="base">
                                        <p:cTn id="111" dur="3000"/>
                                        <p:tgtEl>
                                          <p:spTgt spid="4"/>
                                        </p:tgtEl>
                                        <p:attrNameLst>
                                          <p:attrName>ppt_y</p:attrName>
                                        </p:attrNameLst>
                                      </p:cBhvr>
                                      <p:tavLst>
                                        <p:tav tm="0">
                                          <p:val>
                                            <p:strVal val="ppt_y"/>
                                          </p:val>
                                        </p:tav>
                                        <p:tav tm="100000">
                                          <p:val>
                                            <p:strVal val="1+ppt_h/2"/>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3000"/>
                                        <p:tgtEl>
                                          <p:spTgt spid="3"/>
                                        </p:tgtEl>
                                        <p:attrNameLst>
                                          <p:attrName>ppt_x</p:attrName>
                                        </p:attrNameLst>
                                      </p:cBhvr>
                                      <p:tavLst>
                                        <p:tav tm="0">
                                          <p:val>
                                            <p:strVal val="ppt_x"/>
                                          </p:val>
                                        </p:tav>
                                        <p:tav tm="100000">
                                          <p:val>
                                            <p:strVal val="1+ppt_w/2"/>
                                          </p:val>
                                        </p:tav>
                                      </p:tavLst>
                                    </p:anim>
                                    <p:anim calcmode="lin" valueType="num">
                                      <p:cBhvr additive="base">
                                        <p:cTn id="115" dur="3000"/>
                                        <p:tgtEl>
                                          <p:spTgt spid="3"/>
                                        </p:tgtEl>
                                        <p:attrNameLst>
                                          <p:attrName>ppt_y</p:attrName>
                                        </p:attrNameLst>
                                      </p:cBhvr>
                                      <p:tavLst>
                                        <p:tav tm="0">
                                          <p:val>
                                            <p:strVal val="ppt_y"/>
                                          </p:val>
                                        </p:tav>
                                        <p:tav tm="100000">
                                          <p:val>
                                            <p:strVal val="0-ppt_h/2"/>
                                          </p:val>
                                        </p:tav>
                                      </p:tavLst>
                                    </p:anim>
                                    <p:set>
                                      <p:cBhvr>
                                        <p:cTn id="116" dur="1" fill="hold">
                                          <p:stCondLst>
                                            <p:cond delay="2999"/>
                                          </p:stCondLst>
                                        </p:cTn>
                                        <p:tgtEl>
                                          <p:spTgt spid="3"/>
                                        </p:tgtEl>
                                        <p:attrNameLst>
                                          <p:attrName>style.visibility</p:attrName>
                                        </p:attrNameLst>
                                      </p:cBhvr>
                                      <p:to>
                                        <p:strVal val="hidden"/>
                                      </p:to>
                                    </p:set>
                                  </p:childTnLst>
                                </p:cTn>
                              </p:par>
                              <p:par>
                                <p:cTn id="117" presetID="2" presetClass="exit" presetSubtype="9" fill="hold" nodeType="with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0-ppt_w/2"/>
                                          </p:val>
                                        </p:tav>
                                      </p:tavLst>
                                    </p:anim>
                                    <p:anim calcmode="lin" valueType="num">
                                      <p:cBhvr additive="base">
                                        <p:cTn id="119" dur="3000"/>
                                        <p:tgtEl>
                                          <p:spTgt spid="5"/>
                                        </p:tgtEl>
                                        <p:attrNameLst>
                                          <p:attrName>ppt_y</p:attrName>
                                        </p:attrNameLst>
                                      </p:cBhvr>
                                      <p:tavLst>
                                        <p:tav tm="0">
                                          <p:val>
                                            <p:strVal val="ppt_y"/>
                                          </p:val>
                                        </p:tav>
                                        <p:tav tm="100000">
                                          <p:val>
                                            <p:strVal val="0-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6" fill="hold"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1+ppt_w/2"/>
                                          </p:val>
                                        </p:tav>
                                      </p:tavLst>
                                    </p:anim>
                                    <p:anim calcmode="lin" valueType="num">
                                      <p:cBhvr additive="base">
                                        <p:cTn id="131" dur="3000"/>
                                        <p:tgtEl>
                                          <p:spTgt spid="7"/>
                                        </p:tgtEl>
                                        <p:attrNameLst>
                                          <p:attrName>ppt_y</p:attrName>
                                        </p:attrNameLst>
                                      </p:cBhvr>
                                      <p:tavLst>
                                        <p:tav tm="0">
                                          <p:val>
                                            <p:strVal val="ppt_y"/>
                                          </p:val>
                                        </p:tav>
                                        <p:tav tm="100000">
                                          <p:val>
                                            <p:strVal val="1+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0-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0-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3" fill="hold"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0-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9" fill="hold"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0-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9" fill="hold"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0-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8" presetClass="entr" presetSubtype="32" fill="hold" nodeType="withEffect">
                                  <p:stCondLst>
                                    <p:cond delay="500"/>
                                  </p:stCondLst>
                                  <p:childTnLst>
                                    <p:set>
                                      <p:cBhvr>
                                        <p:cTn id="154" dur="1" fill="hold">
                                          <p:stCondLst>
                                            <p:cond delay="0"/>
                                          </p:stCondLst>
                                        </p:cTn>
                                        <p:tgtEl>
                                          <p:spTgt spid="15"/>
                                        </p:tgtEl>
                                        <p:attrNameLst>
                                          <p:attrName>style.visibility</p:attrName>
                                        </p:attrNameLst>
                                      </p:cBhvr>
                                      <p:to>
                                        <p:strVal val="visible"/>
                                      </p:to>
                                    </p:set>
                                    <p:animEffect transition="in" filter="diamond(out)">
                                      <p:cBhvr>
                                        <p:cTn id="155"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28343" y="8257"/>
            <a:ext cx="9144000" cy="6858000"/>
          </a:xfrm>
          <a:prstGeom prst="rect">
            <a:avLst/>
          </a:prstGeom>
          <a:gradFill flip="none" rotWithShape="1">
            <a:gsLst>
              <a:gs pos="0">
                <a:srgbClr val="CCFF33"/>
              </a:gs>
              <a:gs pos="3000">
                <a:srgbClr val="00CC00">
                  <a:alpha val="44000"/>
                </a:srgbClr>
              </a:gs>
              <a:gs pos="32001">
                <a:srgbClr val="00CC00">
                  <a:lumMod val="0"/>
                </a:srgbClr>
              </a:gs>
              <a:gs pos="92000">
                <a:srgbClr val="9933FF">
                  <a:lumMod val="4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16" name="15 Imagen" descr="Diapositiva6.JPG"/>
          <p:cNvPicPr>
            <a:picLocks noGrp="1" noChangeAspect="1"/>
          </p:cNvPicPr>
          <p:nvPr isPhoto="1"/>
        </p:nvPicPr>
        <p:blipFill>
          <a:blip r:embed="rId2" cstate="print">
            <a:lum/>
          </a:blip>
          <a:stretch>
            <a:fillRect/>
          </a:stretch>
        </p:blipFill>
        <p:spPr>
          <a:xfrm>
            <a:off x="-74399" y="188640"/>
            <a:ext cx="9218399" cy="6480720"/>
          </a:xfrm>
          <a:prstGeom prst="rect">
            <a:avLst/>
          </a:prstGeom>
          <a:noFill/>
          <a:ln>
            <a:noFill/>
          </a:ln>
        </p:spPr>
      </p:pic>
      <p:pic>
        <p:nvPicPr>
          <p:cNvPr id="3" name="Picture 2"/>
          <p:cNvPicPr>
            <a:picLocks noChangeAspect="1" noChangeArrowheads="1"/>
          </p:cNvPicPr>
          <p:nvPr/>
        </p:nvPicPr>
        <p:blipFill>
          <a:blip r:embed="rId3" cstate="print">
            <a:duotone>
              <a:prstClr val="black"/>
              <a:srgbClr val="66FF33">
                <a:tint val="45000"/>
                <a:satMod val="400000"/>
              </a:srgbClr>
            </a:duotone>
            <a:lum contrast="40000"/>
            <a:extLst>
              <a:ext uri="{BEBA8EAE-BF5A-486C-A8C5-ECC9F3942E4B}">
                <a14:imgProps xmlns:a14="http://schemas.microsoft.com/office/drawing/2010/main" xmlns="">
                  <a14:imgLayer r:embed="rId4">
                    <a14:imgEffect>
                      <a14:colorTemperature colorTemp="1500"/>
                    </a14:imgEffect>
                    <a14:imgEffect>
                      <a14:saturation sat="0"/>
                    </a14:imgEffect>
                  </a14:imgLayer>
                </a14:imgProps>
              </a:ext>
              <a:ext uri="{28A0092B-C50C-407E-A947-70E740481C1C}">
                <a14:useLocalDpi xmlns:a14="http://schemas.microsoft.com/office/drawing/2010/main" xmlns="" val="0"/>
              </a:ext>
            </a:extLst>
          </a:blip>
          <a:srcRect l="16657" t="17368" r="18323" b="50019"/>
          <a:stretch>
            <a:fillRect/>
          </a:stretch>
        </p:blipFill>
        <p:spPr bwMode="auto">
          <a:xfrm rot="10800000" flipH="1" flipV="1">
            <a:off x="3827397" y="310648"/>
            <a:ext cx="1426277" cy="1368152"/>
          </a:xfrm>
          <a:prstGeom prst="ellipse">
            <a:avLst/>
          </a:prstGeom>
          <a:noFill/>
          <a:ln w="9525">
            <a:noFill/>
            <a:miter lim="800000"/>
            <a:headEnd/>
            <a:tailEnd/>
          </a:ln>
          <a:effectLst/>
          <a:scene3d>
            <a:camera prst="orthographicFront"/>
            <a:lightRig rig="threePt" dir="t"/>
          </a:scene3d>
          <a:sp3d>
            <a:bevelT w="139700" prst="cross"/>
          </a:sp3d>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5" cstate="print">
            <a:duotone>
              <a:prstClr val="black"/>
              <a:srgbClr val="66FF33">
                <a:tint val="45000"/>
                <a:satMod val="400000"/>
              </a:srgbClr>
            </a:duotone>
            <a:lum contrast="40000"/>
            <a:extLst>
              <a:ext uri="{BEBA8EAE-BF5A-486C-A8C5-ECC9F3942E4B}">
                <a14:imgProps xmlns:a14="http://schemas.microsoft.com/office/drawing/2010/main" xmlns="">
                  <a14:imgLayer r:embed="rId6">
                    <a14:imgEffect>
                      <a14:colorTemperature colorTemp="1500"/>
                    </a14:imgEffect>
                    <a14:imgEffect>
                      <a14:saturation sat="0"/>
                    </a14:imgEffect>
                  </a14:imgLayer>
                </a14:imgProps>
              </a:ext>
              <a:ext uri="{28A0092B-C50C-407E-A947-70E740481C1C}">
                <a14:useLocalDpi xmlns:a14="http://schemas.microsoft.com/office/drawing/2010/main" xmlns="" val="0"/>
              </a:ext>
            </a:extLst>
          </a:blip>
          <a:srcRect l="16657" t="17368" r="18323" b="50019"/>
          <a:stretch>
            <a:fillRect/>
          </a:stretch>
        </p:blipFill>
        <p:spPr bwMode="auto">
          <a:xfrm rot="10800000" flipH="1" flipV="1">
            <a:off x="4104523" y="1678800"/>
            <a:ext cx="922222" cy="963484"/>
          </a:xfrm>
          <a:prstGeom prst="ellipse">
            <a:avLst/>
          </a:prstGeom>
          <a:noFill/>
          <a:ln w="76200">
            <a:noFill/>
          </a:ln>
          <a:effectLst/>
          <a:scene3d>
            <a:camera prst="orthographicFront"/>
            <a:lightRig rig="threePt" dir="t"/>
          </a:scene3d>
          <a:sp3d>
            <a:bevelT w="139700" prst="cross"/>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7" cstate="print">
            <a:duotone>
              <a:prstClr val="black"/>
              <a:srgbClr val="66FF33">
                <a:tint val="45000"/>
                <a:satMod val="400000"/>
              </a:srgbClr>
            </a:duotone>
            <a:lum contrast="40000"/>
            <a:extLst>
              <a:ext uri="{BEBA8EAE-BF5A-486C-A8C5-ECC9F3942E4B}">
                <a14:imgProps xmlns:a14="http://schemas.microsoft.com/office/drawing/2010/main" xmlns="">
                  <a14:imgLayer r:embed="rId8">
                    <a14:imgEffect>
                      <a14:colorTemperature colorTemp="1500"/>
                    </a14:imgEffect>
                    <a14:imgEffect>
                      <a14:saturation sat="0"/>
                    </a14:imgEffect>
                  </a14:imgLayer>
                </a14:imgProps>
              </a:ext>
              <a:ext uri="{28A0092B-C50C-407E-A947-70E740481C1C}">
                <a14:useLocalDpi xmlns:a14="http://schemas.microsoft.com/office/drawing/2010/main" xmlns="" val="0"/>
              </a:ext>
            </a:extLst>
          </a:blip>
          <a:srcRect l="16657" t="17368" r="18323" b="50019"/>
          <a:stretch>
            <a:fillRect/>
          </a:stretch>
        </p:blipFill>
        <p:spPr bwMode="auto">
          <a:xfrm rot="10800000" flipH="1" flipV="1">
            <a:off x="4312594" y="2642284"/>
            <a:ext cx="462126" cy="481742"/>
          </a:xfrm>
          <a:prstGeom prst="ellipse">
            <a:avLst/>
          </a:prstGeom>
          <a:noFill/>
          <a:ln w="76200">
            <a:noFill/>
          </a:ln>
          <a:effectLst/>
          <a:scene3d>
            <a:camera prst="orthographicFront"/>
            <a:lightRig rig="threePt" dir="t"/>
          </a:scene3d>
          <a:sp3d>
            <a:bevelT w="139700" prst="cross"/>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print">
            <a:duotone>
              <a:prstClr val="black"/>
              <a:srgbClr val="66FF33">
                <a:tint val="45000"/>
                <a:satMod val="400000"/>
              </a:srgbClr>
            </a:duotone>
            <a:lum contrast="40000"/>
            <a:extLst>
              <a:ext uri="{BEBA8EAE-BF5A-486C-A8C5-ECC9F3942E4B}">
                <a14:imgProps xmlns:a14="http://schemas.microsoft.com/office/drawing/2010/main" xmlns="">
                  <a14:imgLayer r:embed="rId4">
                    <a14:imgEffect>
                      <a14:colorTemperature colorTemp="1500"/>
                    </a14:imgEffect>
                    <a14:imgEffect>
                      <a14:saturation sat="0"/>
                    </a14:imgEffect>
                  </a14:imgLayer>
                </a14:imgProps>
              </a:ext>
              <a:ext uri="{28A0092B-C50C-407E-A947-70E740481C1C}">
                <a14:useLocalDpi xmlns:a14="http://schemas.microsoft.com/office/drawing/2010/main" xmlns="" val="0"/>
              </a:ext>
            </a:extLst>
          </a:blip>
          <a:srcRect l="16657" t="17368" r="18323" b="50019"/>
          <a:stretch>
            <a:fillRect/>
          </a:stretch>
        </p:blipFill>
        <p:spPr bwMode="auto">
          <a:xfrm rot="16200000" flipH="1" flipV="1">
            <a:off x="6306358" y="2692272"/>
            <a:ext cx="1426277" cy="1368152"/>
          </a:xfrm>
          <a:prstGeom prst="ellipse">
            <a:avLst/>
          </a:prstGeom>
          <a:noFill/>
          <a:ln w="76200">
            <a:noFill/>
          </a:ln>
          <a:effectLst/>
          <a:scene3d>
            <a:camera prst="orthographicFront"/>
            <a:lightRig rig="threePt" dir="t"/>
          </a:scene3d>
          <a:sp3d>
            <a:bevelT w="139700" prst="cross"/>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print">
            <a:duotone>
              <a:prstClr val="black"/>
              <a:srgbClr val="66FF33">
                <a:tint val="45000"/>
                <a:satMod val="400000"/>
              </a:srgbClr>
            </a:duotone>
            <a:lum contrast="40000"/>
            <a:extLst>
              <a:ext uri="{BEBA8EAE-BF5A-486C-A8C5-ECC9F3942E4B}">
                <a14:imgProps xmlns:a14="http://schemas.microsoft.com/office/drawing/2010/main" xmlns="">
                  <a14:imgLayer r:embed="rId4">
                    <a14:imgEffect>
                      <a14:colorTemperature colorTemp="1500"/>
                    </a14:imgEffect>
                    <a14:imgEffect>
                      <a14:saturation sat="0"/>
                    </a14:imgEffect>
                  </a14:imgLayer>
                </a14:imgProps>
              </a:ext>
              <a:ext uri="{28A0092B-C50C-407E-A947-70E740481C1C}">
                <a14:useLocalDpi xmlns:a14="http://schemas.microsoft.com/office/drawing/2010/main" xmlns="" val="0"/>
              </a:ext>
            </a:extLst>
          </a:blip>
          <a:srcRect l="16657" t="17368" r="18323" b="50019"/>
          <a:stretch>
            <a:fillRect/>
          </a:stretch>
        </p:blipFill>
        <p:spPr bwMode="auto">
          <a:xfrm flipH="1" flipV="1">
            <a:off x="3852495" y="5153055"/>
            <a:ext cx="1426277" cy="1368152"/>
          </a:xfrm>
          <a:prstGeom prst="ellipse">
            <a:avLst/>
          </a:prstGeom>
          <a:noFill/>
          <a:ln w="76200">
            <a:noFill/>
          </a:ln>
          <a:effectLst/>
          <a:scene3d>
            <a:camera prst="orthographicFront"/>
            <a:lightRig rig="threePt" dir="t"/>
          </a:scene3d>
          <a:sp3d>
            <a:bevelT w="139700" prst="cross"/>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print">
            <a:duotone>
              <a:prstClr val="black"/>
              <a:srgbClr val="66FF33">
                <a:tint val="45000"/>
                <a:satMod val="400000"/>
              </a:srgbClr>
            </a:duotone>
            <a:lum contrast="40000"/>
            <a:extLst>
              <a:ext uri="{BEBA8EAE-BF5A-486C-A8C5-ECC9F3942E4B}">
                <a14:imgProps xmlns:a14="http://schemas.microsoft.com/office/drawing/2010/main" xmlns="">
                  <a14:imgLayer r:embed="rId4">
                    <a14:imgEffect>
                      <a14:colorTemperature colorTemp="1500"/>
                    </a14:imgEffect>
                    <a14:imgEffect>
                      <a14:saturation sat="0"/>
                    </a14:imgEffect>
                  </a14:imgLayer>
                </a14:imgProps>
              </a:ext>
              <a:ext uri="{28A0092B-C50C-407E-A947-70E740481C1C}">
                <a14:useLocalDpi xmlns:a14="http://schemas.microsoft.com/office/drawing/2010/main" xmlns="" val="0"/>
              </a:ext>
            </a:extLst>
          </a:blip>
          <a:srcRect l="16657" t="17368" r="18323" b="50019"/>
          <a:stretch>
            <a:fillRect/>
          </a:stretch>
        </p:blipFill>
        <p:spPr bwMode="auto">
          <a:xfrm rot="5400000" flipH="1" flipV="1">
            <a:off x="1450539" y="2718151"/>
            <a:ext cx="1426277" cy="1368152"/>
          </a:xfrm>
          <a:prstGeom prst="ellipse">
            <a:avLst/>
          </a:prstGeom>
          <a:noFill/>
          <a:ln w="76200">
            <a:noFill/>
          </a:ln>
          <a:effectLst/>
          <a:scene3d>
            <a:camera prst="orthographicFront"/>
            <a:lightRig rig="threePt" dir="t"/>
          </a:scene3d>
          <a:sp3d>
            <a:bevelT w="139700" prst="cross"/>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5" cstate="print">
            <a:duotone>
              <a:prstClr val="black"/>
              <a:srgbClr val="66FF33">
                <a:tint val="45000"/>
                <a:satMod val="400000"/>
              </a:srgbClr>
            </a:duotone>
            <a:lum contrast="40000"/>
            <a:extLst>
              <a:ext uri="{BEBA8EAE-BF5A-486C-A8C5-ECC9F3942E4B}">
                <a14:imgProps xmlns:a14="http://schemas.microsoft.com/office/drawing/2010/main" xmlns="">
                  <a14:imgLayer r:embed="rId6">
                    <a14:imgEffect>
                      <a14:colorTemperature colorTemp="1500"/>
                    </a14:imgEffect>
                    <a14:imgEffect>
                      <a14:saturation sat="0"/>
                    </a14:imgEffect>
                  </a14:imgLayer>
                </a14:imgProps>
              </a:ext>
              <a:ext uri="{28A0092B-C50C-407E-A947-70E740481C1C}">
                <a14:useLocalDpi xmlns:a14="http://schemas.microsoft.com/office/drawing/2010/main" xmlns="" val="0"/>
              </a:ext>
            </a:extLst>
          </a:blip>
          <a:srcRect l="16657" t="17368" r="18323" b="50019"/>
          <a:stretch>
            <a:fillRect/>
          </a:stretch>
        </p:blipFill>
        <p:spPr bwMode="auto">
          <a:xfrm rot="16200000" flipH="1" flipV="1">
            <a:off x="5392568" y="2898448"/>
            <a:ext cx="922222" cy="963484"/>
          </a:xfrm>
          <a:prstGeom prst="ellipse">
            <a:avLst/>
          </a:prstGeom>
          <a:noFill/>
          <a:ln w="76200">
            <a:noFill/>
          </a:ln>
          <a:effectLst/>
          <a:scene3d>
            <a:camera prst="orthographicFront"/>
            <a:lightRig rig="threePt" dir="t"/>
          </a:scene3d>
          <a:sp3d>
            <a:bevelT w="139700" prst="cross"/>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5" cstate="print">
            <a:duotone>
              <a:prstClr val="black"/>
              <a:srgbClr val="66FF33">
                <a:tint val="45000"/>
                <a:satMod val="400000"/>
              </a:srgbClr>
            </a:duotone>
            <a:lum contrast="40000"/>
            <a:extLst>
              <a:ext uri="{BEBA8EAE-BF5A-486C-A8C5-ECC9F3942E4B}">
                <a14:imgProps xmlns:a14="http://schemas.microsoft.com/office/drawing/2010/main" xmlns="">
                  <a14:imgLayer r:embed="rId6">
                    <a14:imgEffect>
                      <a14:colorTemperature colorTemp="1500"/>
                    </a14:imgEffect>
                    <a14:imgEffect>
                      <a14:saturation sat="0"/>
                    </a14:imgEffect>
                  </a14:imgLayer>
                </a14:imgProps>
              </a:ext>
              <a:ext uri="{28A0092B-C50C-407E-A947-70E740481C1C}">
                <a14:useLocalDpi xmlns:a14="http://schemas.microsoft.com/office/drawing/2010/main" xmlns="" val="0"/>
              </a:ext>
            </a:extLst>
          </a:blip>
          <a:srcRect l="16657" t="17368" r="18323" b="50019"/>
          <a:stretch>
            <a:fillRect/>
          </a:stretch>
        </p:blipFill>
        <p:spPr bwMode="auto">
          <a:xfrm rot="5400000" flipH="1" flipV="1">
            <a:off x="2868384" y="2920486"/>
            <a:ext cx="922222" cy="963484"/>
          </a:xfrm>
          <a:prstGeom prst="ellipse">
            <a:avLst/>
          </a:prstGeom>
          <a:noFill/>
          <a:ln w="76200">
            <a:noFill/>
          </a:ln>
          <a:effectLst/>
          <a:scene3d>
            <a:camera prst="orthographicFront"/>
            <a:lightRig rig="threePt" dir="t"/>
          </a:scene3d>
          <a:sp3d>
            <a:bevelT w="139700" prst="cross"/>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5" cstate="print">
            <a:duotone>
              <a:prstClr val="black"/>
              <a:srgbClr val="66FF33">
                <a:tint val="45000"/>
                <a:satMod val="400000"/>
              </a:srgbClr>
            </a:duotone>
            <a:lum contrast="40000"/>
            <a:extLst>
              <a:ext uri="{BEBA8EAE-BF5A-486C-A8C5-ECC9F3942E4B}">
                <a14:imgProps xmlns:a14="http://schemas.microsoft.com/office/drawing/2010/main" xmlns="">
                  <a14:imgLayer r:embed="rId6">
                    <a14:imgEffect>
                      <a14:colorTemperature colorTemp="1500"/>
                    </a14:imgEffect>
                    <a14:imgEffect>
                      <a14:saturation sat="0"/>
                    </a14:imgEffect>
                  </a14:imgLayer>
                </a14:imgProps>
              </a:ext>
              <a:ext uri="{28A0092B-C50C-407E-A947-70E740481C1C}">
                <a14:useLocalDpi xmlns:a14="http://schemas.microsoft.com/office/drawing/2010/main" xmlns="" val="0"/>
              </a:ext>
            </a:extLst>
          </a:blip>
          <a:srcRect l="16657" t="17368" r="18323" b="50019"/>
          <a:stretch>
            <a:fillRect/>
          </a:stretch>
        </p:blipFill>
        <p:spPr bwMode="auto">
          <a:xfrm flipH="1" flipV="1">
            <a:off x="4104523" y="4184289"/>
            <a:ext cx="922222" cy="963484"/>
          </a:xfrm>
          <a:prstGeom prst="ellipse">
            <a:avLst/>
          </a:prstGeom>
          <a:noFill/>
          <a:ln w="76200">
            <a:noFill/>
          </a:ln>
          <a:effectLst/>
          <a:scene3d>
            <a:camera prst="orthographicFront"/>
            <a:lightRig rig="threePt" dir="t"/>
          </a:scene3d>
          <a:sp3d>
            <a:bevelT w="139700" prst="cross"/>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7" cstate="print">
            <a:duotone>
              <a:prstClr val="black"/>
              <a:srgbClr val="66FF33">
                <a:tint val="45000"/>
                <a:satMod val="400000"/>
              </a:srgbClr>
            </a:duotone>
            <a:lum contrast="40000"/>
            <a:extLst>
              <a:ext uri="{BEBA8EAE-BF5A-486C-A8C5-ECC9F3942E4B}">
                <a14:imgProps xmlns:a14="http://schemas.microsoft.com/office/drawing/2010/main" xmlns="">
                  <a14:imgLayer r:embed="rId8">
                    <a14:imgEffect>
                      <a14:colorTemperature colorTemp="1500"/>
                    </a14:imgEffect>
                    <a14:imgEffect>
                      <a14:saturation sat="0"/>
                    </a14:imgEffect>
                  </a14:imgLayer>
                </a14:imgProps>
              </a:ext>
              <a:ext uri="{28A0092B-C50C-407E-A947-70E740481C1C}">
                <a14:useLocalDpi xmlns:a14="http://schemas.microsoft.com/office/drawing/2010/main" xmlns="" val="0"/>
              </a:ext>
            </a:extLst>
          </a:blip>
          <a:srcRect l="16657" t="17368" r="18323" b="50019"/>
          <a:stretch>
            <a:fillRect/>
          </a:stretch>
        </p:blipFill>
        <p:spPr bwMode="auto">
          <a:xfrm rot="16200000" flipH="1" flipV="1">
            <a:off x="4900003" y="3161358"/>
            <a:ext cx="462126" cy="481742"/>
          </a:xfrm>
          <a:prstGeom prst="ellipse">
            <a:avLst/>
          </a:prstGeom>
          <a:noFill/>
          <a:ln w="76200">
            <a:noFill/>
          </a:ln>
          <a:effectLst/>
          <a:scene3d>
            <a:camera prst="orthographicFront"/>
            <a:lightRig rig="threePt" dir="t"/>
          </a:scene3d>
          <a:sp3d>
            <a:bevelT w="139700" prst="cross"/>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7" cstate="print">
            <a:duotone>
              <a:prstClr val="black"/>
              <a:srgbClr val="66FF33">
                <a:tint val="45000"/>
                <a:satMod val="400000"/>
              </a:srgbClr>
            </a:duotone>
            <a:lum contrast="40000"/>
            <a:extLst>
              <a:ext uri="{BEBA8EAE-BF5A-486C-A8C5-ECC9F3942E4B}">
                <a14:imgProps xmlns:a14="http://schemas.microsoft.com/office/drawing/2010/main" xmlns="">
                  <a14:imgLayer r:embed="rId8">
                    <a14:imgEffect>
                      <a14:colorTemperature colorTemp="1500"/>
                    </a14:imgEffect>
                    <a14:imgEffect>
                      <a14:saturation sat="0"/>
                    </a14:imgEffect>
                  </a14:imgLayer>
                </a14:imgProps>
              </a:ext>
              <a:ext uri="{28A0092B-C50C-407E-A947-70E740481C1C}">
                <a14:useLocalDpi xmlns:a14="http://schemas.microsoft.com/office/drawing/2010/main" xmlns="" val="0"/>
              </a:ext>
            </a:extLst>
          </a:blip>
          <a:srcRect l="16657" t="17368" r="18323" b="50019"/>
          <a:stretch>
            <a:fillRect/>
          </a:stretch>
        </p:blipFill>
        <p:spPr bwMode="auto">
          <a:xfrm rot="5400000" flipV="1">
            <a:off x="3821045" y="3135477"/>
            <a:ext cx="462126" cy="481742"/>
          </a:xfrm>
          <a:prstGeom prst="ellipse">
            <a:avLst/>
          </a:prstGeom>
          <a:noFill/>
          <a:ln w="76200">
            <a:noFill/>
          </a:ln>
          <a:effectLst/>
          <a:scene3d>
            <a:camera prst="orthographicFront"/>
            <a:lightRig rig="threePt" dir="t"/>
          </a:scene3d>
          <a:sp3d>
            <a:bevelT w="139700" prst="cross"/>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7" name="Picture 2"/>
          <p:cNvPicPr>
            <a:picLocks noChangeAspect="1" noChangeArrowheads="1"/>
          </p:cNvPicPr>
          <p:nvPr/>
        </p:nvPicPr>
        <p:blipFill>
          <a:blip r:embed="rId7" cstate="print">
            <a:duotone>
              <a:prstClr val="black"/>
              <a:srgbClr val="66FF33">
                <a:tint val="45000"/>
                <a:satMod val="400000"/>
              </a:srgbClr>
            </a:duotone>
            <a:lum contrast="40000"/>
            <a:extLst>
              <a:ext uri="{BEBA8EAE-BF5A-486C-A8C5-ECC9F3942E4B}">
                <a14:imgProps xmlns:a14="http://schemas.microsoft.com/office/drawing/2010/main" xmlns="">
                  <a14:imgLayer r:embed="rId8">
                    <a14:imgEffect>
                      <a14:colorTemperature colorTemp="1500"/>
                    </a14:imgEffect>
                    <a14:imgEffect>
                      <a14:saturation sat="0"/>
                    </a14:imgEffect>
                  </a14:imgLayer>
                </a14:imgProps>
              </a:ext>
              <a:ext uri="{28A0092B-C50C-407E-A947-70E740481C1C}">
                <a14:useLocalDpi xmlns:a14="http://schemas.microsoft.com/office/drawing/2010/main" xmlns="" val="0"/>
              </a:ext>
            </a:extLst>
          </a:blip>
          <a:srcRect l="16657" t="17368" r="18323" b="50019"/>
          <a:stretch>
            <a:fillRect/>
          </a:stretch>
        </p:blipFill>
        <p:spPr bwMode="auto">
          <a:xfrm flipH="1" flipV="1">
            <a:off x="4334571" y="3654466"/>
            <a:ext cx="462126" cy="481742"/>
          </a:xfrm>
          <a:prstGeom prst="ellipse">
            <a:avLst/>
          </a:prstGeom>
          <a:noFill/>
          <a:ln w="76200">
            <a:noFill/>
          </a:ln>
          <a:effectLst/>
          <a:scene3d>
            <a:camera prst="orthographicFront"/>
            <a:lightRig rig="threePt" dir="t"/>
          </a:scene3d>
          <a:sp3d>
            <a:bevelT w="139700" prst="cross"/>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8" name="17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69000">
                <a:srgbClr val="00CC00">
                  <a:lumMod val="41000"/>
                </a:srgbClr>
              </a:gs>
              <a:gs pos="0">
                <a:srgbClr val="FFFF99">
                  <a:lumMod val="63000"/>
                </a:srgbClr>
              </a:gs>
              <a:gs pos="100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Forma libre"/>
          <p:cNvSpPr/>
          <p:nvPr/>
        </p:nvSpPr>
        <p:spPr>
          <a:xfrm rot="10800000">
            <a:off x="-28344" y="6022974"/>
            <a:ext cx="9172343"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69000">
                <a:srgbClr val="00CC00">
                  <a:lumMod val="41000"/>
                </a:srgbClr>
              </a:gs>
              <a:gs pos="0">
                <a:srgbClr val="FFFF99">
                  <a:lumMod val="63000"/>
                </a:srgbClr>
              </a:gs>
              <a:gs pos="100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900109227"/>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ppt_w"/>
                                          </p:val>
                                        </p:tav>
                                        <p:tav tm="100000">
                                          <p:val>
                                            <p:strVal val="#ppt_w"/>
                                          </p:val>
                                        </p:tav>
                                      </p:tavLst>
                                    </p:anim>
                                    <p:anim calcmode="lin" valueType="num">
                                      <p:cBhvr>
                                        <p:cTn id="15" dur="3000" fill="hold"/>
                                        <p:tgtEl>
                                          <p:spTgt spid="3"/>
                                        </p:tgtEl>
                                        <p:attrNameLst>
                                          <p:attrName>ppt_h</p:attrName>
                                        </p:attrNameLst>
                                      </p:cBhvr>
                                      <p:tavLst>
                                        <p:tav tm="0" fmla="#ppt_h*sin(2.5*pi*$)">
                                          <p:val>
                                            <p:fltVal val="0"/>
                                          </p:val>
                                        </p:tav>
                                        <p:tav tm="100000">
                                          <p:val>
                                            <p:fltVal val="1"/>
                                          </p:val>
                                        </p:tav>
                                      </p:tavLst>
                                    </p:anim>
                                  </p:childTnLst>
                                </p:cTn>
                              </p:par>
                              <p:par>
                                <p:cTn id="16" presetID="2"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3000" fill="hold"/>
                                        <p:tgtEl>
                                          <p:spTgt spid="4"/>
                                        </p:tgtEl>
                                        <p:attrNameLst>
                                          <p:attrName>ppt_x</p:attrName>
                                        </p:attrNameLst>
                                      </p:cBhvr>
                                      <p:tavLst>
                                        <p:tav tm="0">
                                          <p:val>
                                            <p:strVal val="#ppt_x"/>
                                          </p:val>
                                        </p:tav>
                                        <p:tav tm="100000">
                                          <p:val>
                                            <p:strVal val="#ppt_x"/>
                                          </p:val>
                                        </p:tav>
                                      </p:tavLst>
                                    </p:anim>
                                    <p:anim calcmode="lin" valueType="num">
                                      <p:cBhvr additive="base">
                                        <p:cTn id="19" dur="3000" fill="hold"/>
                                        <p:tgtEl>
                                          <p:spTgt spid="4"/>
                                        </p:tgtEl>
                                        <p:attrNameLst>
                                          <p:attrName>ppt_y</p:attrName>
                                        </p:attrNameLst>
                                      </p:cBhvr>
                                      <p:tavLst>
                                        <p:tav tm="0">
                                          <p:val>
                                            <p:strVal val="1+#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ppt_w"/>
                                          </p:val>
                                        </p:tav>
                                        <p:tav tm="100000">
                                          <p:val>
                                            <p:strVal val="#ppt_w"/>
                                          </p:val>
                                        </p:tav>
                                      </p:tavLst>
                                    </p:anim>
                                    <p:anim calcmode="lin" valueType="num">
                                      <p:cBhvr>
                                        <p:cTn id="23" dur="3000" fill="hold"/>
                                        <p:tgtEl>
                                          <p:spTgt spid="4"/>
                                        </p:tgtEl>
                                        <p:attrNameLst>
                                          <p:attrName>ppt_h</p:attrName>
                                        </p:attrNameLst>
                                      </p:cBhvr>
                                      <p:tavLst>
                                        <p:tav tm="0" fmla="#ppt_h*sin(2.5*pi*$)">
                                          <p:val>
                                            <p:fltVal val="0"/>
                                          </p:val>
                                        </p:tav>
                                        <p:tav tm="100000">
                                          <p:val>
                                            <p:fltVal val="1"/>
                                          </p:val>
                                        </p:tav>
                                      </p:tavLst>
                                    </p:anim>
                                  </p:childTnLst>
                                </p:cTn>
                              </p:par>
                              <p:par>
                                <p:cTn id="24" presetID="2" presetClass="entr" presetSubtype="4"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1+#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3000" fill="hold"/>
                                        <p:tgtEl>
                                          <p:spTgt spid="5"/>
                                        </p:tgtEl>
                                        <p:attrNameLst>
                                          <p:attrName>ppt_w</p:attrName>
                                        </p:attrNameLst>
                                      </p:cBhvr>
                                      <p:tavLst>
                                        <p:tav tm="0">
                                          <p:val>
                                            <p:strVal val="#ppt_w"/>
                                          </p:val>
                                        </p:tav>
                                        <p:tav tm="100000">
                                          <p:val>
                                            <p:strVal val="#ppt_w"/>
                                          </p:val>
                                        </p:tav>
                                      </p:tavLst>
                                    </p:anim>
                                    <p:anim calcmode="lin" valueType="num">
                                      <p:cBhvr>
                                        <p:cTn id="31" dur="3000" fill="hold"/>
                                        <p:tgtEl>
                                          <p:spTgt spid="5"/>
                                        </p:tgtEl>
                                        <p:attrNameLst>
                                          <p:attrName>ppt_h</p:attrName>
                                        </p:attrNameLst>
                                      </p:cBhvr>
                                      <p:tavLst>
                                        <p:tav tm="0" fmla="#ppt_h*sin(2.5*pi*$)">
                                          <p:val>
                                            <p:fltVal val="0"/>
                                          </p:val>
                                        </p:tav>
                                        <p:tav tm="100000">
                                          <p:val>
                                            <p:fltVal val="1"/>
                                          </p:val>
                                        </p:tav>
                                      </p:tavLst>
                                    </p:anim>
                                  </p:childTnLst>
                                </p:cTn>
                              </p:par>
                              <p:par>
                                <p:cTn id="32" presetID="2" presetClass="entr" presetSubtype="1"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3000" fill="hold"/>
                                        <p:tgtEl>
                                          <p:spTgt spid="17"/>
                                        </p:tgtEl>
                                        <p:attrNameLst>
                                          <p:attrName>ppt_w</p:attrName>
                                        </p:attrNameLst>
                                      </p:cBhvr>
                                      <p:tavLst>
                                        <p:tav tm="0">
                                          <p:val>
                                            <p:strVal val="#ppt_w"/>
                                          </p:val>
                                        </p:tav>
                                        <p:tav tm="100000">
                                          <p:val>
                                            <p:strVal val="#ppt_w"/>
                                          </p:val>
                                        </p:tav>
                                      </p:tavLst>
                                    </p:anim>
                                    <p:anim calcmode="lin" valueType="num">
                                      <p:cBhvr>
                                        <p:cTn id="39" dur="3000" fill="hold"/>
                                        <p:tgtEl>
                                          <p:spTgt spid="17"/>
                                        </p:tgtEl>
                                        <p:attrNameLst>
                                          <p:attrName>ppt_h</p:attrName>
                                        </p:attrNameLst>
                                      </p:cBhvr>
                                      <p:tavLst>
                                        <p:tav tm="0" fmla="#ppt_h*sin(2.5*pi*$)">
                                          <p:val>
                                            <p:fltVal val="0"/>
                                          </p:val>
                                        </p:tav>
                                        <p:tav tm="100000">
                                          <p:val>
                                            <p:fltVal val="1"/>
                                          </p:val>
                                        </p:tav>
                                      </p:tavLst>
                                    </p:anim>
                                  </p:childTnLst>
                                </p:cTn>
                              </p:par>
                              <p:par>
                                <p:cTn id="40" presetID="2" presetClass="entr" presetSubtype="1"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ppt_x"/>
                                          </p:val>
                                        </p:tav>
                                        <p:tav tm="100000">
                                          <p:val>
                                            <p:strVal val="#ppt_x"/>
                                          </p:val>
                                        </p:tav>
                                      </p:tavLst>
                                    </p:anim>
                                    <p:anim calcmode="lin" valueType="num">
                                      <p:cBhvr additive="base">
                                        <p:cTn id="43" dur="3000" fill="hold"/>
                                        <p:tgtEl>
                                          <p:spTgt spid="12"/>
                                        </p:tgtEl>
                                        <p:attrNameLst>
                                          <p:attrName>ppt_y</p:attrName>
                                        </p:attrNameLst>
                                      </p:cBhvr>
                                      <p:tavLst>
                                        <p:tav tm="0">
                                          <p:val>
                                            <p:strVal val="0-#ppt_h/2"/>
                                          </p:val>
                                        </p:tav>
                                        <p:tav tm="100000">
                                          <p:val>
                                            <p:strVal val="#ppt_y"/>
                                          </p:val>
                                        </p:tav>
                                      </p:tavLst>
                                    </p:anim>
                                  </p:childTnLst>
                                </p:cTn>
                              </p:par>
                              <p:par>
                                <p:cTn id="44" presetID="19" presetClass="entr" presetSubtype="5"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strVal val="#ppt_w"/>
                                          </p:val>
                                        </p:tav>
                                        <p:tav tm="100000">
                                          <p:val>
                                            <p:strVal val="#ppt_w"/>
                                          </p:val>
                                        </p:tav>
                                      </p:tavLst>
                                    </p:anim>
                                    <p:anim calcmode="lin" valueType="num">
                                      <p:cBhvr>
                                        <p:cTn id="47" dur="3000" fill="hold"/>
                                        <p:tgtEl>
                                          <p:spTgt spid="12"/>
                                        </p:tgtEl>
                                        <p:attrNameLst>
                                          <p:attrName>ppt_h</p:attrName>
                                        </p:attrNameLst>
                                      </p:cBhvr>
                                      <p:tavLst>
                                        <p:tav tm="0" fmla="#ppt_h*sin(2.5*pi*$)">
                                          <p:val>
                                            <p:fltVal val="0"/>
                                          </p:val>
                                        </p:tav>
                                        <p:tav tm="100000">
                                          <p:val>
                                            <p:fltVal val="1"/>
                                          </p:val>
                                        </p:tav>
                                      </p:tavLst>
                                    </p:anim>
                                  </p:childTnLst>
                                </p:cTn>
                              </p:par>
                              <p:par>
                                <p:cTn id="48" presetID="2" presetClass="entr" presetSubtype="1"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ppt_x"/>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p:val>
                                            <p:strVal val="#ppt_w"/>
                                          </p:val>
                                        </p:tav>
                                        <p:tav tm="100000">
                                          <p:val>
                                            <p:strVal val="#ppt_w"/>
                                          </p:val>
                                        </p:tav>
                                      </p:tavLst>
                                    </p:anim>
                                    <p:anim calcmode="lin" valueType="num">
                                      <p:cBhvr>
                                        <p:cTn id="55" dur="3000" fill="hold"/>
                                        <p:tgtEl>
                                          <p:spTgt spid="8"/>
                                        </p:tgtEl>
                                        <p:attrNameLst>
                                          <p:attrName>ppt_h</p:attrName>
                                        </p:attrNameLst>
                                      </p:cBhvr>
                                      <p:tavLst>
                                        <p:tav tm="0" fmla="#ppt_h*sin(2.5*pi*$)">
                                          <p:val>
                                            <p:fltVal val="0"/>
                                          </p:val>
                                        </p:tav>
                                        <p:tav tm="100000">
                                          <p:val>
                                            <p:fltVal val="1"/>
                                          </p:val>
                                        </p:tav>
                                      </p:tavLst>
                                    </p:anim>
                                  </p:childTnLst>
                                </p:cTn>
                              </p:par>
                              <p:par>
                                <p:cTn id="56" presetID="2" presetClass="entr" presetSubtype="2"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1+#ppt_w/2"/>
                                          </p:val>
                                        </p:tav>
                                        <p:tav tm="100000">
                                          <p:val>
                                            <p:strVal val="#ppt_x"/>
                                          </p:val>
                                        </p:tav>
                                      </p:tavLst>
                                    </p:anim>
                                    <p:anim calcmode="lin" valueType="num">
                                      <p:cBhvr additive="base">
                                        <p:cTn id="59" dur="3000" fill="hold"/>
                                        <p:tgtEl>
                                          <p:spTgt spid="9"/>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2" presetClass="entr" presetSubtype="2"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3000" fill="hold"/>
                                        <p:tgtEl>
                                          <p:spTgt spid="11"/>
                                        </p:tgtEl>
                                        <p:attrNameLst>
                                          <p:attrName>ppt_x</p:attrName>
                                        </p:attrNameLst>
                                      </p:cBhvr>
                                      <p:tavLst>
                                        <p:tav tm="0">
                                          <p:val>
                                            <p:strVal val="1+#ppt_w/2"/>
                                          </p:val>
                                        </p:tav>
                                        <p:tav tm="100000">
                                          <p:val>
                                            <p:strVal val="#ppt_x"/>
                                          </p:val>
                                        </p:tav>
                                      </p:tavLst>
                                    </p:anim>
                                    <p:anim calcmode="lin" valueType="num">
                                      <p:cBhvr additive="base">
                                        <p:cTn id="67" dur="3000" fill="hold"/>
                                        <p:tgtEl>
                                          <p:spTgt spid="11"/>
                                        </p:tgtEl>
                                        <p:attrNameLst>
                                          <p:attrName>ppt_y</p:attrName>
                                        </p:attrNameLst>
                                      </p:cBhvr>
                                      <p:tavLst>
                                        <p:tav tm="0">
                                          <p:val>
                                            <p:strVal val="#ppt_y"/>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2" presetClass="entr" presetSubtype="2"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3000" fill="hold"/>
                                        <p:tgtEl>
                                          <p:spTgt spid="15"/>
                                        </p:tgtEl>
                                        <p:attrNameLst>
                                          <p:attrName>ppt_x</p:attrName>
                                        </p:attrNameLst>
                                      </p:cBhvr>
                                      <p:tavLst>
                                        <p:tav tm="0">
                                          <p:val>
                                            <p:strVal val="1+#ppt_w/2"/>
                                          </p:val>
                                        </p:tav>
                                        <p:tav tm="100000">
                                          <p:val>
                                            <p:strVal val="#ppt_x"/>
                                          </p:val>
                                        </p:tav>
                                      </p:tavLst>
                                    </p:anim>
                                    <p:anim calcmode="lin" valueType="num">
                                      <p:cBhvr additive="base">
                                        <p:cTn id="75" dur="3000" fill="hold"/>
                                        <p:tgtEl>
                                          <p:spTgt spid="15"/>
                                        </p:tgtEl>
                                        <p:attrNameLst>
                                          <p:attrName>ppt_y</p:attrName>
                                        </p:attrNameLst>
                                      </p:cBhvr>
                                      <p:tavLst>
                                        <p:tav tm="0">
                                          <p:val>
                                            <p:strVal val="#ppt_y"/>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fmla="#ppt_w*sin(2.5*pi*$)">
                                          <p:val>
                                            <p:fltVal val="0"/>
                                          </p:val>
                                        </p:tav>
                                        <p:tav tm="100000">
                                          <p:val>
                                            <p:fltVal val="1"/>
                                          </p:val>
                                        </p:tav>
                                      </p:tavLst>
                                    </p:anim>
                                    <p:anim calcmode="lin" valueType="num">
                                      <p:cBhvr>
                                        <p:cTn id="79" dur="3000" fill="hold"/>
                                        <p:tgtEl>
                                          <p:spTgt spid="15"/>
                                        </p:tgtEl>
                                        <p:attrNameLst>
                                          <p:attrName>ppt_h</p:attrName>
                                        </p:attrNameLst>
                                      </p:cBhvr>
                                      <p:tavLst>
                                        <p:tav tm="0">
                                          <p:val>
                                            <p:strVal val="#ppt_h"/>
                                          </p:val>
                                        </p:tav>
                                        <p:tav tm="100000">
                                          <p:val>
                                            <p:strVal val="#ppt_h"/>
                                          </p:val>
                                        </p:tav>
                                      </p:tavLst>
                                    </p:anim>
                                  </p:childTnLst>
                                </p:cTn>
                              </p:par>
                              <p:par>
                                <p:cTn id="80" presetID="2" presetClass="entr" presetSubtype="8" fill="hold"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ppt_y"/>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p:cTn id="86" dur="3000" fill="hold"/>
                                        <p:tgtEl>
                                          <p:spTgt spid="7"/>
                                        </p:tgtEl>
                                        <p:attrNameLst>
                                          <p:attrName>ppt_w</p:attrName>
                                        </p:attrNameLst>
                                      </p:cBhvr>
                                      <p:tavLst>
                                        <p:tav tm="0" fmla="#ppt_w*sin(2.5*pi*$)">
                                          <p:val>
                                            <p:fltVal val="0"/>
                                          </p:val>
                                        </p:tav>
                                        <p:tav tm="100000">
                                          <p:val>
                                            <p:fltVal val="1"/>
                                          </p:val>
                                        </p:tav>
                                      </p:tavLst>
                                    </p:anim>
                                    <p:anim calcmode="lin" valueType="num">
                                      <p:cBhvr>
                                        <p:cTn id="87" dur="3000" fill="hold"/>
                                        <p:tgtEl>
                                          <p:spTgt spid="7"/>
                                        </p:tgtEl>
                                        <p:attrNameLst>
                                          <p:attrName>ppt_h</p:attrName>
                                        </p:attrNameLst>
                                      </p:cBhvr>
                                      <p:tavLst>
                                        <p:tav tm="0">
                                          <p:val>
                                            <p:strVal val="#ppt_h"/>
                                          </p:val>
                                        </p:tav>
                                        <p:tav tm="100000">
                                          <p:val>
                                            <p:strVal val="#ppt_h"/>
                                          </p:val>
                                        </p:tav>
                                      </p:tavLst>
                                    </p:anim>
                                  </p:childTnLst>
                                </p:cTn>
                              </p:par>
                              <p:par>
                                <p:cTn id="88" presetID="2" presetClass="entr" presetSubtype="8"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0-#ppt_w/2"/>
                                          </p:val>
                                        </p:tav>
                                        <p:tav tm="100000">
                                          <p:val>
                                            <p:strVal val="#ppt_x"/>
                                          </p:val>
                                        </p:tav>
                                      </p:tavLst>
                                    </p:anim>
                                    <p:anim calcmode="lin" valueType="num">
                                      <p:cBhvr additive="base">
                                        <p:cTn id="91" dur="3000" fill="hold"/>
                                        <p:tgtEl>
                                          <p:spTgt spid="10"/>
                                        </p:tgtEl>
                                        <p:attrNameLst>
                                          <p:attrName>ppt_y</p:attrName>
                                        </p:attrNameLst>
                                      </p:cBhvr>
                                      <p:tavLst>
                                        <p:tav tm="0">
                                          <p:val>
                                            <p:strVal val="#ppt_y"/>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3000" fill="hold"/>
                                        <p:tgtEl>
                                          <p:spTgt spid="10"/>
                                        </p:tgtEl>
                                        <p:attrNameLst>
                                          <p:attrName>ppt_w</p:attrName>
                                        </p:attrNameLst>
                                      </p:cBhvr>
                                      <p:tavLst>
                                        <p:tav tm="0" fmla="#ppt_w*sin(2.5*pi*$)">
                                          <p:val>
                                            <p:fltVal val="0"/>
                                          </p:val>
                                        </p:tav>
                                        <p:tav tm="100000">
                                          <p:val>
                                            <p:fltVal val="1"/>
                                          </p:val>
                                        </p:tav>
                                      </p:tavLst>
                                    </p:anim>
                                    <p:anim calcmode="lin" valueType="num">
                                      <p:cBhvr>
                                        <p:cTn id="95" dur="3000" fill="hold"/>
                                        <p:tgtEl>
                                          <p:spTgt spid="10"/>
                                        </p:tgtEl>
                                        <p:attrNameLst>
                                          <p:attrName>ppt_h</p:attrName>
                                        </p:attrNameLst>
                                      </p:cBhvr>
                                      <p:tavLst>
                                        <p:tav tm="0">
                                          <p:val>
                                            <p:strVal val="#ppt_h"/>
                                          </p:val>
                                        </p:tav>
                                        <p:tav tm="100000">
                                          <p:val>
                                            <p:strVal val="#ppt_h"/>
                                          </p:val>
                                        </p:tav>
                                      </p:tavLst>
                                    </p:anim>
                                  </p:childTnLst>
                                </p:cTn>
                              </p:par>
                              <p:par>
                                <p:cTn id="96" presetID="2" presetClass="entr" presetSubtype="8"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3000" fill="hold"/>
                                        <p:tgtEl>
                                          <p:spTgt spid="13"/>
                                        </p:tgtEl>
                                        <p:attrNameLst>
                                          <p:attrName>ppt_x</p:attrName>
                                        </p:attrNameLst>
                                      </p:cBhvr>
                                      <p:tavLst>
                                        <p:tav tm="0">
                                          <p:val>
                                            <p:strVal val="0-#ppt_w/2"/>
                                          </p:val>
                                        </p:tav>
                                        <p:tav tm="100000">
                                          <p:val>
                                            <p:strVal val="#ppt_x"/>
                                          </p:val>
                                        </p:tav>
                                      </p:tavLst>
                                    </p:anim>
                                    <p:anim calcmode="lin" valueType="num">
                                      <p:cBhvr additive="base">
                                        <p:cTn id="99" dur="3000" fill="hold"/>
                                        <p:tgtEl>
                                          <p:spTgt spid="13"/>
                                        </p:tgtEl>
                                        <p:attrNameLst>
                                          <p:attrName>ppt_y</p:attrName>
                                        </p:attrNameLst>
                                      </p:cBhvr>
                                      <p:tavLst>
                                        <p:tav tm="0">
                                          <p:val>
                                            <p:strVal val="#ppt_y"/>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3000" fill="hold"/>
                                        <p:tgtEl>
                                          <p:spTgt spid="13"/>
                                        </p:tgtEl>
                                        <p:attrNameLst>
                                          <p:attrName>ppt_w</p:attrName>
                                        </p:attrNameLst>
                                      </p:cBhvr>
                                      <p:tavLst>
                                        <p:tav tm="0" fmla="#ppt_w*sin(2.5*pi*$)">
                                          <p:val>
                                            <p:fltVal val="0"/>
                                          </p:val>
                                        </p:tav>
                                        <p:tav tm="100000">
                                          <p:val>
                                            <p:fltVal val="1"/>
                                          </p:val>
                                        </p:tav>
                                      </p:tavLst>
                                    </p:anim>
                                    <p:anim calcmode="lin" valueType="num">
                                      <p:cBhvr>
                                        <p:cTn id="103" dur="3000" fill="hold"/>
                                        <p:tgtEl>
                                          <p:spTgt spid="13"/>
                                        </p:tgtEl>
                                        <p:attrNameLst>
                                          <p:attrName>ppt_h</p:attrName>
                                        </p:attrNameLst>
                                      </p:cBhvr>
                                      <p:tavLst>
                                        <p:tav tm="0">
                                          <p:val>
                                            <p:strVal val="#ppt_h"/>
                                          </p:val>
                                        </p:tav>
                                        <p:tav tm="100000">
                                          <p:val>
                                            <p:strVal val="#ppt_h"/>
                                          </p:val>
                                        </p:tav>
                                      </p:tavLst>
                                    </p:anim>
                                  </p:childTnLst>
                                </p:cTn>
                              </p:par>
                            </p:childTnLst>
                          </p:cTn>
                        </p:par>
                        <p:par>
                          <p:cTn id="104" fill="hold">
                            <p:stCondLst>
                              <p:cond delay="3000"/>
                            </p:stCondLst>
                            <p:childTnLst>
                              <p:par>
                                <p:cTn id="105" presetID="2" presetClass="exit" presetSubtype="4" fill="hold" nodeType="afterEffect">
                                  <p:stCondLst>
                                    <p:cond delay="0"/>
                                  </p:stCondLst>
                                  <p:childTnLst>
                                    <p:anim calcmode="lin" valueType="num">
                                      <p:cBhvr additive="base">
                                        <p:cTn id="106" dur="3000"/>
                                        <p:tgtEl>
                                          <p:spTgt spid="3"/>
                                        </p:tgtEl>
                                        <p:attrNameLst>
                                          <p:attrName>ppt_x</p:attrName>
                                        </p:attrNameLst>
                                      </p:cBhvr>
                                      <p:tavLst>
                                        <p:tav tm="0">
                                          <p:val>
                                            <p:strVal val="ppt_x"/>
                                          </p:val>
                                        </p:tav>
                                        <p:tav tm="100000">
                                          <p:val>
                                            <p:strVal val="ppt_x"/>
                                          </p:val>
                                        </p:tav>
                                      </p:tavLst>
                                    </p:anim>
                                    <p:anim calcmode="lin" valueType="num">
                                      <p:cBhvr additive="base">
                                        <p:cTn id="107" dur="3000"/>
                                        <p:tgtEl>
                                          <p:spTgt spid="3"/>
                                        </p:tgtEl>
                                        <p:attrNameLst>
                                          <p:attrName>ppt_y</p:attrName>
                                        </p:attrNameLst>
                                      </p:cBhvr>
                                      <p:tavLst>
                                        <p:tav tm="0">
                                          <p:val>
                                            <p:strVal val="ppt_y"/>
                                          </p:val>
                                        </p:tav>
                                        <p:tav tm="100000">
                                          <p:val>
                                            <p:strVal val="1+ppt_h/2"/>
                                          </p:val>
                                        </p:tav>
                                      </p:tavLst>
                                    </p:anim>
                                    <p:set>
                                      <p:cBhvr>
                                        <p:cTn id="108" dur="1" fill="hold">
                                          <p:stCondLst>
                                            <p:cond delay="2999"/>
                                          </p:stCondLst>
                                        </p:cTn>
                                        <p:tgtEl>
                                          <p:spTgt spid="3"/>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ppt_x"/>
                                          </p:val>
                                        </p:tav>
                                      </p:tavLst>
                                    </p:anim>
                                    <p:anim calcmode="lin" valueType="num">
                                      <p:cBhvr additive="base">
                                        <p:cTn id="111" dur="3000"/>
                                        <p:tgtEl>
                                          <p:spTgt spid="4"/>
                                        </p:tgtEl>
                                        <p:attrNameLst>
                                          <p:attrName>ppt_y</p:attrName>
                                        </p:attrNameLst>
                                      </p:cBhvr>
                                      <p:tavLst>
                                        <p:tav tm="0">
                                          <p:val>
                                            <p:strVal val="ppt_y"/>
                                          </p:val>
                                        </p:tav>
                                        <p:tav tm="100000">
                                          <p:val>
                                            <p:strVal val="1+ppt_h/2"/>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ppt_x"/>
                                          </p:val>
                                        </p:tav>
                                      </p:tavLst>
                                    </p:anim>
                                    <p:anim calcmode="lin" valueType="num">
                                      <p:cBhvr additive="base">
                                        <p:cTn id="115" dur="3000"/>
                                        <p:tgtEl>
                                          <p:spTgt spid="5"/>
                                        </p:tgtEl>
                                        <p:attrNameLst>
                                          <p:attrName>ppt_y</p:attrName>
                                        </p:attrNameLst>
                                      </p:cBhvr>
                                      <p:tavLst>
                                        <p:tav tm="0">
                                          <p:val>
                                            <p:strVal val="ppt_y"/>
                                          </p:val>
                                        </p:tav>
                                        <p:tav tm="100000">
                                          <p:val>
                                            <p:strVal val="1+ppt_h/2"/>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ppt_x"/>
                                          </p:val>
                                        </p:tav>
                                      </p:tavLst>
                                    </p:anim>
                                    <p:anim calcmode="lin" valueType="num">
                                      <p:cBhvr additive="base">
                                        <p:cTn id="119" dur="3000"/>
                                        <p:tgtEl>
                                          <p:spTgt spid="17"/>
                                        </p:tgtEl>
                                        <p:attrNameLst>
                                          <p:attrName>ppt_y</p:attrName>
                                        </p:attrNameLst>
                                      </p:cBhvr>
                                      <p:tavLst>
                                        <p:tav tm="0">
                                          <p:val>
                                            <p:strVal val="ppt_y"/>
                                          </p:val>
                                        </p:tav>
                                        <p:tav tm="100000">
                                          <p:val>
                                            <p:strVal val="0-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ppt_x"/>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ppt_x"/>
                                          </p:val>
                                        </p:tav>
                                      </p:tavLst>
                                    </p:anim>
                                    <p:anim calcmode="lin" valueType="num">
                                      <p:cBhvr additive="base">
                                        <p:cTn id="127" dur="3000"/>
                                        <p:tgtEl>
                                          <p:spTgt spid="8"/>
                                        </p:tgtEl>
                                        <p:attrNameLst>
                                          <p:attrName>ppt_y</p:attrName>
                                        </p:attrNameLst>
                                      </p:cBhvr>
                                      <p:tavLst>
                                        <p:tav tm="0">
                                          <p:val>
                                            <p:strVal val="ppt_y"/>
                                          </p:val>
                                        </p:tav>
                                        <p:tav tm="100000">
                                          <p:val>
                                            <p:strVal val="0-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1+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ppt_y"/>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ppt_y"/>
                                          </p:val>
                                        </p:tav>
                                      </p:tavLst>
                                    </p:anim>
                                    <p:set>
                                      <p:cBhvr>
                                        <p:cTn id="152" dur="1" fill="hold">
                                          <p:stCondLst>
                                            <p:cond delay="2999"/>
                                          </p:stCondLst>
                                        </p:cTn>
                                        <p:tgtEl>
                                          <p:spTgt spid="13"/>
                                        </p:tgtEl>
                                        <p:attrNameLst>
                                          <p:attrName>style.visibility</p:attrName>
                                        </p:attrNameLst>
                                      </p:cBhvr>
                                      <p:to>
                                        <p:strVal val="hidden"/>
                                      </p:to>
                                    </p:set>
                                  </p:childTnLst>
                                </p:cTn>
                              </p:par>
                              <p:par>
                                <p:cTn id="153" presetID="6" presetClass="entr" presetSubtype="32" fill="hold" nodeType="withEffect">
                                  <p:stCondLst>
                                    <p:cond delay="500"/>
                                  </p:stCondLst>
                                  <p:childTnLst>
                                    <p:set>
                                      <p:cBhvr>
                                        <p:cTn id="154" dur="1" fill="hold">
                                          <p:stCondLst>
                                            <p:cond delay="0"/>
                                          </p:stCondLst>
                                        </p:cTn>
                                        <p:tgtEl>
                                          <p:spTgt spid="16"/>
                                        </p:tgtEl>
                                        <p:attrNameLst>
                                          <p:attrName>style.visibility</p:attrName>
                                        </p:attrNameLst>
                                      </p:cBhvr>
                                      <p:to>
                                        <p:strVal val="visible"/>
                                      </p:to>
                                    </p:set>
                                    <p:animEffect transition="in" filter="circle(out)">
                                      <p:cBhvr>
                                        <p:cTn id="155" dur="32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29.JPG"/>
          <p:cNvPicPr>
            <a:picLocks noGrp="1" noChangeAspect="1"/>
          </p:cNvPicPr>
          <p:nvPr isPhoto="1"/>
        </p:nvPicPr>
        <p:blipFill>
          <a:blip r:embed="rId2" cstate="print">
            <a:lum contrast="10000"/>
          </a:blip>
          <a:stretch>
            <a:fillRect/>
          </a:stretch>
        </p:blipFill>
        <p:spPr>
          <a:xfrm>
            <a:off x="0" y="260648"/>
            <a:ext cx="9144000" cy="6336704"/>
          </a:xfrm>
          <a:prstGeom prst="rect">
            <a:avLst/>
          </a:prstGeom>
          <a:noFill/>
          <a:ln>
            <a:noFill/>
          </a:ln>
        </p:spPr>
      </p:pic>
      <p:pic>
        <p:nvPicPr>
          <p:cNvPr id="2"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3255630">
            <a:off x="251519" y="65517"/>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3022598">
            <a:off x="1641359" y="666138"/>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2852534">
            <a:off x="3141611" y="1217645"/>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8216022" flipH="1">
            <a:off x="7717108" y="99875"/>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8131650" flipH="1">
            <a:off x="6431183" y="711652"/>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8015018" flipH="1">
            <a:off x="4859903" y="1274166"/>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7997191" flipH="1">
            <a:off x="3131840" y="3263889"/>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3476709">
            <a:off x="4788024" y="3212976"/>
            <a:ext cx="1201738" cy="2304257"/>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3538489">
            <a:off x="6223086" y="3800018"/>
            <a:ext cx="1201738" cy="2304257"/>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3472793">
            <a:off x="7583827" y="4463268"/>
            <a:ext cx="1201738" cy="2304257"/>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7757379" flipH="1">
            <a:off x="1714928" y="3903540"/>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7828545" flipH="1">
            <a:off x="240626" y="4553743"/>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8" name="17 Forma libre"/>
          <p:cNvSpPr/>
          <p:nvPr/>
        </p:nvSpPr>
        <p:spPr>
          <a:xfrm>
            <a:off x="0" y="1"/>
            <a:ext cx="9144000" cy="62068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69000">
                <a:srgbClr val="FF6600"/>
              </a:gs>
              <a:gs pos="85000">
                <a:srgbClr val="C00000">
                  <a:lumMod val="56000"/>
                </a:srgbClr>
              </a:gs>
              <a:gs pos="0">
                <a:schemeClr val="accent6">
                  <a:lumMod val="30000"/>
                  <a:lumOff val="70000"/>
                </a:schemeClr>
              </a:gs>
              <a:gs pos="98000">
                <a:schemeClr val="accent2">
                  <a:lumMod val="39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Forma libre"/>
          <p:cNvSpPr/>
          <p:nvPr/>
        </p:nvSpPr>
        <p:spPr>
          <a:xfrm rot="10800000">
            <a:off x="0" y="6237312"/>
            <a:ext cx="9144000" cy="62068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69000">
                <a:srgbClr val="FF6600"/>
              </a:gs>
              <a:gs pos="85000">
                <a:srgbClr val="C00000">
                  <a:lumMod val="56000"/>
                </a:srgbClr>
              </a:gs>
              <a:gs pos="0">
                <a:schemeClr val="accent6">
                  <a:lumMod val="30000"/>
                  <a:lumOff val="70000"/>
                </a:schemeClr>
              </a:gs>
              <a:gs pos="100000">
                <a:schemeClr val="accent2">
                  <a:lumMod val="4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25282887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500" fill="hold"/>
                                        <p:tgtEl>
                                          <p:spTgt spid="2"/>
                                        </p:tgtEl>
                                        <p:attrNameLst>
                                          <p:attrName>ppt_x</p:attrName>
                                        </p:attrNameLst>
                                      </p:cBhvr>
                                      <p:tavLst>
                                        <p:tav tm="0">
                                          <p:val>
                                            <p:strVal val="1+#ppt_w/2"/>
                                          </p:val>
                                        </p:tav>
                                        <p:tav tm="100000">
                                          <p:val>
                                            <p:strVal val="#ppt_x"/>
                                          </p:val>
                                        </p:tav>
                                      </p:tavLst>
                                    </p:anim>
                                    <p:anim calcmode="lin" valueType="num">
                                      <p:cBhvr additive="base">
                                        <p:cTn id="11" dur="25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500" fill="hold"/>
                                        <p:tgtEl>
                                          <p:spTgt spid="2"/>
                                        </p:tgtEl>
                                        <p:attrNameLst>
                                          <p:attrName>ppt_w</p:attrName>
                                        </p:attrNameLst>
                                      </p:cBhvr>
                                      <p:tavLst>
                                        <p:tav tm="0" fmla="#ppt_w*sin(2.5*pi*$)">
                                          <p:val>
                                            <p:fltVal val="0"/>
                                          </p:val>
                                        </p:tav>
                                        <p:tav tm="100000">
                                          <p:val>
                                            <p:fltVal val="1"/>
                                          </p:val>
                                        </p:tav>
                                      </p:tavLst>
                                    </p:anim>
                                    <p:anim calcmode="lin" valueType="num">
                                      <p:cBhvr>
                                        <p:cTn id="15" dur="2500" fill="hold"/>
                                        <p:tgtEl>
                                          <p:spTgt spid="2"/>
                                        </p:tgtEl>
                                        <p:attrNameLst>
                                          <p:attrName>ppt_h</p:attrName>
                                        </p:attrNameLst>
                                      </p:cBhvr>
                                      <p:tavLst>
                                        <p:tav tm="0">
                                          <p:val>
                                            <p:strVal val="#ppt_h"/>
                                          </p:val>
                                        </p:tav>
                                        <p:tav tm="100000">
                                          <p:val>
                                            <p:strVal val="#ppt_h"/>
                                          </p:val>
                                        </p:tav>
                                      </p:tavLst>
                                    </p:anim>
                                  </p:childTnLst>
                                </p:cTn>
                              </p:par>
                              <p:par>
                                <p:cTn id="16" presetID="2" presetClass="entr" presetSubtype="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2500" fill="hold"/>
                                        <p:tgtEl>
                                          <p:spTgt spid="3"/>
                                        </p:tgtEl>
                                        <p:attrNameLst>
                                          <p:attrName>ppt_x</p:attrName>
                                        </p:attrNameLst>
                                      </p:cBhvr>
                                      <p:tavLst>
                                        <p:tav tm="0">
                                          <p:val>
                                            <p:strVal val="1+#ppt_w/2"/>
                                          </p:val>
                                        </p:tav>
                                        <p:tav tm="100000">
                                          <p:val>
                                            <p:strVal val="#ppt_x"/>
                                          </p:val>
                                        </p:tav>
                                      </p:tavLst>
                                    </p:anim>
                                    <p:anim calcmode="lin" valueType="num">
                                      <p:cBhvr additive="base">
                                        <p:cTn id="19" dur="2500" fill="hold"/>
                                        <p:tgtEl>
                                          <p:spTgt spid="3"/>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2500" fill="hold"/>
                                        <p:tgtEl>
                                          <p:spTgt spid="3"/>
                                        </p:tgtEl>
                                        <p:attrNameLst>
                                          <p:attrName>ppt_w</p:attrName>
                                        </p:attrNameLst>
                                      </p:cBhvr>
                                      <p:tavLst>
                                        <p:tav tm="0" fmla="#ppt_w*sin(2.5*pi*$)">
                                          <p:val>
                                            <p:fltVal val="0"/>
                                          </p:val>
                                        </p:tav>
                                        <p:tav tm="100000">
                                          <p:val>
                                            <p:fltVal val="1"/>
                                          </p:val>
                                        </p:tav>
                                      </p:tavLst>
                                    </p:anim>
                                    <p:anim calcmode="lin" valueType="num">
                                      <p:cBhvr>
                                        <p:cTn id="23" dur="2500" fill="hold"/>
                                        <p:tgtEl>
                                          <p:spTgt spid="3"/>
                                        </p:tgtEl>
                                        <p:attrNameLst>
                                          <p:attrName>ppt_h</p:attrName>
                                        </p:attrNameLst>
                                      </p:cBhvr>
                                      <p:tavLst>
                                        <p:tav tm="0">
                                          <p:val>
                                            <p:strVal val="#ppt_h"/>
                                          </p:val>
                                        </p:tav>
                                        <p:tav tm="100000">
                                          <p:val>
                                            <p:strVal val="#ppt_h"/>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500" fill="hold"/>
                                        <p:tgtEl>
                                          <p:spTgt spid="4"/>
                                        </p:tgtEl>
                                        <p:attrNameLst>
                                          <p:attrName>ppt_x</p:attrName>
                                        </p:attrNameLst>
                                      </p:cBhvr>
                                      <p:tavLst>
                                        <p:tav tm="0">
                                          <p:val>
                                            <p:strVal val="1+#ppt_w/2"/>
                                          </p:val>
                                        </p:tav>
                                        <p:tav tm="100000">
                                          <p:val>
                                            <p:strVal val="#ppt_x"/>
                                          </p:val>
                                        </p:tav>
                                      </p:tavLst>
                                    </p:anim>
                                    <p:anim calcmode="lin" valueType="num">
                                      <p:cBhvr additive="base">
                                        <p:cTn id="27" dur="2500" fill="hold"/>
                                        <p:tgtEl>
                                          <p:spTgt spid="4"/>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2500" fill="hold"/>
                                        <p:tgtEl>
                                          <p:spTgt spid="4"/>
                                        </p:tgtEl>
                                        <p:attrNameLst>
                                          <p:attrName>ppt_w</p:attrName>
                                        </p:attrNameLst>
                                      </p:cBhvr>
                                      <p:tavLst>
                                        <p:tav tm="0" fmla="#ppt_w*sin(2.5*pi*$)">
                                          <p:val>
                                            <p:fltVal val="0"/>
                                          </p:val>
                                        </p:tav>
                                        <p:tav tm="100000">
                                          <p:val>
                                            <p:fltVal val="1"/>
                                          </p:val>
                                        </p:tav>
                                      </p:tavLst>
                                    </p:anim>
                                    <p:anim calcmode="lin" valueType="num">
                                      <p:cBhvr>
                                        <p:cTn id="31" dur="2500" fill="hold"/>
                                        <p:tgtEl>
                                          <p:spTgt spid="4"/>
                                        </p:tgtEl>
                                        <p:attrNameLst>
                                          <p:attrName>ppt_h</p:attrName>
                                        </p:attrNameLst>
                                      </p:cBhvr>
                                      <p:tavLst>
                                        <p:tav tm="0">
                                          <p:val>
                                            <p:strVal val="#ppt_h"/>
                                          </p:val>
                                        </p:tav>
                                        <p:tav tm="100000">
                                          <p:val>
                                            <p:strVal val="#ppt_h"/>
                                          </p:val>
                                        </p:tav>
                                      </p:tavLst>
                                    </p:anim>
                                  </p:childTnLst>
                                </p:cTn>
                              </p:par>
                              <p:par>
                                <p:cTn id="32" presetID="2" presetClass="entr" presetSubtype="1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500" fill="hold"/>
                                        <p:tgtEl>
                                          <p:spTgt spid="7"/>
                                        </p:tgtEl>
                                        <p:attrNameLst>
                                          <p:attrName>ppt_x</p:attrName>
                                        </p:attrNameLst>
                                      </p:cBhvr>
                                      <p:tavLst>
                                        <p:tav tm="0">
                                          <p:val>
                                            <p:strVal val="0-#ppt_w/2"/>
                                          </p:val>
                                        </p:tav>
                                        <p:tav tm="100000">
                                          <p:val>
                                            <p:strVal val="#ppt_x"/>
                                          </p:val>
                                        </p:tav>
                                      </p:tavLst>
                                    </p:anim>
                                    <p:anim calcmode="lin" valueType="num">
                                      <p:cBhvr additive="base">
                                        <p:cTn id="35" dur="2500" fill="hold"/>
                                        <p:tgtEl>
                                          <p:spTgt spid="7"/>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2500" fill="hold"/>
                                        <p:tgtEl>
                                          <p:spTgt spid="7"/>
                                        </p:tgtEl>
                                        <p:attrNameLst>
                                          <p:attrName>ppt_w</p:attrName>
                                        </p:attrNameLst>
                                      </p:cBhvr>
                                      <p:tavLst>
                                        <p:tav tm="0" fmla="#ppt_w*sin(2.5*pi*$)">
                                          <p:val>
                                            <p:fltVal val="0"/>
                                          </p:val>
                                        </p:tav>
                                        <p:tav tm="100000">
                                          <p:val>
                                            <p:fltVal val="1"/>
                                          </p:val>
                                        </p:tav>
                                      </p:tavLst>
                                    </p:anim>
                                    <p:anim calcmode="lin" valueType="num">
                                      <p:cBhvr>
                                        <p:cTn id="39" dur="2500" fill="hold"/>
                                        <p:tgtEl>
                                          <p:spTgt spid="7"/>
                                        </p:tgtEl>
                                        <p:attrNameLst>
                                          <p:attrName>ppt_h</p:attrName>
                                        </p:attrNameLst>
                                      </p:cBhvr>
                                      <p:tavLst>
                                        <p:tav tm="0">
                                          <p:val>
                                            <p:strVal val="#ppt_h"/>
                                          </p:val>
                                        </p:tav>
                                        <p:tav tm="100000">
                                          <p:val>
                                            <p:strVal val="#ppt_h"/>
                                          </p:val>
                                        </p:tav>
                                      </p:tavLst>
                                    </p:anim>
                                  </p:childTnLst>
                                </p:cTn>
                              </p:par>
                              <p:par>
                                <p:cTn id="40" presetID="2" presetClass="entr" presetSubtype="1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500" fill="hold"/>
                                        <p:tgtEl>
                                          <p:spTgt spid="6"/>
                                        </p:tgtEl>
                                        <p:attrNameLst>
                                          <p:attrName>ppt_x</p:attrName>
                                        </p:attrNameLst>
                                      </p:cBhvr>
                                      <p:tavLst>
                                        <p:tav tm="0">
                                          <p:val>
                                            <p:strVal val="0-#ppt_w/2"/>
                                          </p:val>
                                        </p:tav>
                                        <p:tav tm="100000">
                                          <p:val>
                                            <p:strVal val="#ppt_x"/>
                                          </p:val>
                                        </p:tav>
                                      </p:tavLst>
                                    </p:anim>
                                    <p:anim calcmode="lin" valueType="num">
                                      <p:cBhvr additive="base">
                                        <p:cTn id="43" dur="2500" fill="hold"/>
                                        <p:tgtEl>
                                          <p:spTgt spid="6"/>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2500" fill="hold"/>
                                        <p:tgtEl>
                                          <p:spTgt spid="6"/>
                                        </p:tgtEl>
                                        <p:attrNameLst>
                                          <p:attrName>ppt_w</p:attrName>
                                        </p:attrNameLst>
                                      </p:cBhvr>
                                      <p:tavLst>
                                        <p:tav tm="0" fmla="#ppt_w*sin(2.5*pi*$)">
                                          <p:val>
                                            <p:fltVal val="0"/>
                                          </p:val>
                                        </p:tav>
                                        <p:tav tm="100000">
                                          <p:val>
                                            <p:fltVal val="1"/>
                                          </p:val>
                                        </p:tav>
                                      </p:tavLst>
                                    </p:anim>
                                    <p:anim calcmode="lin" valueType="num">
                                      <p:cBhvr>
                                        <p:cTn id="47" dur="2500" fill="hold"/>
                                        <p:tgtEl>
                                          <p:spTgt spid="6"/>
                                        </p:tgtEl>
                                        <p:attrNameLst>
                                          <p:attrName>ppt_h</p:attrName>
                                        </p:attrNameLst>
                                      </p:cBhvr>
                                      <p:tavLst>
                                        <p:tav tm="0">
                                          <p:val>
                                            <p:strVal val="#ppt_h"/>
                                          </p:val>
                                        </p:tav>
                                        <p:tav tm="100000">
                                          <p:val>
                                            <p:strVal val="#ppt_h"/>
                                          </p:val>
                                        </p:tav>
                                      </p:tavLst>
                                    </p:anim>
                                  </p:childTnLst>
                                </p:cTn>
                              </p:par>
                              <p:par>
                                <p:cTn id="48" presetID="2" presetClass="entr" presetSubtype="12"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500" fill="hold"/>
                                        <p:tgtEl>
                                          <p:spTgt spid="5"/>
                                        </p:tgtEl>
                                        <p:attrNameLst>
                                          <p:attrName>ppt_x</p:attrName>
                                        </p:attrNameLst>
                                      </p:cBhvr>
                                      <p:tavLst>
                                        <p:tav tm="0">
                                          <p:val>
                                            <p:strVal val="0-#ppt_w/2"/>
                                          </p:val>
                                        </p:tav>
                                        <p:tav tm="100000">
                                          <p:val>
                                            <p:strVal val="#ppt_x"/>
                                          </p:val>
                                        </p:tav>
                                      </p:tavLst>
                                    </p:anim>
                                    <p:anim calcmode="lin" valueType="num">
                                      <p:cBhvr additive="base">
                                        <p:cTn id="51" dur="2500" fill="hold"/>
                                        <p:tgtEl>
                                          <p:spTgt spid="5"/>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2500" fill="hold"/>
                                        <p:tgtEl>
                                          <p:spTgt spid="5"/>
                                        </p:tgtEl>
                                        <p:attrNameLst>
                                          <p:attrName>ppt_w</p:attrName>
                                        </p:attrNameLst>
                                      </p:cBhvr>
                                      <p:tavLst>
                                        <p:tav tm="0" fmla="#ppt_w*sin(2.5*pi*$)">
                                          <p:val>
                                            <p:fltVal val="0"/>
                                          </p:val>
                                        </p:tav>
                                        <p:tav tm="100000">
                                          <p:val>
                                            <p:fltVal val="1"/>
                                          </p:val>
                                        </p:tav>
                                      </p:tavLst>
                                    </p:anim>
                                    <p:anim calcmode="lin" valueType="num">
                                      <p:cBhvr>
                                        <p:cTn id="55" dur="2500" fill="hold"/>
                                        <p:tgtEl>
                                          <p:spTgt spid="5"/>
                                        </p:tgtEl>
                                        <p:attrNameLst>
                                          <p:attrName>ppt_h</p:attrName>
                                        </p:attrNameLst>
                                      </p:cBhvr>
                                      <p:tavLst>
                                        <p:tav tm="0">
                                          <p:val>
                                            <p:strVal val="#ppt_h"/>
                                          </p:val>
                                        </p:tav>
                                        <p:tav tm="100000">
                                          <p:val>
                                            <p:strVal val="#ppt_h"/>
                                          </p:val>
                                        </p:tav>
                                      </p:tavLst>
                                    </p:anim>
                                  </p:childTnLst>
                                </p:cTn>
                              </p:par>
                              <p:par>
                                <p:cTn id="56" presetID="2" presetClass="entr" presetSubtype="3"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2500" fill="hold"/>
                                        <p:tgtEl>
                                          <p:spTgt spid="8"/>
                                        </p:tgtEl>
                                        <p:attrNameLst>
                                          <p:attrName>ppt_x</p:attrName>
                                        </p:attrNameLst>
                                      </p:cBhvr>
                                      <p:tavLst>
                                        <p:tav tm="0">
                                          <p:val>
                                            <p:strVal val="1+#ppt_w/2"/>
                                          </p:val>
                                        </p:tav>
                                        <p:tav tm="100000">
                                          <p:val>
                                            <p:strVal val="#ppt_x"/>
                                          </p:val>
                                        </p:tav>
                                      </p:tavLst>
                                    </p:anim>
                                    <p:anim calcmode="lin" valueType="num">
                                      <p:cBhvr additive="base">
                                        <p:cTn id="59" dur="2500" fill="hold"/>
                                        <p:tgtEl>
                                          <p:spTgt spid="8"/>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2500" fill="hold"/>
                                        <p:tgtEl>
                                          <p:spTgt spid="8"/>
                                        </p:tgtEl>
                                        <p:attrNameLst>
                                          <p:attrName>ppt_w</p:attrName>
                                        </p:attrNameLst>
                                      </p:cBhvr>
                                      <p:tavLst>
                                        <p:tav tm="0" fmla="#ppt_w*sin(2.5*pi*$)">
                                          <p:val>
                                            <p:fltVal val="0"/>
                                          </p:val>
                                        </p:tav>
                                        <p:tav tm="100000">
                                          <p:val>
                                            <p:fltVal val="1"/>
                                          </p:val>
                                        </p:tav>
                                      </p:tavLst>
                                    </p:anim>
                                    <p:anim calcmode="lin" valueType="num">
                                      <p:cBhvr>
                                        <p:cTn id="63" dur="2500" fill="hold"/>
                                        <p:tgtEl>
                                          <p:spTgt spid="8"/>
                                        </p:tgtEl>
                                        <p:attrNameLst>
                                          <p:attrName>ppt_h</p:attrName>
                                        </p:attrNameLst>
                                      </p:cBhvr>
                                      <p:tavLst>
                                        <p:tav tm="0">
                                          <p:val>
                                            <p:strVal val="#ppt_h"/>
                                          </p:val>
                                        </p:tav>
                                        <p:tav tm="100000">
                                          <p:val>
                                            <p:strVal val="#ppt_h"/>
                                          </p:val>
                                        </p:tav>
                                      </p:tavLst>
                                    </p:anim>
                                  </p:childTnLst>
                                </p:cTn>
                              </p:par>
                              <p:par>
                                <p:cTn id="64" presetID="2" presetClass="entr" presetSubtype="3"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2500" fill="hold"/>
                                        <p:tgtEl>
                                          <p:spTgt spid="12"/>
                                        </p:tgtEl>
                                        <p:attrNameLst>
                                          <p:attrName>ppt_x</p:attrName>
                                        </p:attrNameLst>
                                      </p:cBhvr>
                                      <p:tavLst>
                                        <p:tav tm="0">
                                          <p:val>
                                            <p:strVal val="1+#ppt_w/2"/>
                                          </p:val>
                                        </p:tav>
                                        <p:tav tm="100000">
                                          <p:val>
                                            <p:strVal val="#ppt_x"/>
                                          </p:val>
                                        </p:tav>
                                      </p:tavLst>
                                    </p:anim>
                                    <p:anim calcmode="lin" valueType="num">
                                      <p:cBhvr additive="base">
                                        <p:cTn id="67" dur="2500" fill="hold"/>
                                        <p:tgtEl>
                                          <p:spTgt spid="12"/>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2500" fill="hold"/>
                                        <p:tgtEl>
                                          <p:spTgt spid="12"/>
                                        </p:tgtEl>
                                        <p:attrNameLst>
                                          <p:attrName>ppt_w</p:attrName>
                                        </p:attrNameLst>
                                      </p:cBhvr>
                                      <p:tavLst>
                                        <p:tav tm="0" fmla="#ppt_w*sin(2.5*pi*$)">
                                          <p:val>
                                            <p:fltVal val="0"/>
                                          </p:val>
                                        </p:tav>
                                        <p:tav tm="100000">
                                          <p:val>
                                            <p:fltVal val="1"/>
                                          </p:val>
                                        </p:tav>
                                      </p:tavLst>
                                    </p:anim>
                                    <p:anim calcmode="lin" valueType="num">
                                      <p:cBhvr>
                                        <p:cTn id="71" dur="2500" fill="hold"/>
                                        <p:tgtEl>
                                          <p:spTgt spid="12"/>
                                        </p:tgtEl>
                                        <p:attrNameLst>
                                          <p:attrName>ppt_h</p:attrName>
                                        </p:attrNameLst>
                                      </p:cBhvr>
                                      <p:tavLst>
                                        <p:tav tm="0">
                                          <p:val>
                                            <p:strVal val="#ppt_h"/>
                                          </p:val>
                                        </p:tav>
                                        <p:tav tm="100000">
                                          <p:val>
                                            <p:strVal val="#ppt_h"/>
                                          </p:val>
                                        </p:tav>
                                      </p:tavLst>
                                    </p:anim>
                                  </p:childTnLst>
                                </p:cTn>
                              </p:par>
                              <p:par>
                                <p:cTn id="72" presetID="2" presetClass="entr" presetSubtype="3"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500" fill="hold"/>
                                        <p:tgtEl>
                                          <p:spTgt spid="13"/>
                                        </p:tgtEl>
                                        <p:attrNameLst>
                                          <p:attrName>ppt_x</p:attrName>
                                        </p:attrNameLst>
                                      </p:cBhvr>
                                      <p:tavLst>
                                        <p:tav tm="0">
                                          <p:val>
                                            <p:strVal val="1+#ppt_w/2"/>
                                          </p:val>
                                        </p:tav>
                                        <p:tav tm="100000">
                                          <p:val>
                                            <p:strVal val="#ppt_x"/>
                                          </p:val>
                                        </p:tav>
                                      </p:tavLst>
                                    </p:anim>
                                    <p:anim calcmode="lin" valueType="num">
                                      <p:cBhvr additive="base">
                                        <p:cTn id="75" dur="2500" fill="hold"/>
                                        <p:tgtEl>
                                          <p:spTgt spid="13"/>
                                        </p:tgtEl>
                                        <p:attrNameLst>
                                          <p:attrName>ppt_y</p:attrName>
                                        </p:attrNameLst>
                                      </p:cBhvr>
                                      <p:tavLst>
                                        <p:tav tm="0">
                                          <p:val>
                                            <p:strVal val="0-#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2500" fill="hold"/>
                                        <p:tgtEl>
                                          <p:spTgt spid="13"/>
                                        </p:tgtEl>
                                        <p:attrNameLst>
                                          <p:attrName>ppt_w</p:attrName>
                                        </p:attrNameLst>
                                      </p:cBhvr>
                                      <p:tavLst>
                                        <p:tav tm="0" fmla="#ppt_w*sin(2.5*pi*$)">
                                          <p:val>
                                            <p:fltVal val="0"/>
                                          </p:val>
                                        </p:tav>
                                        <p:tav tm="100000">
                                          <p:val>
                                            <p:fltVal val="1"/>
                                          </p:val>
                                        </p:tav>
                                      </p:tavLst>
                                    </p:anim>
                                    <p:anim calcmode="lin" valueType="num">
                                      <p:cBhvr>
                                        <p:cTn id="79" dur="2500" fill="hold"/>
                                        <p:tgtEl>
                                          <p:spTgt spid="13"/>
                                        </p:tgtEl>
                                        <p:attrNameLst>
                                          <p:attrName>ppt_h</p:attrName>
                                        </p:attrNameLst>
                                      </p:cBhvr>
                                      <p:tavLst>
                                        <p:tav tm="0">
                                          <p:val>
                                            <p:strVal val="#ppt_h"/>
                                          </p:val>
                                        </p:tav>
                                        <p:tav tm="100000">
                                          <p:val>
                                            <p:strVal val="#ppt_h"/>
                                          </p:val>
                                        </p:tav>
                                      </p:tavLst>
                                    </p:anim>
                                  </p:childTnLst>
                                </p:cTn>
                              </p:par>
                              <p:par>
                                <p:cTn id="80" presetID="2" presetClass="entr" presetSubtype="9" fill="hold"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2500" fill="hold"/>
                                        <p:tgtEl>
                                          <p:spTgt spid="9"/>
                                        </p:tgtEl>
                                        <p:attrNameLst>
                                          <p:attrName>ppt_x</p:attrName>
                                        </p:attrNameLst>
                                      </p:cBhvr>
                                      <p:tavLst>
                                        <p:tav tm="0">
                                          <p:val>
                                            <p:strVal val="0-#ppt_w/2"/>
                                          </p:val>
                                        </p:tav>
                                        <p:tav tm="100000">
                                          <p:val>
                                            <p:strVal val="#ppt_x"/>
                                          </p:val>
                                        </p:tav>
                                      </p:tavLst>
                                    </p:anim>
                                    <p:anim calcmode="lin" valueType="num">
                                      <p:cBhvr additive="base">
                                        <p:cTn id="83" dur="2500" fill="hold"/>
                                        <p:tgtEl>
                                          <p:spTgt spid="9"/>
                                        </p:tgtEl>
                                        <p:attrNameLst>
                                          <p:attrName>ppt_y</p:attrName>
                                        </p:attrNameLst>
                                      </p:cBhvr>
                                      <p:tavLst>
                                        <p:tav tm="0">
                                          <p:val>
                                            <p:strVal val="0-#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2500" fill="hold"/>
                                        <p:tgtEl>
                                          <p:spTgt spid="9"/>
                                        </p:tgtEl>
                                        <p:attrNameLst>
                                          <p:attrName>ppt_w</p:attrName>
                                        </p:attrNameLst>
                                      </p:cBhvr>
                                      <p:tavLst>
                                        <p:tav tm="0" fmla="#ppt_w*sin(2.5*pi*$)">
                                          <p:val>
                                            <p:fltVal val="0"/>
                                          </p:val>
                                        </p:tav>
                                        <p:tav tm="100000">
                                          <p:val>
                                            <p:fltVal val="1"/>
                                          </p:val>
                                        </p:tav>
                                      </p:tavLst>
                                    </p:anim>
                                    <p:anim calcmode="lin" valueType="num">
                                      <p:cBhvr>
                                        <p:cTn id="87" dur="2500" fill="hold"/>
                                        <p:tgtEl>
                                          <p:spTgt spid="9"/>
                                        </p:tgtEl>
                                        <p:attrNameLst>
                                          <p:attrName>ppt_h</p:attrName>
                                        </p:attrNameLst>
                                      </p:cBhvr>
                                      <p:tavLst>
                                        <p:tav tm="0">
                                          <p:val>
                                            <p:strVal val="#ppt_h"/>
                                          </p:val>
                                        </p:tav>
                                        <p:tav tm="100000">
                                          <p:val>
                                            <p:strVal val="#ppt_h"/>
                                          </p:val>
                                        </p:tav>
                                      </p:tavLst>
                                    </p:anim>
                                  </p:childTnLst>
                                </p:cTn>
                              </p:par>
                              <p:par>
                                <p:cTn id="88" presetID="2" presetClass="entr" presetSubtype="9"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2500" fill="hold"/>
                                        <p:tgtEl>
                                          <p:spTgt spid="10"/>
                                        </p:tgtEl>
                                        <p:attrNameLst>
                                          <p:attrName>ppt_x</p:attrName>
                                        </p:attrNameLst>
                                      </p:cBhvr>
                                      <p:tavLst>
                                        <p:tav tm="0">
                                          <p:val>
                                            <p:strVal val="0-#ppt_w/2"/>
                                          </p:val>
                                        </p:tav>
                                        <p:tav tm="100000">
                                          <p:val>
                                            <p:strVal val="#ppt_x"/>
                                          </p:val>
                                        </p:tav>
                                      </p:tavLst>
                                    </p:anim>
                                    <p:anim calcmode="lin" valueType="num">
                                      <p:cBhvr additive="base">
                                        <p:cTn id="91" dur="2500" fill="hold"/>
                                        <p:tgtEl>
                                          <p:spTgt spid="10"/>
                                        </p:tgtEl>
                                        <p:attrNameLst>
                                          <p:attrName>ppt_y</p:attrName>
                                        </p:attrNameLst>
                                      </p:cBhvr>
                                      <p:tavLst>
                                        <p:tav tm="0">
                                          <p:val>
                                            <p:strVal val="0-#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500" fill="hold"/>
                                        <p:tgtEl>
                                          <p:spTgt spid="10"/>
                                        </p:tgtEl>
                                        <p:attrNameLst>
                                          <p:attrName>ppt_w</p:attrName>
                                        </p:attrNameLst>
                                      </p:cBhvr>
                                      <p:tavLst>
                                        <p:tav tm="0" fmla="#ppt_w*sin(2.5*pi*$)">
                                          <p:val>
                                            <p:fltVal val="0"/>
                                          </p:val>
                                        </p:tav>
                                        <p:tav tm="100000">
                                          <p:val>
                                            <p:fltVal val="1"/>
                                          </p:val>
                                        </p:tav>
                                      </p:tavLst>
                                    </p:anim>
                                    <p:anim calcmode="lin" valueType="num">
                                      <p:cBhvr>
                                        <p:cTn id="95" dur="2500" fill="hold"/>
                                        <p:tgtEl>
                                          <p:spTgt spid="10"/>
                                        </p:tgtEl>
                                        <p:attrNameLst>
                                          <p:attrName>ppt_h</p:attrName>
                                        </p:attrNameLst>
                                      </p:cBhvr>
                                      <p:tavLst>
                                        <p:tav tm="0">
                                          <p:val>
                                            <p:strVal val="#ppt_h"/>
                                          </p:val>
                                        </p:tav>
                                        <p:tav tm="100000">
                                          <p:val>
                                            <p:strVal val="#ppt_h"/>
                                          </p:val>
                                        </p:tav>
                                      </p:tavLst>
                                    </p:anim>
                                  </p:childTnLst>
                                </p:cTn>
                              </p:par>
                              <p:par>
                                <p:cTn id="96" presetID="2" presetClass="entr" presetSubtype="9"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2500" fill="hold"/>
                                        <p:tgtEl>
                                          <p:spTgt spid="11"/>
                                        </p:tgtEl>
                                        <p:attrNameLst>
                                          <p:attrName>ppt_x</p:attrName>
                                        </p:attrNameLst>
                                      </p:cBhvr>
                                      <p:tavLst>
                                        <p:tav tm="0">
                                          <p:val>
                                            <p:strVal val="0-#ppt_w/2"/>
                                          </p:val>
                                        </p:tav>
                                        <p:tav tm="100000">
                                          <p:val>
                                            <p:strVal val="#ppt_x"/>
                                          </p:val>
                                        </p:tav>
                                      </p:tavLst>
                                    </p:anim>
                                    <p:anim calcmode="lin" valueType="num">
                                      <p:cBhvr additive="base">
                                        <p:cTn id="99" dur="2500" fill="hold"/>
                                        <p:tgtEl>
                                          <p:spTgt spid="11"/>
                                        </p:tgtEl>
                                        <p:attrNameLst>
                                          <p:attrName>ppt_y</p:attrName>
                                        </p:attrNameLst>
                                      </p:cBhvr>
                                      <p:tavLst>
                                        <p:tav tm="0">
                                          <p:val>
                                            <p:strVal val="0-#ppt_h/2"/>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p:cTn id="102" dur="2500" fill="hold"/>
                                        <p:tgtEl>
                                          <p:spTgt spid="11"/>
                                        </p:tgtEl>
                                        <p:attrNameLst>
                                          <p:attrName>ppt_w</p:attrName>
                                        </p:attrNameLst>
                                      </p:cBhvr>
                                      <p:tavLst>
                                        <p:tav tm="0" fmla="#ppt_w*sin(2.5*pi*$)">
                                          <p:val>
                                            <p:fltVal val="0"/>
                                          </p:val>
                                        </p:tav>
                                        <p:tav tm="100000">
                                          <p:val>
                                            <p:fltVal val="1"/>
                                          </p:val>
                                        </p:tav>
                                      </p:tavLst>
                                    </p:anim>
                                    <p:anim calcmode="lin" valueType="num">
                                      <p:cBhvr>
                                        <p:cTn id="103" dur="2500" fill="hold"/>
                                        <p:tgtEl>
                                          <p:spTgt spid="11"/>
                                        </p:tgtEl>
                                        <p:attrNameLst>
                                          <p:attrName>ppt_h</p:attrName>
                                        </p:attrNameLst>
                                      </p:cBhvr>
                                      <p:tavLst>
                                        <p:tav tm="0">
                                          <p:val>
                                            <p:strVal val="#ppt_h"/>
                                          </p:val>
                                        </p:tav>
                                        <p:tav tm="100000">
                                          <p:val>
                                            <p:strVal val="#ppt_h"/>
                                          </p:val>
                                        </p:tav>
                                      </p:tavLst>
                                    </p:anim>
                                  </p:childTnLst>
                                </p:cTn>
                              </p:par>
                            </p:childTnLst>
                          </p:cTn>
                        </p:par>
                        <p:par>
                          <p:cTn id="104" fill="hold">
                            <p:stCondLst>
                              <p:cond delay="2500"/>
                            </p:stCondLst>
                            <p:childTnLst>
                              <p:par>
                                <p:cTn id="105" presetID="2" presetClass="exit" presetSubtype="6" fill="hold" nodeType="afterEffect">
                                  <p:stCondLst>
                                    <p:cond delay="0"/>
                                  </p:stCondLst>
                                  <p:childTnLst>
                                    <p:anim calcmode="lin" valueType="num">
                                      <p:cBhvr additive="base">
                                        <p:cTn id="106" dur="3250"/>
                                        <p:tgtEl>
                                          <p:spTgt spid="2"/>
                                        </p:tgtEl>
                                        <p:attrNameLst>
                                          <p:attrName>ppt_x</p:attrName>
                                        </p:attrNameLst>
                                      </p:cBhvr>
                                      <p:tavLst>
                                        <p:tav tm="0">
                                          <p:val>
                                            <p:strVal val="ppt_x"/>
                                          </p:val>
                                        </p:tav>
                                        <p:tav tm="100000">
                                          <p:val>
                                            <p:strVal val="1+ppt_w/2"/>
                                          </p:val>
                                        </p:tav>
                                      </p:tavLst>
                                    </p:anim>
                                    <p:anim calcmode="lin" valueType="num">
                                      <p:cBhvr additive="base">
                                        <p:cTn id="107" dur="3250"/>
                                        <p:tgtEl>
                                          <p:spTgt spid="2"/>
                                        </p:tgtEl>
                                        <p:attrNameLst>
                                          <p:attrName>ppt_y</p:attrName>
                                        </p:attrNameLst>
                                      </p:cBhvr>
                                      <p:tavLst>
                                        <p:tav tm="0">
                                          <p:val>
                                            <p:strVal val="ppt_y"/>
                                          </p:val>
                                        </p:tav>
                                        <p:tav tm="100000">
                                          <p:val>
                                            <p:strVal val="1+ppt_h/2"/>
                                          </p:val>
                                        </p:tav>
                                      </p:tavLst>
                                    </p:anim>
                                    <p:set>
                                      <p:cBhvr>
                                        <p:cTn id="108" dur="1" fill="hold">
                                          <p:stCondLst>
                                            <p:cond delay="3249"/>
                                          </p:stCondLst>
                                        </p:cTn>
                                        <p:tgtEl>
                                          <p:spTgt spid="2"/>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250"/>
                                        <p:tgtEl>
                                          <p:spTgt spid="3"/>
                                        </p:tgtEl>
                                        <p:attrNameLst>
                                          <p:attrName>ppt_x</p:attrName>
                                        </p:attrNameLst>
                                      </p:cBhvr>
                                      <p:tavLst>
                                        <p:tav tm="0">
                                          <p:val>
                                            <p:strVal val="ppt_x"/>
                                          </p:val>
                                        </p:tav>
                                        <p:tav tm="100000">
                                          <p:val>
                                            <p:strVal val="1+ppt_w/2"/>
                                          </p:val>
                                        </p:tav>
                                      </p:tavLst>
                                    </p:anim>
                                    <p:anim calcmode="lin" valueType="num">
                                      <p:cBhvr additive="base">
                                        <p:cTn id="111" dur="3250"/>
                                        <p:tgtEl>
                                          <p:spTgt spid="3"/>
                                        </p:tgtEl>
                                        <p:attrNameLst>
                                          <p:attrName>ppt_y</p:attrName>
                                        </p:attrNameLst>
                                      </p:cBhvr>
                                      <p:tavLst>
                                        <p:tav tm="0">
                                          <p:val>
                                            <p:strVal val="ppt_y"/>
                                          </p:val>
                                        </p:tav>
                                        <p:tav tm="100000">
                                          <p:val>
                                            <p:strVal val="1+ppt_h/2"/>
                                          </p:val>
                                        </p:tav>
                                      </p:tavLst>
                                    </p:anim>
                                    <p:set>
                                      <p:cBhvr>
                                        <p:cTn id="112" dur="1" fill="hold">
                                          <p:stCondLst>
                                            <p:cond delay="3249"/>
                                          </p:stCondLst>
                                        </p:cTn>
                                        <p:tgtEl>
                                          <p:spTgt spid="3"/>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250"/>
                                        <p:tgtEl>
                                          <p:spTgt spid="4"/>
                                        </p:tgtEl>
                                        <p:attrNameLst>
                                          <p:attrName>ppt_x</p:attrName>
                                        </p:attrNameLst>
                                      </p:cBhvr>
                                      <p:tavLst>
                                        <p:tav tm="0">
                                          <p:val>
                                            <p:strVal val="ppt_x"/>
                                          </p:val>
                                        </p:tav>
                                        <p:tav tm="100000">
                                          <p:val>
                                            <p:strVal val="1+ppt_w/2"/>
                                          </p:val>
                                        </p:tav>
                                      </p:tavLst>
                                    </p:anim>
                                    <p:anim calcmode="lin" valueType="num">
                                      <p:cBhvr additive="base">
                                        <p:cTn id="115" dur="3250"/>
                                        <p:tgtEl>
                                          <p:spTgt spid="4"/>
                                        </p:tgtEl>
                                        <p:attrNameLst>
                                          <p:attrName>ppt_y</p:attrName>
                                        </p:attrNameLst>
                                      </p:cBhvr>
                                      <p:tavLst>
                                        <p:tav tm="0">
                                          <p:val>
                                            <p:strVal val="ppt_y"/>
                                          </p:val>
                                        </p:tav>
                                        <p:tav tm="100000">
                                          <p:val>
                                            <p:strVal val="1+ppt_h/2"/>
                                          </p:val>
                                        </p:tav>
                                      </p:tavLst>
                                    </p:anim>
                                    <p:set>
                                      <p:cBhvr>
                                        <p:cTn id="116" dur="1" fill="hold">
                                          <p:stCondLst>
                                            <p:cond delay="3249"/>
                                          </p:stCondLst>
                                        </p:cTn>
                                        <p:tgtEl>
                                          <p:spTgt spid="4"/>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3250"/>
                                        <p:tgtEl>
                                          <p:spTgt spid="7"/>
                                        </p:tgtEl>
                                        <p:attrNameLst>
                                          <p:attrName>ppt_x</p:attrName>
                                        </p:attrNameLst>
                                      </p:cBhvr>
                                      <p:tavLst>
                                        <p:tav tm="0">
                                          <p:val>
                                            <p:strVal val="ppt_x"/>
                                          </p:val>
                                        </p:tav>
                                        <p:tav tm="100000">
                                          <p:val>
                                            <p:strVal val="0-ppt_w/2"/>
                                          </p:val>
                                        </p:tav>
                                      </p:tavLst>
                                    </p:anim>
                                    <p:anim calcmode="lin" valueType="num">
                                      <p:cBhvr additive="base">
                                        <p:cTn id="119" dur="3250"/>
                                        <p:tgtEl>
                                          <p:spTgt spid="7"/>
                                        </p:tgtEl>
                                        <p:attrNameLst>
                                          <p:attrName>ppt_y</p:attrName>
                                        </p:attrNameLst>
                                      </p:cBhvr>
                                      <p:tavLst>
                                        <p:tav tm="0">
                                          <p:val>
                                            <p:strVal val="ppt_y"/>
                                          </p:val>
                                        </p:tav>
                                        <p:tav tm="100000">
                                          <p:val>
                                            <p:strVal val="1+ppt_h/2"/>
                                          </p:val>
                                        </p:tav>
                                      </p:tavLst>
                                    </p:anim>
                                    <p:set>
                                      <p:cBhvr>
                                        <p:cTn id="120" dur="1" fill="hold">
                                          <p:stCondLst>
                                            <p:cond delay="3249"/>
                                          </p:stCondLst>
                                        </p:cTn>
                                        <p:tgtEl>
                                          <p:spTgt spid="7"/>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3250"/>
                                        <p:tgtEl>
                                          <p:spTgt spid="6"/>
                                        </p:tgtEl>
                                        <p:attrNameLst>
                                          <p:attrName>ppt_x</p:attrName>
                                        </p:attrNameLst>
                                      </p:cBhvr>
                                      <p:tavLst>
                                        <p:tav tm="0">
                                          <p:val>
                                            <p:strVal val="ppt_x"/>
                                          </p:val>
                                        </p:tav>
                                        <p:tav tm="100000">
                                          <p:val>
                                            <p:strVal val="0-ppt_w/2"/>
                                          </p:val>
                                        </p:tav>
                                      </p:tavLst>
                                    </p:anim>
                                    <p:anim calcmode="lin" valueType="num">
                                      <p:cBhvr additive="base">
                                        <p:cTn id="123" dur="3250"/>
                                        <p:tgtEl>
                                          <p:spTgt spid="6"/>
                                        </p:tgtEl>
                                        <p:attrNameLst>
                                          <p:attrName>ppt_y</p:attrName>
                                        </p:attrNameLst>
                                      </p:cBhvr>
                                      <p:tavLst>
                                        <p:tav tm="0">
                                          <p:val>
                                            <p:strVal val="ppt_y"/>
                                          </p:val>
                                        </p:tav>
                                        <p:tav tm="100000">
                                          <p:val>
                                            <p:strVal val="1+ppt_h/2"/>
                                          </p:val>
                                        </p:tav>
                                      </p:tavLst>
                                    </p:anim>
                                    <p:set>
                                      <p:cBhvr>
                                        <p:cTn id="124" dur="1" fill="hold">
                                          <p:stCondLst>
                                            <p:cond delay="324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250"/>
                                        <p:tgtEl>
                                          <p:spTgt spid="5"/>
                                        </p:tgtEl>
                                        <p:attrNameLst>
                                          <p:attrName>ppt_x</p:attrName>
                                        </p:attrNameLst>
                                      </p:cBhvr>
                                      <p:tavLst>
                                        <p:tav tm="0">
                                          <p:val>
                                            <p:strVal val="ppt_x"/>
                                          </p:val>
                                        </p:tav>
                                        <p:tav tm="100000">
                                          <p:val>
                                            <p:strVal val="0-ppt_w/2"/>
                                          </p:val>
                                        </p:tav>
                                      </p:tavLst>
                                    </p:anim>
                                    <p:anim calcmode="lin" valueType="num">
                                      <p:cBhvr additive="base">
                                        <p:cTn id="127" dur="3250"/>
                                        <p:tgtEl>
                                          <p:spTgt spid="5"/>
                                        </p:tgtEl>
                                        <p:attrNameLst>
                                          <p:attrName>ppt_y</p:attrName>
                                        </p:attrNameLst>
                                      </p:cBhvr>
                                      <p:tavLst>
                                        <p:tav tm="0">
                                          <p:val>
                                            <p:strVal val="ppt_y"/>
                                          </p:val>
                                        </p:tav>
                                        <p:tav tm="100000">
                                          <p:val>
                                            <p:strVal val="1+ppt_h/2"/>
                                          </p:val>
                                        </p:tav>
                                      </p:tavLst>
                                    </p:anim>
                                    <p:set>
                                      <p:cBhvr>
                                        <p:cTn id="128" dur="1" fill="hold">
                                          <p:stCondLst>
                                            <p:cond delay="3249"/>
                                          </p:stCondLst>
                                        </p:cTn>
                                        <p:tgtEl>
                                          <p:spTgt spid="5"/>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3250"/>
                                        <p:tgtEl>
                                          <p:spTgt spid="8"/>
                                        </p:tgtEl>
                                        <p:attrNameLst>
                                          <p:attrName>ppt_x</p:attrName>
                                        </p:attrNameLst>
                                      </p:cBhvr>
                                      <p:tavLst>
                                        <p:tav tm="0">
                                          <p:val>
                                            <p:strVal val="ppt_x"/>
                                          </p:val>
                                        </p:tav>
                                        <p:tav tm="100000">
                                          <p:val>
                                            <p:strVal val="1+ppt_w/2"/>
                                          </p:val>
                                        </p:tav>
                                      </p:tavLst>
                                    </p:anim>
                                    <p:anim calcmode="lin" valueType="num">
                                      <p:cBhvr additive="base">
                                        <p:cTn id="131" dur="3250"/>
                                        <p:tgtEl>
                                          <p:spTgt spid="8"/>
                                        </p:tgtEl>
                                        <p:attrNameLst>
                                          <p:attrName>ppt_y</p:attrName>
                                        </p:attrNameLst>
                                      </p:cBhvr>
                                      <p:tavLst>
                                        <p:tav tm="0">
                                          <p:val>
                                            <p:strVal val="ppt_y"/>
                                          </p:val>
                                        </p:tav>
                                        <p:tav tm="100000">
                                          <p:val>
                                            <p:strVal val="0-ppt_h/2"/>
                                          </p:val>
                                        </p:tav>
                                      </p:tavLst>
                                    </p:anim>
                                    <p:set>
                                      <p:cBhvr>
                                        <p:cTn id="132" dur="1" fill="hold">
                                          <p:stCondLst>
                                            <p:cond delay="3249"/>
                                          </p:stCondLst>
                                        </p:cTn>
                                        <p:tgtEl>
                                          <p:spTgt spid="8"/>
                                        </p:tgtEl>
                                        <p:attrNameLst>
                                          <p:attrName>style.visibility</p:attrName>
                                        </p:attrNameLst>
                                      </p:cBhvr>
                                      <p:to>
                                        <p:strVal val="hidden"/>
                                      </p:to>
                                    </p:set>
                                  </p:childTnLst>
                                </p:cTn>
                              </p:par>
                              <p:par>
                                <p:cTn id="133" presetID="2" presetClass="exit" presetSubtype="3" fill="hold" nodeType="withEffect">
                                  <p:stCondLst>
                                    <p:cond delay="0"/>
                                  </p:stCondLst>
                                  <p:childTnLst>
                                    <p:anim calcmode="lin" valueType="num">
                                      <p:cBhvr additive="base">
                                        <p:cTn id="134" dur="3250"/>
                                        <p:tgtEl>
                                          <p:spTgt spid="12"/>
                                        </p:tgtEl>
                                        <p:attrNameLst>
                                          <p:attrName>ppt_x</p:attrName>
                                        </p:attrNameLst>
                                      </p:cBhvr>
                                      <p:tavLst>
                                        <p:tav tm="0">
                                          <p:val>
                                            <p:strVal val="ppt_x"/>
                                          </p:val>
                                        </p:tav>
                                        <p:tav tm="100000">
                                          <p:val>
                                            <p:strVal val="1+ppt_w/2"/>
                                          </p:val>
                                        </p:tav>
                                      </p:tavLst>
                                    </p:anim>
                                    <p:anim calcmode="lin" valueType="num">
                                      <p:cBhvr additive="base">
                                        <p:cTn id="135" dur="3250"/>
                                        <p:tgtEl>
                                          <p:spTgt spid="12"/>
                                        </p:tgtEl>
                                        <p:attrNameLst>
                                          <p:attrName>ppt_y</p:attrName>
                                        </p:attrNameLst>
                                      </p:cBhvr>
                                      <p:tavLst>
                                        <p:tav tm="0">
                                          <p:val>
                                            <p:strVal val="ppt_y"/>
                                          </p:val>
                                        </p:tav>
                                        <p:tav tm="100000">
                                          <p:val>
                                            <p:strVal val="0-ppt_h/2"/>
                                          </p:val>
                                        </p:tav>
                                      </p:tavLst>
                                    </p:anim>
                                    <p:set>
                                      <p:cBhvr>
                                        <p:cTn id="136" dur="1" fill="hold">
                                          <p:stCondLst>
                                            <p:cond delay="3249"/>
                                          </p:stCondLst>
                                        </p:cTn>
                                        <p:tgtEl>
                                          <p:spTgt spid="12"/>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3250"/>
                                        <p:tgtEl>
                                          <p:spTgt spid="13"/>
                                        </p:tgtEl>
                                        <p:attrNameLst>
                                          <p:attrName>ppt_x</p:attrName>
                                        </p:attrNameLst>
                                      </p:cBhvr>
                                      <p:tavLst>
                                        <p:tav tm="0">
                                          <p:val>
                                            <p:strVal val="ppt_x"/>
                                          </p:val>
                                        </p:tav>
                                        <p:tav tm="100000">
                                          <p:val>
                                            <p:strVal val="1+ppt_w/2"/>
                                          </p:val>
                                        </p:tav>
                                      </p:tavLst>
                                    </p:anim>
                                    <p:anim calcmode="lin" valueType="num">
                                      <p:cBhvr additive="base">
                                        <p:cTn id="139" dur="3250"/>
                                        <p:tgtEl>
                                          <p:spTgt spid="13"/>
                                        </p:tgtEl>
                                        <p:attrNameLst>
                                          <p:attrName>ppt_y</p:attrName>
                                        </p:attrNameLst>
                                      </p:cBhvr>
                                      <p:tavLst>
                                        <p:tav tm="0">
                                          <p:val>
                                            <p:strVal val="ppt_y"/>
                                          </p:val>
                                        </p:tav>
                                        <p:tav tm="100000">
                                          <p:val>
                                            <p:strVal val="0-ppt_h/2"/>
                                          </p:val>
                                        </p:tav>
                                      </p:tavLst>
                                    </p:anim>
                                    <p:set>
                                      <p:cBhvr>
                                        <p:cTn id="140" dur="1" fill="hold">
                                          <p:stCondLst>
                                            <p:cond delay="3249"/>
                                          </p:stCondLst>
                                        </p:cTn>
                                        <p:tgtEl>
                                          <p:spTgt spid="13"/>
                                        </p:tgtEl>
                                        <p:attrNameLst>
                                          <p:attrName>style.visibility</p:attrName>
                                        </p:attrNameLst>
                                      </p:cBhvr>
                                      <p:to>
                                        <p:strVal val="hidden"/>
                                      </p:to>
                                    </p:set>
                                  </p:childTnLst>
                                </p:cTn>
                              </p:par>
                              <p:par>
                                <p:cTn id="141" presetID="2" presetClass="exit" presetSubtype="9" fill="hold" nodeType="withEffect">
                                  <p:stCondLst>
                                    <p:cond delay="0"/>
                                  </p:stCondLst>
                                  <p:childTnLst>
                                    <p:anim calcmode="lin" valueType="num">
                                      <p:cBhvr additive="base">
                                        <p:cTn id="142" dur="3250"/>
                                        <p:tgtEl>
                                          <p:spTgt spid="10"/>
                                        </p:tgtEl>
                                        <p:attrNameLst>
                                          <p:attrName>ppt_x</p:attrName>
                                        </p:attrNameLst>
                                      </p:cBhvr>
                                      <p:tavLst>
                                        <p:tav tm="0">
                                          <p:val>
                                            <p:strVal val="ppt_x"/>
                                          </p:val>
                                        </p:tav>
                                        <p:tav tm="100000">
                                          <p:val>
                                            <p:strVal val="0-ppt_w/2"/>
                                          </p:val>
                                        </p:tav>
                                      </p:tavLst>
                                    </p:anim>
                                    <p:anim calcmode="lin" valueType="num">
                                      <p:cBhvr additive="base">
                                        <p:cTn id="143" dur="3250"/>
                                        <p:tgtEl>
                                          <p:spTgt spid="10"/>
                                        </p:tgtEl>
                                        <p:attrNameLst>
                                          <p:attrName>ppt_y</p:attrName>
                                        </p:attrNameLst>
                                      </p:cBhvr>
                                      <p:tavLst>
                                        <p:tav tm="0">
                                          <p:val>
                                            <p:strVal val="ppt_y"/>
                                          </p:val>
                                        </p:tav>
                                        <p:tav tm="100000">
                                          <p:val>
                                            <p:strVal val="0-ppt_h/2"/>
                                          </p:val>
                                        </p:tav>
                                      </p:tavLst>
                                    </p:anim>
                                    <p:set>
                                      <p:cBhvr>
                                        <p:cTn id="144" dur="1" fill="hold">
                                          <p:stCondLst>
                                            <p:cond delay="3249"/>
                                          </p:stCondLst>
                                        </p:cTn>
                                        <p:tgtEl>
                                          <p:spTgt spid="10"/>
                                        </p:tgtEl>
                                        <p:attrNameLst>
                                          <p:attrName>style.visibility</p:attrName>
                                        </p:attrNameLst>
                                      </p:cBhvr>
                                      <p:to>
                                        <p:strVal val="hidden"/>
                                      </p:to>
                                    </p:set>
                                  </p:childTnLst>
                                </p:cTn>
                              </p:par>
                              <p:par>
                                <p:cTn id="145" presetID="2" presetClass="exit" presetSubtype="9" fill="hold" nodeType="withEffect">
                                  <p:stCondLst>
                                    <p:cond delay="0"/>
                                  </p:stCondLst>
                                  <p:childTnLst>
                                    <p:anim calcmode="lin" valueType="num">
                                      <p:cBhvr additive="base">
                                        <p:cTn id="146" dur="3250"/>
                                        <p:tgtEl>
                                          <p:spTgt spid="9"/>
                                        </p:tgtEl>
                                        <p:attrNameLst>
                                          <p:attrName>ppt_x</p:attrName>
                                        </p:attrNameLst>
                                      </p:cBhvr>
                                      <p:tavLst>
                                        <p:tav tm="0">
                                          <p:val>
                                            <p:strVal val="ppt_x"/>
                                          </p:val>
                                        </p:tav>
                                        <p:tav tm="100000">
                                          <p:val>
                                            <p:strVal val="0-ppt_w/2"/>
                                          </p:val>
                                        </p:tav>
                                      </p:tavLst>
                                    </p:anim>
                                    <p:anim calcmode="lin" valueType="num">
                                      <p:cBhvr additive="base">
                                        <p:cTn id="147" dur="3250"/>
                                        <p:tgtEl>
                                          <p:spTgt spid="9"/>
                                        </p:tgtEl>
                                        <p:attrNameLst>
                                          <p:attrName>ppt_y</p:attrName>
                                        </p:attrNameLst>
                                      </p:cBhvr>
                                      <p:tavLst>
                                        <p:tav tm="0">
                                          <p:val>
                                            <p:strVal val="ppt_y"/>
                                          </p:val>
                                        </p:tav>
                                        <p:tav tm="100000">
                                          <p:val>
                                            <p:strVal val="0-ppt_h/2"/>
                                          </p:val>
                                        </p:tav>
                                      </p:tavLst>
                                    </p:anim>
                                    <p:set>
                                      <p:cBhvr>
                                        <p:cTn id="148" dur="1" fill="hold">
                                          <p:stCondLst>
                                            <p:cond delay="3249"/>
                                          </p:stCondLst>
                                        </p:cTn>
                                        <p:tgtEl>
                                          <p:spTgt spid="9"/>
                                        </p:tgtEl>
                                        <p:attrNameLst>
                                          <p:attrName>style.visibility</p:attrName>
                                        </p:attrNameLst>
                                      </p:cBhvr>
                                      <p:to>
                                        <p:strVal val="hidden"/>
                                      </p:to>
                                    </p:set>
                                  </p:childTnLst>
                                </p:cTn>
                              </p:par>
                              <p:par>
                                <p:cTn id="149" presetID="2" presetClass="exit" presetSubtype="9" fill="hold" nodeType="withEffect">
                                  <p:stCondLst>
                                    <p:cond delay="0"/>
                                  </p:stCondLst>
                                  <p:childTnLst>
                                    <p:anim calcmode="lin" valueType="num">
                                      <p:cBhvr additive="base">
                                        <p:cTn id="150" dur="3250"/>
                                        <p:tgtEl>
                                          <p:spTgt spid="11"/>
                                        </p:tgtEl>
                                        <p:attrNameLst>
                                          <p:attrName>ppt_x</p:attrName>
                                        </p:attrNameLst>
                                      </p:cBhvr>
                                      <p:tavLst>
                                        <p:tav tm="0">
                                          <p:val>
                                            <p:strVal val="ppt_x"/>
                                          </p:val>
                                        </p:tav>
                                        <p:tav tm="100000">
                                          <p:val>
                                            <p:strVal val="0-ppt_w/2"/>
                                          </p:val>
                                        </p:tav>
                                      </p:tavLst>
                                    </p:anim>
                                    <p:anim calcmode="lin" valueType="num">
                                      <p:cBhvr additive="base">
                                        <p:cTn id="151" dur="3250"/>
                                        <p:tgtEl>
                                          <p:spTgt spid="11"/>
                                        </p:tgtEl>
                                        <p:attrNameLst>
                                          <p:attrName>ppt_y</p:attrName>
                                        </p:attrNameLst>
                                      </p:cBhvr>
                                      <p:tavLst>
                                        <p:tav tm="0">
                                          <p:val>
                                            <p:strVal val="ppt_y"/>
                                          </p:val>
                                        </p:tav>
                                        <p:tav tm="100000">
                                          <p:val>
                                            <p:strVal val="0-ppt_h/2"/>
                                          </p:val>
                                        </p:tav>
                                      </p:tavLst>
                                    </p:anim>
                                    <p:set>
                                      <p:cBhvr>
                                        <p:cTn id="152" dur="1" fill="hold">
                                          <p:stCondLst>
                                            <p:cond delay="3249"/>
                                          </p:stCondLst>
                                        </p:cTn>
                                        <p:tgtEl>
                                          <p:spTgt spid="11"/>
                                        </p:tgtEl>
                                        <p:attrNameLst>
                                          <p:attrName>style.visibility</p:attrName>
                                        </p:attrNameLst>
                                      </p:cBhvr>
                                      <p:to>
                                        <p:strVal val="hidden"/>
                                      </p:to>
                                    </p:set>
                                  </p:childTnLst>
                                </p:cTn>
                              </p:par>
                              <p:par>
                                <p:cTn id="153" presetID="8" presetClass="entr" presetSubtype="32" fill="hold" nodeType="withEffect">
                                  <p:stCondLst>
                                    <p:cond delay="0"/>
                                  </p:stCondLst>
                                  <p:childTnLst>
                                    <p:set>
                                      <p:cBhvr>
                                        <p:cTn id="154" dur="1" fill="hold">
                                          <p:stCondLst>
                                            <p:cond delay="0"/>
                                          </p:stCondLst>
                                        </p:cTn>
                                        <p:tgtEl>
                                          <p:spTgt spid="17"/>
                                        </p:tgtEl>
                                        <p:attrNameLst>
                                          <p:attrName>style.visibility</p:attrName>
                                        </p:attrNameLst>
                                      </p:cBhvr>
                                      <p:to>
                                        <p:strVal val="visible"/>
                                      </p:to>
                                    </p:set>
                                    <p:animEffect transition="in" filter="diamond(out)">
                                      <p:cBhvr>
                                        <p:cTn id="155"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REFLEJOS EN LA NATURALEZA.jpg"/>
          <p:cNvPicPr>
            <a:picLocks noGrp="1" noChangeAspect="1"/>
          </p:cNvPicPr>
          <p:nvPr isPhoto="1"/>
        </p:nvPicPr>
        <p:blipFill>
          <a:blip r:embed="rId3" cstate="print">
            <a:duotone>
              <a:prstClr val="black"/>
              <a:schemeClr val="accent4">
                <a:tint val="45000"/>
                <a:satMod val="400000"/>
              </a:schemeClr>
            </a:duotone>
          </a:blip>
          <a:stretch>
            <a:fillRect/>
          </a:stretch>
        </p:blipFill>
        <p:spPr>
          <a:xfrm>
            <a:off x="0" y="0"/>
            <a:ext cx="9144000" cy="6858000"/>
          </a:xfrm>
          <a:prstGeom prst="rect">
            <a:avLst/>
          </a:prstGeom>
          <a:noFill/>
          <a:ln>
            <a:noFill/>
          </a:ln>
        </p:spPr>
      </p:pic>
      <p:pic>
        <p:nvPicPr>
          <p:cNvPr id="18" name="17 Imagen" descr="Diapositiva18.JPG"/>
          <p:cNvPicPr>
            <a:picLocks noGrp="1" noChangeAspect="1"/>
          </p:cNvPicPr>
          <p:nvPr isPhoto="1"/>
        </p:nvPicPr>
        <p:blipFill>
          <a:blip r:embed="rId4" cstate="print">
            <a:lum contrast="10000"/>
          </a:blip>
          <a:stretch>
            <a:fillRect/>
          </a:stretch>
        </p:blipFill>
        <p:spPr>
          <a:xfrm>
            <a:off x="0" y="0"/>
            <a:ext cx="9144000" cy="6597352"/>
          </a:xfrm>
          <a:prstGeom prst="rect">
            <a:avLst/>
          </a:prstGeom>
          <a:noFill/>
          <a:ln>
            <a:noFill/>
          </a:ln>
        </p:spPr>
      </p:pic>
      <p:sp>
        <p:nvSpPr>
          <p:cNvPr id="2" name="1 Forma libre"/>
          <p:cNvSpPr/>
          <p:nvPr/>
        </p:nvSpPr>
        <p:spPr>
          <a:xfrm flipH="1">
            <a:off x="7938120" y="1772816"/>
            <a:ext cx="1205880" cy="3312368"/>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484744" y="3678340"/>
                  <a:pt x="3677370" y="3429000"/>
                </a:cubicBezTo>
                <a:cubicBezTo>
                  <a:pt x="514664" y="3248623"/>
                  <a:pt x="1225790" y="1143000"/>
                  <a:pt x="0" y="0"/>
                </a:cubicBezTo>
                <a:close/>
              </a:path>
            </a:pathLst>
          </a:custGeom>
          <a:gradFill>
            <a:gsLst>
              <a:gs pos="31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Forma libre"/>
          <p:cNvSpPr/>
          <p:nvPr/>
        </p:nvSpPr>
        <p:spPr>
          <a:xfrm flipH="1">
            <a:off x="6732240" y="908720"/>
            <a:ext cx="2411760" cy="4997329"/>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orma libre"/>
          <p:cNvSpPr/>
          <p:nvPr/>
        </p:nvSpPr>
        <p:spPr>
          <a:xfrm>
            <a:off x="0" y="1700808"/>
            <a:ext cx="1205880" cy="3498670"/>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497690" y="3680647"/>
                  <a:pt x="3677370" y="3429000"/>
                </a:cubicBezTo>
                <a:cubicBezTo>
                  <a:pt x="400199" y="3127554"/>
                  <a:pt x="1225790" y="1143000"/>
                  <a:pt x="0" y="0"/>
                </a:cubicBezTo>
                <a:close/>
              </a:path>
            </a:pathLst>
          </a:custGeom>
          <a:gradFill>
            <a:gsLst>
              <a:gs pos="31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orma libre"/>
          <p:cNvSpPr/>
          <p:nvPr/>
        </p:nvSpPr>
        <p:spPr>
          <a:xfrm>
            <a:off x="0" y="908720"/>
            <a:ext cx="2411760" cy="4968552"/>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orma libre"/>
          <p:cNvSpPr/>
          <p:nvPr/>
        </p:nvSpPr>
        <p:spPr>
          <a:xfrm flipH="1">
            <a:off x="4788024" y="548680"/>
            <a:ext cx="4355976" cy="5760640"/>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orma libre"/>
          <p:cNvSpPr/>
          <p:nvPr/>
        </p:nvSpPr>
        <p:spPr>
          <a:xfrm>
            <a:off x="0" y="620688"/>
            <a:ext cx="4283968" cy="5661248"/>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orma libre"/>
          <p:cNvSpPr/>
          <p:nvPr/>
        </p:nvSpPr>
        <p:spPr>
          <a:xfrm rot="5400000">
            <a:off x="4110706" y="-2125068"/>
            <a:ext cx="922590" cy="5184578"/>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18080 w 3875636"/>
              <a:gd name="connsiteY0" fmla="*/ 0 h 6858000"/>
              <a:gd name="connsiteX1" fmla="*/ 198266 w 3875636"/>
              <a:gd name="connsiteY1" fmla="*/ 0 h 6858000"/>
              <a:gd name="connsiteX2" fmla="*/ 3875636 w 3875636"/>
              <a:gd name="connsiteY2" fmla="*/ 3429000 h 6858000"/>
              <a:gd name="connsiteX3" fmla="*/ 198266 w 3875636"/>
              <a:gd name="connsiteY3" fmla="*/ 6858000 h 6858000"/>
              <a:gd name="connsiteX4" fmla="*/ 18080 w 3875636"/>
              <a:gd name="connsiteY4" fmla="*/ 6858000 h 6858000"/>
              <a:gd name="connsiteX5" fmla="*/ 3695450 w 3875636"/>
              <a:gd name="connsiteY5" fmla="*/ 3429000 h 6858000"/>
              <a:gd name="connsiteX6" fmla="*/ 18080 w 3875636"/>
              <a:gd name="connsiteY6" fmla="*/ 0 h 6858000"/>
              <a:gd name="connsiteX0" fmla="*/ 58879 w 3916435"/>
              <a:gd name="connsiteY0" fmla="*/ 0 h 6858000"/>
              <a:gd name="connsiteX1" fmla="*/ 239065 w 3916435"/>
              <a:gd name="connsiteY1" fmla="*/ 0 h 6858000"/>
              <a:gd name="connsiteX2" fmla="*/ 3916435 w 3916435"/>
              <a:gd name="connsiteY2" fmla="*/ 3429000 h 6858000"/>
              <a:gd name="connsiteX3" fmla="*/ 239065 w 3916435"/>
              <a:gd name="connsiteY3" fmla="*/ 6858000 h 6858000"/>
              <a:gd name="connsiteX4" fmla="*/ 58879 w 3916435"/>
              <a:gd name="connsiteY4" fmla="*/ 6858000 h 6858000"/>
              <a:gd name="connsiteX5" fmla="*/ 3736249 w 3916435"/>
              <a:gd name="connsiteY5" fmla="*/ 3429000 h 6858000"/>
              <a:gd name="connsiteX6" fmla="*/ 58879 w 3916435"/>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6435" h="6858000">
                <a:moveTo>
                  <a:pt x="58879" y="0"/>
                </a:moveTo>
                <a:lnTo>
                  <a:pt x="239065" y="0"/>
                </a:lnTo>
                <a:cubicBezTo>
                  <a:pt x="2097825" y="2359674"/>
                  <a:pt x="2690645" y="2286000"/>
                  <a:pt x="3916435" y="3429000"/>
                </a:cubicBezTo>
                <a:cubicBezTo>
                  <a:pt x="2595914" y="4337542"/>
                  <a:pt x="881991" y="6286500"/>
                  <a:pt x="239065" y="6858000"/>
                </a:cubicBezTo>
                <a:lnTo>
                  <a:pt x="58879" y="6858000"/>
                </a:lnTo>
                <a:cubicBezTo>
                  <a:pt x="1922219" y="5270345"/>
                  <a:pt x="-2" y="3677573"/>
                  <a:pt x="3736249" y="3429000"/>
                </a:cubicBezTo>
                <a:cubicBezTo>
                  <a:pt x="40799" y="3154257"/>
                  <a:pt x="1284669" y="1143000"/>
                  <a:pt x="58879" y="0"/>
                </a:cubicBezTo>
                <a:close/>
              </a:path>
            </a:pathLst>
          </a:custGeom>
          <a:gradFill>
            <a:gsLst>
              <a:gs pos="31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orma libre"/>
          <p:cNvSpPr/>
          <p:nvPr/>
        </p:nvSpPr>
        <p:spPr>
          <a:xfrm rot="5400000">
            <a:off x="3541289" y="-2696100"/>
            <a:ext cx="1916832" cy="7200226"/>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orma libre"/>
          <p:cNvSpPr/>
          <p:nvPr/>
        </p:nvSpPr>
        <p:spPr>
          <a:xfrm rot="5400000">
            <a:off x="2956638" y="-2650858"/>
            <a:ext cx="3140968" cy="8442684"/>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orma libre"/>
          <p:cNvSpPr/>
          <p:nvPr/>
        </p:nvSpPr>
        <p:spPr>
          <a:xfrm rot="16200000" flipV="1">
            <a:off x="2965512" y="1075048"/>
            <a:ext cx="3140968" cy="8424936"/>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orma libre"/>
          <p:cNvSpPr/>
          <p:nvPr/>
        </p:nvSpPr>
        <p:spPr>
          <a:xfrm rot="16200000" flipV="1">
            <a:off x="3601863" y="2457013"/>
            <a:ext cx="1844824" cy="7034494"/>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orma libre"/>
          <p:cNvSpPr/>
          <p:nvPr/>
        </p:nvSpPr>
        <p:spPr>
          <a:xfrm rot="16200000" flipV="1">
            <a:off x="4074532" y="3768244"/>
            <a:ext cx="994936" cy="5184576"/>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268716" y="3723939"/>
                  <a:pt x="3677370" y="3429000"/>
                </a:cubicBezTo>
                <a:cubicBezTo>
                  <a:pt x="243449" y="3222546"/>
                  <a:pt x="1225790" y="1143000"/>
                  <a:pt x="0" y="0"/>
                </a:cubicBezTo>
                <a:close/>
              </a:path>
            </a:pathLst>
          </a:custGeom>
          <a:gradFill>
            <a:gsLst>
              <a:gs pos="31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orma libre"/>
          <p:cNvSpPr/>
          <p:nvPr/>
        </p:nvSpPr>
        <p:spPr>
          <a:xfrm>
            <a:off x="0" y="1"/>
            <a:ext cx="9200045" cy="69269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Forma libre"/>
          <p:cNvSpPr/>
          <p:nvPr/>
        </p:nvSpPr>
        <p:spPr>
          <a:xfrm rot="10800000">
            <a:off x="-1" y="6093295"/>
            <a:ext cx="9184079" cy="76470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4189942959"/>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7"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ppt_w/2"/>
                                          </p:val>
                                        </p:tav>
                                        <p:tav tm="100000">
                                          <p:val>
                                            <p:strVal val="#ppt_x"/>
                                          </p:val>
                                        </p:tav>
                                      </p:tavLst>
                                    </p:anim>
                                    <p:anim calcmode="lin" valueType="num">
                                      <p:cBhvr>
                                        <p:cTn id="11" dur="3000" fill="hold"/>
                                        <p:tgtEl>
                                          <p:spTgt spid="2"/>
                                        </p:tgtEl>
                                        <p:attrNameLst>
                                          <p:attrName>ppt_y</p:attrName>
                                        </p:attrNameLst>
                                      </p:cBhvr>
                                      <p:tavLst>
                                        <p:tav tm="0">
                                          <p:val>
                                            <p:strVal val="#ppt_y"/>
                                          </p:val>
                                        </p:tav>
                                        <p:tav tm="100000">
                                          <p:val>
                                            <p:strVal val="#ppt_y"/>
                                          </p:val>
                                        </p:tav>
                                      </p:tavLst>
                                    </p:anim>
                                    <p:anim calcmode="lin" valueType="num">
                                      <p:cBhvr>
                                        <p:cTn id="12" dur="3000" fill="hold"/>
                                        <p:tgtEl>
                                          <p:spTgt spid="2"/>
                                        </p:tgtEl>
                                        <p:attrNameLst>
                                          <p:attrName>ppt_w</p:attrName>
                                        </p:attrNameLst>
                                      </p:cBhvr>
                                      <p:tavLst>
                                        <p:tav tm="0">
                                          <p:val>
                                            <p:fltVal val="0"/>
                                          </p:val>
                                        </p:tav>
                                        <p:tav tm="100000">
                                          <p:val>
                                            <p:strVal val="#ppt_w"/>
                                          </p:val>
                                        </p:tav>
                                      </p:tavLst>
                                    </p:anim>
                                    <p:anim calcmode="lin" valueType="num">
                                      <p:cBhvr>
                                        <p:cTn id="13" dur="3000" fill="hold"/>
                                        <p:tgtEl>
                                          <p:spTgt spid="2"/>
                                        </p:tgtEl>
                                        <p:attrNameLst>
                                          <p:attrName>ppt_h</p:attrName>
                                        </p:attrNameLst>
                                      </p:cBhvr>
                                      <p:tavLst>
                                        <p:tav tm="0">
                                          <p:val>
                                            <p:strVal val="#ppt_h"/>
                                          </p:val>
                                        </p:tav>
                                        <p:tav tm="100000">
                                          <p:val>
                                            <p:strVal val="#ppt_h"/>
                                          </p:val>
                                        </p:tav>
                                      </p:tavLst>
                                    </p:anim>
                                  </p:childTnLst>
                                </p:cTn>
                              </p:par>
                              <p:par>
                                <p:cTn id="14" presetID="2" presetClass="exit" presetSubtype="8" fill="hold" grpId="1" nodeType="withEffect">
                                  <p:stCondLst>
                                    <p:cond delay="0"/>
                                  </p:stCondLst>
                                  <p:childTnLst>
                                    <p:anim calcmode="lin" valueType="num">
                                      <p:cBhvr additive="base">
                                        <p:cTn id="15" dur="3000"/>
                                        <p:tgtEl>
                                          <p:spTgt spid="2"/>
                                        </p:tgtEl>
                                        <p:attrNameLst>
                                          <p:attrName>ppt_x</p:attrName>
                                        </p:attrNameLst>
                                      </p:cBhvr>
                                      <p:tavLst>
                                        <p:tav tm="0">
                                          <p:val>
                                            <p:strVal val="ppt_x"/>
                                          </p:val>
                                        </p:tav>
                                        <p:tav tm="100000">
                                          <p:val>
                                            <p:strVal val="0-ppt_w/2"/>
                                          </p:val>
                                        </p:tav>
                                      </p:tavLst>
                                    </p:anim>
                                    <p:anim calcmode="lin" valueType="num">
                                      <p:cBhvr additive="base">
                                        <p:cTn id="16" dur="3000"/>
                                        <p:tgtEl>
                                          <p:spTgt spid="2"/>
                                        </p:tgtEl>
                                        <p:attrNameLst>
                                          <p:attrName>ppt_y</p:attrName>
                                        </p:attrNameLst>
                                      </p:cBhvr>
                                      <p:tavLst>
                                        <p:tav tm="0">
                                          <p:val>
                                            <p:strVal val="ppt_y"/>
                                          </p:val>
                                        </p:tav>
                                        <p:tav tm="100000">
                                          <p:val>
                                            <p:strVal val="ppt_y"/>
                                          </p:val>
                                        </p:tav>
                                      </p:tavLst>
                                    </p:anim>
                                    <p:set>
                                      <p:cBhvr>
                                        <p:cTn id="17" dur="1" fill="hold">
                                          <p:stCondLst>
                                            <p:cond delay="2999"/>
                                          </p:stCondLst>
                                        </p:cTn>
                                        <p:tgtEl>
                                          <p:spTgt spid="2"/>
                                        </p:tgtEl>
                                        <p:attrNameLst>
                                          <p:attrName>style.visibility</p:attrName>
                                        </p:attrNameLst>
                                      </p:cBhvr>
                                      <p:to>
                                        <p:strVal val="hidden"/>
                                      </p:to>
                                    </p:set>
                                  </p:childTnLst>
                                </p:cTn>
                              </p:par>
                              <p:par>
                                <p:cTn id="18" presetID="17" presetClass="entr" presetSubtype="2"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3000" fill="hold"/>
                                        <p:tgtEl>
                                          <p:spTgt spid="3"/>
                                        </p:tgtEl>
                                        <p:attrNameLst>
                                          <p:attrName>ppt_x</p:attrName>
                                        </p:attrNameLst>
                                      </p:cBhvr>
                                      <p:tavLst>
                                        <p:tav tm="0">
                                          <p:val>
                                            <p:strVal val="#ppt_x+#ppt_w/2"/>
                                          </p:val>
                                        </p:tav>
                                        <p:tav tm="100000">
                                          <p:val>
                                            <p:strVal val="#ppt_x"/>
                                          </p:val>
                                        </p:tav>
                                      </p:tavLst>
                                    </p:anim>
                                    <p:anim calcmode="lin" valueType="num">
                                      <p:cBhvr>
                                        <p:cTn id="21" dur="3000" fill="hold"/>
                                        <p:tgtEl>
                                          <p:spTgt spid="3"/>
                                        </p:tgtEl>
                                        <p:attrNameLst>
                                          <p:attrName>ppt_y</p:attrName>
                                        </p:attrNameLst>
                                      </p:cBhvr>
                                      <p:tavLst>
                                        <p:tav tm="0">
                                          <p:val>
                                            <p:strVal val="#ppt_y"/>
                                          </p:val>
                                        </p:tav>
                                        <p:tav tm="100000">
                                          <p:val>
                                            <p:strVal val="#ppt_y"/>
                                          </p:val>
                                        </p:tav>
                                      </p:tavLst>
                                    </p:anim>
                                    <p:anim calcmode="lin" valueType="num">
                                      <p:cBhvr>
                                        <p:cTn id="22" dur="3000" fill="hold"/>
                                        <p:tgtEl>
                                          <p:spTgt spid="3"/>
                                        </p:tgtEl>
                                        <p:attrNameLst>
                                          <p:attrName>ppt_w</p:attrName>
                                        </p:attrNameLst>
                                      </p:cBhvr>
                                      <p:tavLst>
                                        <p:tav tm="0">
                                          <p:val>
                                            <p:fltVal val="0"/>
                                          </p:val>
                                        </p:tav>
                                        <p:tav tm="100000">
                                          <p:val>
                                            <p:strVal val="#ppt_w"/>
                                          </p:val>
                                        </p:tav>
                                      </p:tavLst>
                                    </p:anim>
                                    <p:anim calcmode="lin" valueType="num">
                                      <p:cBhvr>
                                        <p:cTn id="23" dur="3000" fill="hold"/>
                                        <p:tgtEl>
                                          <p:spTgt spid="3"/>
                                        </p:tgtEl>
                                        <p:attrNameLst>
                                          <p:attrName>ppt_h</p:attrName>
                                        </p:attrNameLst>
                                      </p:cBhvr>
                                      <p:tavLst>
                                        <p:tav tm="0">
                                          <p:val>
                                            <p:strVal val="#ppt_h"/>
                                          </p:val>
                                        </p:tav>
                                        <p:tav tm="100000">
                                          <p:val>
                                            <p:strVal val="#ppt_h"/>
                                          </p:val>
                                        </p:tav>
                                      </p:tavLst>
                                    </p:anim>
                                  </p:childTnLst>
                                </p:cTn>
                              </p:par>
                              <p:par>
                                <p:cTn id="24" presetID="2" presetClass="exit" presetSubtype="8" fill="hold" grpId="1" nodeType="withEffect">
                                  <p:stCondLst>
                                    <p:cond delay="0"/>
                                  </p:stCondLst>
                                  <p:childTnLst>
                                    <p:anim calcmode="lin" valueType="num">
                                      <p:cBhvr additive="base">
                                        <p:cTn id="25" dur="3000"/>
                                        <p:tgtEl>
                                          <p:spTgt spid="3"/>
                                        </p:tgtEl>
                                        <p:attrNameLst>
                                          <p:attrName>ppt_x</p:attrName>
                                        </p:attrNameLst>
                                      </p:cBhvr>
                                      <p:tavLst>
                                        <p:tav tm="0">
                                          <p:val>
                                            <p:strVal val="ppt_x"/>
                                          </p:val>
                                        </p:tav>
                                        <p:tav tm="100000">
                                          <p:val>
                                            <p:strVal val="0-ppt_w/2"/>
                                          </p:val>
                                        </p:tav>
                                      </p:tavLst>
                                    </p:anim>
                                    <p:anim calcmode="lin" valueType="num">
                                      <p:cBhvr additive="base">
                                        <p:cTn id="26" dur="3000"/>
                                        <p:tgtEl>
                                          <p:spTgt spid="3"/>
                                        </p:tgtEl>
                                        <p:attrNameLst>
                                          <p:attrName>ppt_y</p:attrName>
                                        </p:attrNameLst>
                                      </p:cBhvr>
                                      <p:tavLst>
                                        <p:tav tm="0">
                                          <p:val>
                                            <p:strVal val="ppt_y"/>
                                          </p:val>
                                        </p:tav>
                                        <p:tav tm="100000">
                                          <p:val>
                                            <p:strVal val="ppt_y"/>
                                          </p:val>
                                        </p:tav>
                                      </p:tavLst>
                                    </p:anim>
                                    <p:set>
                                      <p:cBhvr>
                                        <p:cTn id="27" dur="1" fill="hold">
                                          <p:stCondLst>
                                            <p:cond delay="2999"/>
                                          </p:stCondLst>
                                        </p:cTn>
                                        <p:tgtEl>
                                          <p:spTgt spid="3"/>
                                        </p:tgtEl>
                                        <p:attrNameLst>
                                          <p:attrName>style.visibility</p:attrName>
                                        </p:attrNameLst>
                                      </p:cBhvr>
                                      <p:to>
                                        <p:strVal val="hidden"/>
                                      </p:to>
                                    </p:set>
                                  </p:childTnLst>
                                </p:cTn>
                              </p:par>
                              <p:par>
                                <p:cTn id="28" presetID="17" presetClass="entr" presetSubtype="8"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ppt_x</p:attrName>
                                        </p:attrNameLst>
                                      </p:cBhvr>
                                      <p:tavLst>
                                        <p:tav tm="0">
                                          <p:val>
                                            <p:strVal val="#ppt_x-#ppt_w/2"/>
                                          </p:val>
                                        </p:tav>
                                        <p:tav tm="100000">
                                          <p:val>
                                            <p:strVal val="#ppt_x"/>
                                          </p:val>
                                        </p:tav>
                                      </p:tavLst>
                                    </p:anim>
                                    <p:anim calcmode="lin" valueType="num">
                                      <p:cBhvr>
                                        <p:cTn id="31" dur="3000" fill="hold"/>
                                        <p:tgtEl>
                                          <p:spTgt spid="4"/>
                                        </p:tgtEl>
                                        <p:attrNameLst>
                                          <p:attrName>ppt_y</p:attrName>
                                        </p:attrNameLst>
                                      </p:cBhvr>
                                      <p:tavLst>
                                        <p:tav tm="0">
                                          <p:val>
                                            <p:strVal val="#ppt_y"/>
                                          </p:val>
                                        </p:tav>
                                        <p:tav tm="100000">
                                          <p:val>
                                            <p:strVal val="#ppt_y"/>
                                          </p:val>
                                        </p:tav>
                                      </p:tavLst>
                                    </p:anim>
                                    <p:anim calcmode="lin" valueType="num">
                                      <p:cBhvr>
                                        <p:cTn id="32" dur="3000" fill="hold"/>
                                        <p:tgtEl>
                                          <p:spTgt spid="4"/>
                                        </p:tgtEl>
                                        <p:attrNameLst>
                                          <p:attrName>ppt_w</p:attrName>
                                        </p:attrNameLst>
                                      </p:cBhvr>
                                      <p:tavLst>
                                        <p:tav tm="0">
                                          <p:val>
                                            <p:fltVal val="0"/>
                                          </p:val>
                                        </p:tav>
                                        <p:tav tm="100000">
                                          <p:val>
                                            <p:strVal val="#ppt_w"/>
                                          </p:val>
                                        </p:tav>
                                      </p:tavLst>
                                    </p:anim>
                                    <p:anim calcmode="lin" valueType="num">
                                      <p:cBhvr>
                                        <p:cTn id="33" dur="3000" fill="hold"/>
                                        <p:tgtEl>
                                          <p:spTgt spid="4"/>
                                        </p:tgtEl>
                                        <p:attrNameLst>
                                          <p:attrName>ppt_h</p:attrName>
                                        </p:attrNameLst>
                                      </p:cBhvr>
                                      <p:tavLst>
                                        <p:tav tm="0">
                                          <p:val>
                                            <p:strVal val="#ppt_h"/>
                                          </p:val>
                                        </p:tav>
                                        <p:tav tm="100000">
                                          <p:val>
                                            <p:strVal val="#ppt_h"/>
                                          </p:val>
                                        </p:tav>
                                      </p:tavLst>
                                    </p:anim>
                                  </p:childTnLst>
                                </p:cTn>
                              </p:par>
                              <p:par>
                                <p:cTn id="34" presetID="2" presetClass="exit" presetSubtype="2" fill="hold" grpId="1" nodeType="withEffect">
                                  <p:stCondLst>
                                    <p:cond delay="0"/>
                                  </p:stCondLst>
                                  <p:childTnLst>
                                    <p:anim calcmode="lin" valueType="num">
                                      <p:cBhvr additive="base">
                                        <p:cTn id="35" dur="3000"/>
                                        <p:tgtEl>
                                          <p:spTgt spid="4"/>
                                        </p:tgtEl>
                                        <p:attrNameLst>
                                          <p:attrName>ppt_x</p:attrName>
                                        </p:attrNameLst>
                                      </p:cBhvr>
                                      <p:tavLst>
                                        <p:tav tm="0">
                                          <p:val>
                                            <p:strVal val="ppt_x"/>
                                          </p:val>
                                        </p:tav>
                                        <p:tav tm="100000">
                                          <p:val>
                                            <p:strVal val="1+ppt_w/2"/>
                                          </p:val>
                                        </p:tav>
                                      </p:tavLst>
                                    </p:anim>
                                    <p:anim calcmode="lin" valueType="num">
                                      <p:cBhvr additive="base">
                                        <p:cTn id="36" dur="3000"/>
                                        <p:tgtEl>
                                          <p:spTgt spid="4"/>
                                        </p:tgtEl>
                                        <p:attrNameLst>
                                          <p:attrName>ppt_y</p:attrName>
                                        </p:attrNameLst>
                                      </p:cBhvr>
                                      <p:tavLst>
                                        <p:tav tm="0">
                                          <p:val>
                                            <p:strVal val="ppt_y"/>
                                          </p:val>
                                        </p:tav>
                                        <p:tav tm="100000">
                                          <p:val>
                                            <p:strVal val="ppt_y"/>
                                          </p:val>
                                        </p:tav>
                                      </p:tavLst>
                                    </p:anim>
                                    <p:set>
                                      <p:cBhvr>
                                        <p:cTn id="37" dur="1" fill="hold">
                                          <p:stCondLst>
                                            <p:cond delay="2999"/>
                                          </p:stCondLst>
                                        </p:cTn>
                                        <p:tgtEl>
                                          <p:spTgt spid="4"/>
                                        </p:tgtEl>
                                        <p:attrNameLst>
                                          <p:attrName>style.visibility</p:attrName>
                                        </p:attrNameLst>
                                      </p:cBhvr>
                                      <p:to>
                                        <p:strVal val="hidden"/>
                                      </p:to>
                                    </p:set>
                                  </p:childTnLst>
                                </p:cTn>
                              </p:par>
                              <p:par>
                                <p:cTn id="38" presetID="17" presetClass="entr" presetSubtype="8"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0" fill="hold"/>
                                        <p:tgtEl>
                                          <p:spTgt spid="7"/>
                                        </p:tgtEl>
                                        <p:attrNameLst>
                                          <p:attrName>ppt_x</p:attrName>
                                        </p:attrNameLst>
                                      </p:cBhvr>
                                      <p:tavLst>
                                        <p:tav tm="0">
                                          <p:val>
                                            <p:strVal val="#ppt_x-#ppt_w/2"/>
                                          </p:val>
                                        </p:tav>
                                        <p:tav tm="100000">
                                          <p:val>
                                            <p:strVal val="#ppt_x"/>
                                          </p:val>
                                        </p:tav>
                                      </p:tavLst>
                                    </p:anim>
                                    <p:anim calcmode="lin" valueType="num">
                                      <p:cBhvr>
                                        <p:cTn id="41" dur="3000" fill="hold"/>
                                        <p:tgtEl>
                                          <p:spTgt spid="7"/>
                                        </p:tgtEl>
                                        <p:attrNameLst>
                                          <p:attrName>ppt_y</p:attrName>
                                        </p:attrNameLst>
                                      </p:cBhvr>
                                      <p:tavLst>
                                        <p:tav tm="0">
                                          <p:val>
                                            <p:strVal val="#ppt_y"/>
                                          </p:val>
                                        </p:tav>
                                        <p:tav tm="100000">
                                          <p:val>
                                            <p:strVal val="#ppt_y"/>
                                          </p:val>
                                        </p:tav>
                                      </p:tavLst>
                                    </p:anim>
                                    <p:anim calcmode="lin" valueType="num">
                                      <p:cBhvr>
                                        <p:cTn id="42" dur="3000" fill="hold"/>
                                        <p:tgtEl>
                                          <p:spTgt spid="7"/>
                                        </p:tgtEl>
                                        <p:attrNameLst>
                                          <p:attrName>ppt_w</p:attrName>
                                        </p:attrNameLst>
                                      </p:cBhvr>
                                      <p:tavLst>
                                        <p:tav tm="0">
                                          <p:val>
                                            <p:fltVal val="0"/>
                                          </p:val>
                                        </p:tav>
                                        <p:tav tm="100000">
                                          <p:val>
                                            <p:strVal val="#ppt_w"/>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2" presetClass="exit" presetSubtype="2" fill="hold" grpId="1" nodeType="withEffect">
                                  <p:stCondLst>
                                    <p:cond delay="0"/>
                                  </p:stCondLst>
                                  <p:childTnLst>
                                    <p:anim calcmode="lin" valueType="num">
                                      <p:cBhvr additive="base">
                                        <p:cTn id="45" dur="3000"/>
                                        <p:tgtEl>
                                          <p:spTgt spid="7"/>
                                        </p:tgtEl>
                                        <p:attrNameLst>
                                          <p:attrName>ppt_x</p:attrName>
                                        </p:attrNameLst>
                                      </p:cBhvr>
                                      <p:tavLst>
                                        <p:tav tm="0">
                                          <p:val>
                                            <p:strVal val="ppt_x"/>
                                          </p:val>
                                        </p:tav>
                                        <p:tav tm="100000">
                                          <p:val>
                                            <p:strVal val="1+ppt_w/2"/>
                                          </p:val>
                                        </p:tav>
                                      </p:tavLst>
                                    </p:anim>
                                    <p:anim calcmode="lin" valueType="num">
                                      <p:cBhvr additive="base">
                                        <p:cTn id="46" dur="3000"/>
                                        <p:tgtEl>
                                          <p:spTgt spid="7"/>
                                        </p:tgtEl>
                                        <p:attrNameLst>
                                          <p:attrName>ppt_y</p:attrName>
                                        </p:attrNameLst>
                                      </p:cBhvr>
                                      <p:tavLst>
                                        <p:tav tm="0">
                                          <p:val>
                                            <p:strVal val="ppt_y"/>
                                          </p:val>
                                        </p:tav>
                                        <p:tav tm="100000">
                                          <p:val>
                                            <p:strVal val="ppt_y"/>
                                          </p:val>
                                        </p:tav>
                                      </p:tavLst>
                                    </p:anim>
                                    <p:set>
                                      <p:cBhvr>
                                        <p:cTn id="47" dur="1" fill="hold">
                                          <p:stCondLst>
                                            <p:cond delay="2999"/>
                                          </p:stCondLst>
                                        </p:cTn>
                                        <p:tgtEl>
                                          <p:spTgt spid="7"/>
                                        </p:tgtEl>
                                        <p:attrNameLst>
                                          <p:attrName>style.visibility</p:attrName>
                                        </p:attrNameLst>
                                      </p:cBhvr>
                                      <p:to>
                                        <p:strVal val="hidden"/>
                                      </p:to>
                                    </p:set>
                                  </p:childTnLst>
                                </p:cTn>
                              </p:par>
                              <p:par>
                                <p:cTn id="48" presetID="17" presetClass="entr" presetSubtype="2"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3000" fill="hold"/>
                                        <p:tgtEl>
                                          <p:spTgt spid="8"/>
                                        </p:tgtEl>
                                        <p:attrNameLst>
                                          <p:attrName>ppt_x</p:attrName>
                                        </p:attrNameLst>
                                      </p:cBhvr>
                                      <p:tavLst>
                                        <p:tav tm="0">
                                          <p:val>
                                            <p:strVal val="#ppt_x+#ppt_w/2"/>
                                          </p:val>
                                        </p:tav>
                                        <p:tav tm="100000">
                                          <p:val>
                                            <p:strVal val="#ppt_x"/>
                                          </p:val>
                                        </p:tav>
                                      </p:tavLst>
                                    </p:anim>
                                    <p:anim calcmode="lin" valueType="num">
                                      <p:cBhvr>
                                        <p:cTn id="51" dur="3000" fill="hold"/>
                                        <p:tgtEl>
                                          <p:spTgt spid="8"/>
                                        </p:tgtEl>
                                        <p:attrNameLst>
                                          <p:attrName>ppt_y</p:attrName>
                                        </p:attrNameLst>
                                      </p:cBhvr>
                                      <p:tavLst>
                                        <p:tav tm="0">
                                          <p:val>
                                            <p:strVal val="#ppt_y"/>
                                          </p:val>
                                        </p:tav>
                                        <p:tav tm="100000">
                                          <p:val>
                                            <p:strVal val="#ppt_y"/>
                                          </p:val>
                                        </p:tav>
                                      </p:tavLst>
                                    </p:anim>
                                    <p:anim calcmode="lin" valueType="num">
                                      <p:cBhvr>
                                        <p:cTn id="52" dur="3000" fill="hold"/>
                                        <p:tgtEl>
                                          <p:spTgt spid="8"/>
                                        </p:tgtEl>
                                        <p:attrNameLst>
                                          <p:attrName>ppt_w</p:attrName>
                                        </p:attrNameLst>
                                      </p:cBhvr>
                                      <p:tavLst>
                                        <p:tav tm="0">
                                          <p:val>
                                            <p:fltVal val="0"/>
                                          </p:val>
                                        </p:tav>
                                        <p:tav tm="100000">
                                          <p:val>
                                            <p:strVal val="#ppt_w"/>
                                          </p:val>
                                        </p:tav>
                                      </p:tavLst>
                                    </p:anim>
                                    <p:anim calcmode="lin" valueType="num">
                                      <p:cBhvr>
                                        <p:cTn id="53" dur="3000" fill="hold"/>
                                        <p:tgtEl>
                                          <p:spTgt spid="8"/>
                                        </p:tgtEl>
                                        <p:attrNameLst>
                                          <p:attrName>ppt_h</p:attrName>
                                        </p:attrNameLst>
                                      </p:cBhvr>
                                      <p:tavLst>
                                        <p:tav tm="0">
                                          <p:val>
                                            <p:strVal val="#ppt_h"/>
                                          </p:val>
                                        </p:tav>
                                        <p:tav tm="100000">
                                          <p:val>
                                            <p:strVal val="#ppt_h"/>
                                          </p:val>
                                        </p:tav>
                                      </p:tavLst>
                                    </p:anim>
                                  </p:childTnLst>
                                </p:cTn>
                              </p:par>
                              <p:par>
                                <p:cTn id="54" presetID="2" presetClass="exit" presetSubtype="8" fill="hold" grpId="1"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0-ppt_w/2"/>
                                          </p:val>
                                        </p:tav>
                                      </p:tavLst>
                                    </p:anim>
                                    <p:anim calcmode="lin" valueType="num">
                                      <p:cBhvr additive="base">
                                        <p:cTn id="56" dur="3000"/>
                                        <p:tgtEl>
                                          <p:spTgt spid="8"/>
                                        </p:tgtEl>
                                        <p:attrNameLst>
                                          <p:attrName>ppt_y</p:attrName>
                                        </p:attrNameLst>
                                      </p:cBhvr>
                                      <p:tavLst>
                                        <p:tav tm="0">
                                          <p:val>
                                            <p:strVal val="ppt_y"/>
                                          </p:val>
                                        </p:tav>
                                        <p:tav tm="100000">
                                          <p:val>
                                            <p:strVal val="ppt_y"/>
                                          </p:val>
                                        </p:tav>
                                      </p:tavLst>
                                    </p:anim>
                                    <p:set>
                                      <p:cBhvr>
                                        <p:cTn id="57" dur="1" fill="hold">
                                          <p:stCondLst>
                                            <p:cond delay="2999"/>
                                          </p:stCondLst>
                                        </p:cTn>
                                        <p:tgtEl>
                                          <p:spTgt spid="8"/>
                                        </p:tgtEl>
                                        <p:attrNameLst>
                                          <p:attrName>style.visibility</p:attrName>
                                        </p:attrNameLst>
                                      </p:cBhvr>
                                      <p:to>
                                        <p:strVal val="hidden"/>
                                      </p:to>
                                    </p:set>
                                  </p:childTnLst>
                                </p:cTn>
                              </p:par>
                              <p:par>
                                <p:cTn id="58" presetID="17" presetClass="entr" presetSubtype="8" fill="hold" grpId="0" nodeType="with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p:cTn id="60" dur="3000" fill="hold"/>
                                        <p:tgtEl>
                                          <p:spTgt spid="9"/>
                                        </p:tgtEl>
                                        <p:attrNameLst>
                                          <p:attrName>ppt_x</p:attrName>
                                        </p:attrNameLst>
                                      </p:cBhvr>
                                      <p:tavLst>
                                        <p:tav tm="0">
                                          <p:val>
                                            <p:strVal val="#ppt_x-#ppt_w/2"/>
                                          </p:val>
                                        </p:tav>
                                        <p:tav tm="100000">
                                          <p:val>
                                            <p:strVal val="#ppt_x"/>
                                          </p:val>
                                        </p:tav>
                                      </p:tavLst>
                                    </p:anim>
                                    <p:anim calcmode="lin" valueType="num">
                                      <p:cBhvr>
                                        <p:cTn id="61" dur="3000" fill="hold"/>
                                        <p:tgtEl>
                                          <p:spTgt spid="9"/>
                                        </p:tgtEl>
                                        <p:attrNameLst>
                                          <p:attrName>ppt_y</p:attrName>
                                        </p:attrNameLst>
                                      </p:cBhvr>
                                      <p:tavLst>
                                        <p:tav tm="0">
                                          <p:val>
                                            <p:strVal val="#ppt_y"/>
                                          </p:val>
                                        </p:tav>
                                        <p:tav tm="100000">
                                          <p:val>
                                            <p:strVal val="#ppt_y"/>
                                          </p:val>
                                        </p:tav>
                                      </p:tavLst>
                                    </p:anim>
                                    <p:anim calcmode="lin" valueType="num">
                                      <p:cBhvr>
                                        <p:cTn id="62" dur="3000" fill="hold"/>
                                        <p:tgtEl>
                                          <p:spTgt spid="9"/>
                                        </p:tgtEl>
                                        <p:attrNameLst>
                                          <p:attrName>ppt_w</p:attrName>
                                        </p:attrNameLst>
                                      </p:cBhvr>
                                      <p:tavLst>
                                        <p:tav tm="0">
                                          <p:val>
                                            <p:fltVal val="0"/>
                                          </p:val>
                                        </p:tav>
                                        <p:tav tm="100000">
                                          <p:val>
                                            <p:strVal val="#ppt_w"/>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2" presetClass="exit" presetSubtype="2" fill="hold" grpId="1"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1+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17" presetClass="entr" presetSubtype="1"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ppt_x</p:attrName>
                                        </p:attrNameLst>
                                      </p:cBhvr>
                                      <p:tavLst>
                                        <p:tav tm="0">
                                          <p:val>
                                            <p:strVal val="#ppt_x"/>
                                          </p:val>
                                        </p:tav>
                                        <p:tav tm="100000">
                                          <p:val>
                                            <p:strVal val="#ppt_x"/>
                                          </p:val>
                                        </p:tav>
                                      </p:tavLst>
                                    </p:anim>
                                    <p:anim calcmode="lin" valueType="num">
                                      <p:cBhvr>
                                        <p:cTn id="71" dur="3000" fill="hold"/>
                                        <p:tgtEl>
                                          <p:spTgt spid="10"/>
                                        </p:tgtEl>
                                        <p:attrNameLst>
                                          <p:attrName>ppt_y</p:attrName>
                                        </p:attrNameLst>
                                      </p:cBhvr>
                                      <p:tavLst>
                                        <p:tav tm="0">
                                          <p:val>
                                            <p:strVal val="#ppt_y-#ppt_h/2"/>
                                          </p:val>
                                        </p:tav>
                                        <p:tav tm="100000">
                                          <p:val>
                                            <p:strVal val="#ppt_y"/>
                                          </p:val>
                                        </p:tav>
                                      </p:tavLst>
                                    </p:anim>
                                    <p:anim calcmode="lin" valueType="num">
                                      <p:cBhvr>
                                        <p:cTn id="72" dur="3000" fill="hold"/>
                                        <p:tgtEl>
                                          <p:spTgt spid="10"/>
                                        </p:tgtEl>
                                        <p:attrNameLst>
                                          <p:attrName>ppt_w</p:attrName>
                                        </p:attrNameLst>
                                      </p:cBhvr>
                                      <p:tavLst>
                                        <p:tav tm="0">
                                          <p:val>
                                            <p:strVal val="#ppt_w"/>
                                          </p:val>
                                        </p:tav>
                                        <p:tav tm="100000">
                                          <p:val>
                                            <p:strVal val="#ppt_w"/>
                                          </p:val>
                                        </p:tav>
                                      </p:tavLst>
                                    </p:anim>
                                    <p:anim calcmode="lin" valueType="num">
                                      <p:cBhvr>
                                        <p:cTn id="73" dur="3000" fill="hold"/>
                                        <p:tgtEl>
                                          <p:spTgt spid="10"/>
                                        </p:tgtEl>
                                        <p:attrNameLst>
                                          <p:attrName>ppt_h</p:attrName>
                                        </p:attrNameLst>
                                      </p:cBhvr>
                                      <p:tavLst>
                                        <p:tav tm="0">
                                          <p:val>
                                            <p:fltVal val="0"/>
                                          </p:val>
                                        </p:tav>
                                        <p:tav tm="100000">
                                          <p:val>
                                            <p:strVal val="#ppt_h"/>
                                          </p:val>
                                        </p:tav>
                                      </p:tavLst>
                                    </p:anim>
                                  </p:childTnLst>
                                </p:cTn>
                              </p:par>
                              <p:par>
                                <p:cTn id="74" presetID="2" presetClass="exit" presetSubtype="4" fill="hold" grpId="1"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ppt_x"/>
                                          </p:val>
                                        </p:tav>
                                      </p:tavLst>
                                    </p:anim>
                                    <p:anim calcmode="lin" valueType="num">
                                      <p:cBhvr additive="base">
                                        <p:cTn id="76" dur="3000"/>
                                        <p:tgtEl>
                                          <p:spTgt spid="10"/>
                                        </p:tgtEl>
                                        <p:attrNameLst>
                                          <p:attrName>ppt_y</p:attrName>
                                        </p:attrNameLst>
                                      </p:cBhvr>
                                      <p:tavLst>
                                        <p:tav tm="0">
                                          <p:val>
                                            <p:strVal val="ppt_y"/>
                                          </p:val>
                                        </p:tav>
                                        <p:tav tm="100000">
                                          <p:val>
                                            <p:strVal val="1+ppt_h/2"/>
                                          </p:val>
                                        </p:tav>
                                      </p:tavLst>
                                    </p:anim>
                                    <p:set>
                                      <p:cBhvr>
                                        <p:cTn id="77" dur="1" fill="hold">
                                          <p:stCondLst>
                                            <p:cond delay="2999"/>
                                          </p:stCondLst>
                                        </p:cTn>
                                        <p:tgtEl>
                                          <p:spTgt spid="10"/>
                                        </p:tgtEl>
                                        <p:attrNameLst>
                                          <p:attrName>style.visibility</p:attrName>
                                        </p:attrNameLst>
                                      </p:cBhvr>
                                      <p:to>
                                        <p:strVal val="hidden"/>
                                      </p:to>
                                    </p:set>
                                  </p:childTnLst>
                                </p:cTn>
                              </p:par>
                              <p:par>
                                <p:cTn id="78" presetID="17" presetClass="entr" presetSubtype="1" fill="hold" grpId="0"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p:cTn id="80" dur="3000" fill="hold"/>
                                        <p:tgtEl>
                                          <p:spTgt spid="11"/>
                                        </p:tgtEl>
                                        <p:attrNameLst>
                                          <p:attrName>ppt_x</p:attrName>
                                        </p:attrNameLst>
                                      </p:cBhvr>
                                      <p:tavLst>
                                        <p:tav tm="0">
                                          <p:val>
                                            <p:strVal val="#ppt_x"/>
                                          </p:val>
                                        </p:tav>
                                        <p:tav tm="100000">
                                          <p:val>
                                            <p:strVal val="#ppt_x"/>
                                          </p:val>
                                        </p:tav>
                                      </p:tavLst>
                                    </p:anim>
                                    <p:anim calcmode="lin" valueType="num">
                                      <p:cBhvr>
                                        <p:cTn id="81" dur="3000" fill="hold"/>
                                        <p:tgtEl>
                                          <p:spTgt spid="11"/>
                                        </p:tgtEl>
                                        <p:attrNameLst>
                                          <p:attrName>ppt_y</p:attrName>
                                        </p:attrNameLst>
                                      </p:cBhvr>
                                      <p:tavLst>
                                        <p:tav tm="0">
                                          <p:val>
                                            <p:strVal val="#ppt_y-#ppt_h/2"/>
                                          </p:val>
                                        </p:tav>
                                        <p:tav tm="100000">
                                          <p:val>
                                            <p:strVal val="#ppt_y"/>
                                          </p:val>
                                        </p:tav>
                                      </p:tavLst>
                                    </p:anim>
                                    <p:anim calcmode="lin" valueType="num">
                                      <p:cBhvr>
                                        <p:cTn id="82" dur="3000" fill="hold"/>
                                        <p:tgtEl>
                                          <p:spTgt spid="11"/>
                                        </p:tgtEl>
                                        <p:attrNameLst>
                                          <p:attrName>ppt_w</p:attrName>
                                        </p:attrNameLst>
                                      </p:cBhvr>
                                      <p:tavLst>
                                        <p:tav tm="0">
                                          <p:val>
                                            <p:strVal val="#ppt_w"/>
                                          </p:val>
                                        </p:tav>
                                        <p:tav tm="100000">
                                          <p:val>
                                            <p:strVal val="#ppt_w"/>
                                          </p:val>
                                        </p:tav>
                                      </p:tavLst>
                                    </p:anim>
                                    <p:anim calcmode="lin" valueType="num">
                                      <p:cBhvr>
                                        <p:cTn id="83" dur="3000" fill="hold"/>
                                        <p:tgtEl>
                                          <p:spTgt spid="11"/>
                                        </p:tgtEl>
                                        <p:attrNameLst>
                                          <p:attrName>ppt_h</p:attrName>
                                        </p:attrNameLst>
                                      </p:cBhvr>
                                      <p:tavLst>
                                        <p:tav tm="0">
                                          <p:val>
                                            <p:fltVal val="0"/>
                                          </p:val>
                                        </p:tav>
                                        <p:tav tm="100000">
                                          <p:val>
                                            <p:strVal val="#ppt_h"/>
                                          </p:val>
                                        </p:tav>
                                      </p:tavLst>
                                    </p:anim>
                                  </p:childTnLst>
                                </p:cTn>
                              </p:par>
                              <p:par>
                                <p:cTn id="84" presetID="2" presetClass="exit" presetSubtype="4" fill="hold" grpId="1"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ppt_x"/>
                                          </p:val>
                                        </p:tav>
                                      </p:tavLst>
                                    </p:anim>
                                    <p:anim calcmode="lin" valueType="num">
                                      <p:cBhvr additive="base">
                                        <p:cTn id="86" dur="3000"/>
                                        <p:tgtEl>
                                          <p:spTgt spid="11"/>
                                        </p:tgtEl>
                                        <p:attrNameLst>
                                          <p:attrName>ppt_y</p:attrName>
                                        </p:attrNameLst>
                                      </p:cBhvr>
                                      <p:tavLst>
                                        <p:tav tm="0">
                                          <p:val>
                                            <p:strVal val="ppt_y"/>
                                          </p:val>
                                        </p:tav>
                                        <p:tav tm="100000">
                                          <p:val>
                                            <p:strVal val="1+ppt_h/2"/>
                                          </p:val>
                                        </p:tav>
                                      </p:tavLst>
                                    </p:anim>
                                    <p:set>
                                      <p:cBhvr>
                                        <p:cTn id="87" dur="1" fill="hold">
                                          <p:stCondLst>
                                            <p:cond delay="2999"/>
                                          </p:stCondLst>
                                        </p:cTn>
                                        <p:tgtEl>
                                          <p:spTgt spid="11"/>
                                        </p:tgtEl>
                                        <p:attrNameLst>
                                          <p:attrName>style.visibility</p:attrName>
                                        </p:attrNameLst>
                                      </p:cBhvr>
                                      <p:to>
                                        <p:strVal val="hidden"/>
                                      </p:to>
                                    </p:set>
                                  </p:childTnLst>
                                </p:cTn>
                              </p:par>
                              <p:par>
                                <p:cTn id="88" presetID="17" presetClass="entr" presetSubtype="1" fill="hold" grpId="0"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ppt_x</p:attrName>
                                        </p:attrNameLst>
                                      </p:cBhvr>
                                      <p:tavLst>
                                        <p:tav tm="0">
                                          <p:val>
                                            <p:strVal val="#ppt_x"/>
                                          </p:val>
                                        </p:tav>
                                        <p:tav tm="100000">
                                          <p:val>
                                            <p:strVal val="#ppt_x"/>
                                          </p:val>
                                        </p:tav>
                                      </p:tavLst>
                                    </p:anim>
                                    <p:anim calcmode="lin" valueType="num">
                                      <p:cBhvr>
                                        <p:cTn id="91" dur="3000" fill="hold"/>
                                        <p:tgtEl>
                                          <p:spTgt spid="12"/>
                                        </p:tgtEl>
                                        <p:attrNameLst>
                                          <p:attrName>ppt_y</p:attrName>
                                        </p:attrNameLst>
                                      </p:cBhvr>
                                      <p:tavLst>
                                        <p:tav tm="0">
                                          <p:val>
                                            <p:strVal val="#ppt_y-#ppt_h/2"/>
                                          </p:val>
                                        </p:tav>
                                        <p:tav tm="100000">
                                          <p:val>
                                            <p:strVal val="#ppt_y"/>
                                          </p:val>
                                        </p:tav>
                                      </p:tavLst>
                                    </p:anim>
                                    <p:anim calcmode="lin" valueType="num">
                                      <p:cBhvr>
                                        <p:cTn id="92" dur="3000" fill="hold"/>
                                        <p:tgtEl>
                                          <p:spTgt spid="12"/>
                                        </p:tgtEl>
                                        <p:attrNameLst>
                                          <p:attrName>ppt_w</p:attrName>
                                        </p:attrNameLst>
                                      </p:cBhvr>
                                      <p:tavLst>
                                        <p:tav tm="0">
                                          <p:val>
                                            <p:strVal val="#ppt_w"/>
                                          </p:val>
                                        </p:tav>
                                        <p:tav tm="100000">
                                          <p:val>
                                            <p:strVal val="#ppt_w"/>
                                          </p:val>
                                        </p:tav>
                                      </p:tavLst>
                                    </p:anim>
                                    <p:anim calcmode="lin" valueType="num">
                                      <p:cBhvr>
                                        <p:cTn id="93" dur="3000" fill="hold"/>
                                        <p:tgtEl>
                                          <p:spTgt spid="12"/>
                                        </p:tgtEl>
                                        <p:attrNameLst>
                                          <p:attrName>ppt_h</p:attrName>
                                        </p:attrNameLst>
                                      </p:cBhvr>
                                      <p:tavLst>
                                        <p:tav tm="0">
                                          <p:val>
                                            <p:fltVal val="0"/>
                                          </p:val>
                                        </p:tav>
                                        <p:tav tm="100000">
                                          <p:val>
                                            <p:strVal val="#ppt_h"/>
                                          </p:val>
                                        </p:tav>
                                      </p:tavLst>
                                    </p:anim>
                                  </p:childTnLst>
                                </p:cTn>
                              </p:par>
                              <p:par>
                                <p:cTn id="94" presetID="2" presetClass="exit" presetSubtype="4" fill="hold" grpId="1"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ppt_x"/>
                                          </p:val>
                                        </p:tav>
                                      </p:tavLst>
                                    </p:anim>
                                    <p:anim calcmode="lin" valueType="num">
                                      <p:cBhvr additive="base">
                                        <p:cTn id="96" dur="3000"/>
                                        <p:tgtEl>
                                          <p:spTgt spid="12"/>
                                        </p:tgtEl>
                                        <p:attrNameLst>
                                          <p:attrName>ppt_y</p:attrName>
                                        </p:attrNameLst>
                                      </p:cBhvr>
                                      <p:tavLst>
                                        <p:tav tm="0">
                                          <p:val>
                                            <p:strVal val="ppt_y"/>
                                          </p:val>
                                        </p:tav>
                                        <p:tav tm="100000">
                                          <p:val>
                                            <p:strVal val="1+ppt_h/2"/>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ntr" presetSubtype="4" fill="hold" grpId="0" nodeType="withEffect">
                                  <p:stCondLst>
                                    <p:cond delay="0"/>
                                  </p:stCondLst>
                                  <p:childTnLst>
                                    <p:set>
                                      <p:cBhvr>
                                        <p:cTn id="99" dur="1" fill="hold">
                                          <p:stCondLst>
                                            <p:cond delay="0"/>
                                          </p:stCondLst>
                                        </p:cTn>
                                        <p:tgtEl>
                                          <p:spTgt spid="13"/>
                                        </p:tgtEl>
                                        <p:attrNameLst>
                                          <p:attrName>style.visibility</p:attrName>
                                        </p:attrNameLst>
                                      </p:cBhvr>
                                      <p:to>
                                        <p:strVal val="visible"/>
                                      </p:to>
                                    </p:set>
                                    <p:anim calcmode="lin" valueType="num">
                                      <p:cBhvr>
                                        <p:cTn id="100" dur="3000" fill="hold"/>
                                        <p:tgtEl>
                                          <p:spTgt spid="13"/>
                                        </p:tgtEl>
                                        <p:attrNameLst>
                                          <p:attrName>ppt_x</p:attrName>
                                        </p:attrNameLst>
                                      </p:cBhvr>
                                      <p:tavLst>
                                        <p:tav tm="0">
                                          <p:val>
                                            <p:strVal val="#ppt_x"/>
                                          </p:val>
                                        </p:tav>
                                        <p:tav tm="100000">
                                          <p:val>
                                            <p:strVal val="#ppt_x"/>
                                          </p:val>
                                        </p:tav>
                                      </p:tavLst>
                                    </p:anim>
                                    <p:anim calcmode="lin" valueType="num">
                                      <p:cBhvr>
                                        <p:cTn id="101" dur="3000" fill="hold"/>
                                        <p:tgtEl>
                                          <p:spTgt spid="13"/>
                                        </p:tgtEl>
                                        <p:attrNameLst>
                                          <p:attrName>ppt_y</p:attrName>
                                        </p:attrNameLst>
                                      </p:cBhvr>
                                      <p:tavLst>
                                        <p:tav tm="0">
                                          <p:val>
                                            <p:strVal val="#ppt_y+#ppt_h/2"/>
                                          </p:val>
                                        </p:tav>
                                        <p:tav tm="100000">
                                          <p:val>
                                            <p:strVal val="#ppt_y"/>
                                          </p:val>
                                        </p:tav>
                                      </p:tavLst>
                                    </p:anim>
                                    <p:anim calcmode="lin" valueType="num">
                                      <p:cBhvr>
                                        <p:cTn id="102" dur="3000" fill="hold"/>
                                        <p:tgtEl>
                                          <p:spTgt spid="13"/>
                                        </p:tgtEl>
                                        <p:attrNameLst>
                                          <p:attrName>ppt_w</p:attrName>
                                        </p:attrNameLst>
                                      </p:cBhvr>
                                      <p:tavLst>
                                        <p:tav tm="0">
                                          <p:val>
                                            <p:strVal val="#ppt_w"/>
                                          </p:val>
                                        </p:tav>
                                        <p:tav tm="100000">
                                          <p:val>
                                            <p:strVal val="#ppt_w"/>
                                          </p:val>
                                        </p:tav>
                                      </p:tavLst>
                                    </p:anim>
                                    <p:anim calcmode="lin" valueType="num">
                                      <p:cBhvr>
                                        <p:cTn id="103" dur="3000" fill="hold"/>
                                        <p:tgtEl>
                                          <p:spTgt spid="13"/>
                                        </p:tgtEl>
                                        <p:attrNameLst>
                                          <p:attrName>ppt_h</p:attrName>
                                        </p:attrNameLst>
                                      </p:cBhvr>
                                      <p:tavLst>
                                        <p:tav tm="0">
                                          <p:val>
                                            <p:fltVal val="0"/>
                                          </p:val>
                                        </p:tav>
                                        <p:tav tm="100000">
                                          <p:val>
                                            <p:strVal val="#ppt_h"/>
                                          </p:val>
                                        </p:tav>
                                      </p:tavLst>
                                    </p:anim>
                                  </p:childTnLst>
                                </p:cTn>
                              </p:par>
                              <p:par>
                                <p:cTn id="104" presetID="2" presetClass="exit" presetSubtype="1" fill="hold" grpId="1"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ppt_x"/>
                                          </p:val>
                                        </p:tav>
                                      </p:tavLst>
                                    </p:anim>
                                    <p:anim calcmode="lin" valueType="num">
                                      <p:cBhvr additive="base">
                                        <p:cTn id="106" dur="3000"/>
                                        <p:tgtEl>
                                          <p:spTgt spid="13"/>
                                        </p:tgtEl>
                                        <p:attrNameLst>
                                          <p:attrName>ppt_y</p:attrName>
                                        </p:attrNameLst>
                                      </p:cBhvr>
                                      <p:tavLst>
                                        <p:tav tm="0">
                                          <p:val>
                                            <p:strVal val="ppt_y"/>
                                          </p:val>
                                        </p:tav>
                                        <p:tav tm="100000">
                                          <p:val>
                                            <p:strVal val="0-ppt_h/2"/>
                                          </p:val>
                                        </p:tav>
                                      </p:tavLst>
                                    </p:anim>
                                    <p:set>
                                      <p:cBhvr>
                                        <p:cTn id="107" dur="1" fill="hold">
                                          <p:stCondLst>
                                            <p:cond delay="2999"/>
                                          </p:stCondLst>
                                        </p:cTn>
                                        <p:tgtEl>
                                          <p:spTgt spid="13"/>
                                        </p:tgtEl>
                                        <p:attrNameLst>
                                          <p:attrName>style.visibility</p:attrName>
                                        </p:attrNameLst>
                                      </p:cBhvr>
                                      <p:to>
                                        <p:strVal val="hidden"/>
                                      </p:to>
                                    </p:set>
                                  </p:childTnLst>
                                </p:cTn>
                              </p:par>
                              <p:par>
                                <p:cTn id="108" presetID="17" presetClass="entr" presetSubtype="4" fill="hold" grpId="0"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3000" fill="hold"/>
                                        <p:tgtEl>
                                          <p:spTgt spid="14"/>
                                        </p:tgtEl>
                                        <p:attrNameLst>
                                          <p:attrName>ppt_x</p:attrName>
                                        </p:attrNameLst>
                                      </p:cBhvr>
                                      <p:tavLst>
                                        <p:tav tm="0">
                                          <p:val>
                                            <p:strVal val="#ppt_x"/>
                                          </p:val>
                                        </p:tav>
                                        <p:tav tm="100000">
                                          <p:val>
                                            <p:strVal val="#ppt_x"/>
                                          </p:val>
                                        </p:tav>
                                      </p:tavLst>
                                    </p:anim>
                                    <p:anim calcmode="lin" valueType="num">
                                      <p:cBhvr>
                                        <p:cTn id="111" dur="3000" fill="hold"/>
                                        <p:tgtEl>
                                          <p:spTgt spid="14"/>
                                        </p:tgtEl>
                                        <p:attrNameLst>
                                          <p:attrName>ppt_y</p:attrName>
                                        </p:attrNameLst>
                                      </p:cBhvr>
                                      <p:tavLst>
                                        <p:tav tm="0">
                                          <p:val>
                                            <p:strVal val="#ppt_y+#ppt_h/2"/>
                                          </p:val>
                                        </p:tav>
                                        <p:tav tm="100000">
                                          <p:val>
                                            <p:strVal val="#ppt_y"/>
                                          </p:val>
                                        </p:tav>
                                      </p:tavLst>
                                    </p:anim>
                                    <p:anim calcmode="lin" valueType="num">
                                      <p:cBhvr>
                                        <p:cTn id="112" dur="3000" fill="hold"/>
                                        <p:tgtEl>
                                          <p:spTgt spid="14"/>
                                        </p:tgtEl>
                                        <p:attrNameLst>
                                          <p:attrName>ppt_w</p:attrName>
                                        </p:attrNameLst>
                                      </p:cBhvr>
                                      <p:tavLst>
                                        <p:tav tm="0">
                                          <p:val>
                                            <p:strVal val="#ppt_w"/>
                                          </p:val>
                                        </p:tav>
                                        <p:tav tm="100000">
                                          <p:val>
                                            <p:strVal val="#ppt_w"/>
                                          </p:val>
                                        </p:tav>
                                      </p:tavLst>
                                    </p:anim>
                                    <p:anim calcmode="lin" valueType="num">
                                      <p:cBhvr>
                                        <p:cTn id="113" dur="3000" fill="hold"/>
                                        <p:tgtEl>
                                          <p:spTgt spid="14"/>
                                        </p:tgtEl>
                                        <p:attrNameLst>
                                          <p:attrName>ppt_h</p:attrName>
                                        </p:attrNameLst>
                                      </p:cBhvr>
                                      <p:tavLst>
                                        <p:tav tm="0">
                                          <p:val>
                                            <p:fltVal val="0"/>
                                          </p:val>
                                        </p:tav>
                                        <p:tav tm="100000">
                                          <p:val>
                                            <p:strVal val="#ppt_h"/>
                                          </p:val>
                                        </p:tav>
                                      </p:tavLst>
                                    </p:anim>
                                  </p:childTnLst>
                                </p:cTn>
                              </p:par>
                              <p:par>
                                <p:cTn id="114" presetID="2" presetClass="exit" presetSubtype="1" fill="hold" grpId="1" nodeType="withEffect">
                                  <p:stCondLst>
                                    <p:cond delay="0"/>
                                  </p:stCondLst>
                                  <p:childTnLst>
                                    <p:anim calcmode="lin" valueType="num">
                                      <p:cBhvr additive="base">
                                        <p:cTn id="115" dur="3000"/>
                                        <p:tgtEl>
                                          <p:spTgt spid="14"/>
                                        </p:tgtEl>
                                        <p:attrNameLst>
                                          <p:attrName>ppt_x</p:attrName>
                                        </p:attrNameLst>
                                      </p:cBhvr>
                                      <p:tavLst>
                                        <p:tav tm="0">
                                          <p:val>
                                            <p:strVal val="ppt_x"/>
                                          </p:val>
                                        </p:tav>
                                        <p:tav tm="100000">
                                          <p:val>
                                            <p:strVal val="ppt_x"/>
                                          </p:val>
                                        </p:tav>
                                      </p:tavLst>
                                    </p:anim>
                                    <p:anim calcmode="lin" valueType="num">
                                      <p:cBhvr additive="base">
                                        <p:cTn id="116" dur="3000"/>
                                        <p:tgtEl>
                                          <p:spTgt spid="14"/>
                                        </p:tgtEl>
                                        <p:attrNameLst>
                                          <p:attrName>ppt_y</p:attrName>
                                        </p:attrNameLst>
                                      </p:cBhvr>
                                      <p:tavLst>
                                        <p:tav tm="0">
                                          <p:val>
                                            <p:strVal val="ppt_y"/>
                                          </p:val>
                                        </p:tav>
                                        <p:tav tm="100000">
                                          <p:val>
                                            <p:strVal val="0-ppt_h/2"/>
                                          </p:val>
                                        </p:tav>
                                      </p:tavLst>
                                    </p:anim>
                                    <p:set>
                                      <p:cBhvr>
                                        <p:cTn id="117" dur="1" fill="hold">
                                          <p:stCondLst>
                                            <p:cond delay="2999"/>
                                          </p:stCondLst>
                                        </p:cTn>
                                        <p:tgtEl>
                                          <p:spTgt spid="14"/>
                                        </p:tgtEl>
                                        <p:attrNameLst>
                                          <p:attrName>style.visibility</p:attrName>
                                        </p:attrNameLst>
                                      </p:cBhvr>
                                      <p:to>
                                        <p:strVal val="hidden"/>
                                      </p:to>
                                    </p:set>
                                  </p:childTnLst>
                                </p:cTn>
                              </p:par>
                              <p:par>
                                <p:cTn id="118" presetID="17" presetClass="entr" presetSubtype="4" fill="hold" grpId="0" nodeType="withEffect">
                                  <p:stCondLst>
                                    <p:cond delay="0"/>
                                  </p:stCondLst>
                                  <p:childTnLst>
                                    <p:set>
                                      <p:cBhvr>
                                        <p:cTn id="119" dur="1" fill="hold">
                                          <p:stCondLst>
                                            <p:cond delay="0"/>
                                          </p:stCondLst>
                                        </p:cTn>
                                        <p:tgtEl>
                                          <p:spTgt spid="15"/>
                                        </p:tgtEl>
                                        <p:attrNameLst>
                                          <p:attrName>style.visibility</p:attrName>
                                        </p:attrNameLst>
                                      </p:cBhvr>
                                      <p:to>
                                        <p:strVal val="visible"/>
                                      </p:to>
                                    </p:set>
                                    <p:anim calcmode="lin" valueType="num">
                                      <p:cBhvr>
                                        <p:cTn id="120" dur="3000" fill="hold"/>
                                        <p:tgtEl>
                                          <p:spTgt spid="15"/>
                                        </p:tgtEl>
                                        <p:attrNameLst>
                                          <p:attrName>ppt_x</p:attrName>
                                        </p:attrNameLst>
                                      </p:cBhvr>
                                      <p:tavLst>
                                        <p:tav tm="0">
                                          <p:val>
                                            <p:strVal val="#ppt_x"/>
                                          </p:val>
                                        </p:tav>
                                        <p:tav tm="100000">
                                          <p:val>
                                            <p:strVal val="#ppt_x"/>
                                          </p:val>
                                        </p:tav>
                                      </p:tavLst>
                                    </p:anim>
                                    <p:anim calcmode="lin" valueType="num">
                                      <p:cBhvr>
                                        <p:cTn id="121" dur="3000" fill="hold"/>
                                        <p:tgtEl>
                                          <p:spTgt spid="15"/>
                                        </p:tgtEl>
                                        <p:attrNameLst>
                                          <p:attrName>ppt_y</p:attrName>
                                        </p:attrNameLst>
                                      </p:cBhvr>
                                      <p:tavLst>
                                        <p:tav tm="0">
                                          <p:val>
                                            <p:strVal val="#ppt_y+#ppt_h/2"/>
                                          </p:val>
                                        </p:tav>
                                        <p:tav tm="100000">
                                          <p:val>
                                            <p:strVal val="#ppt_y"/>
                                          </p:val>
                                        </p:tav>
                                      </p:tavLst>
                                    </p:anim>
                                    <p:anim calcmode="lin" valueType="num">
                                      <p:cBhvr>
                                        <p:cTn id="122" dur="3000" fill="hold"/>
                                        <p:tgtEl>
                                          <p:spTgt spid="15"/>
                                        </p:tgtEl>
                                        <p:attrNameLst>
                                          <p:attrName>ppt_w</p:attrName>
                                        </p:attrNameLst>
                                      </p:cBhvr>
                                      <p:tavLst>
                                        <p:tav tm="0">
                                          <p:val>
                                            <p:strVal val="#ppt_w"/>
                                          </p:val>
                                        </p:tav>
                                        <p:tav tm="100000">
                                          <p:val>
                                            <p:strVal val="#ppt_w"/>
                                          </p:val>
                                        </p:tav>
                                      </p:tavLst>
                                    </p:anim>
                                    <p:anim calcmode="lin" valueType="num">
                                      <p:cBhvr>
                                        <p:cTn id="123" dur="3000" fill="hold"/>
                                        <p:tgtEl>
                                          <p:spTgt spid="15"/>
                                        </p:tgtEl>
                                        <p:attrNameLst>
                                          <p:attrName>ppt_h</p:attrName>
                                        </p:attrNameLst>
                                      </p:cBhvr>
                                      <p:tavLst>
                                        <p:tav tm="0">
                                          <p:val>
                                            <p:fltVal val="0"/>
                                          </p:val>
                                        </p:tav>
                                        <p:tav tm="100000">
                                          <p:val>
                                            <p:strVal val="#ppt_h"/>
                                          </p:val>
                                        </p:tav>
                                      </p:tavLst>
                                    </p:anim>
                                  </p:childTnLst>
                                </p:cTn>
                              </p:par>
                              <p:par>
                                <p:cTn id="124" presetID="2" presetClass="exit" presetSubtype="1" fill="hold" grpId="1"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ppt_x"/>
                                          </p:val>
                                        </p:tav>
                                      </p:tavLst>
                                    </p:anim>
                                    <p:anim calcmode="lin" valueType="num">
                                      <p:cBhvr additive="base">
                                        <p:cTn id="126" dur="3000"/>
                                        <p:tgtEl>
                                          <p:spTgt spid="15"/>
                                        </p:tgtEl>
                                        <p:attrNameLst>
                                          <p:attrName>ppt_y</p:attrName>
                                        </p:attrNameLst>
                                      </p:cBhvr>
                                      <p:tavLst>
                                        <p:tav tm="0">
                                          <p:val>
                                            <p:strVal val="ppt_y"/>
                                          </p:val>
                                        </p:tav>
                                        <p:tav tm="100000">
                                          <p:val>
                                            <p:strVal val="0-ppt_h/2"/>
                                          </p:val>
                                        </p:tav>
                                      </p:tavLst>
                                    </p:anim>
                                    <p:set>
                                      <p:cBhvr>
                                        <p:cTn id="127" dur="1" fill="hold">
                                          <p:stCondLst>
                                            <p:cond delay="2999"/>
                                          </p:stCondLst>
                                        </p:cTn>
                                        <p:tgtEl>
                                          <p:spTgt spid="15"/>
                                        </p:tgtEl>
                                        <p:attrNameLst>
                                          <p:attrName>style.visibility</p:attrName>
                                        </p:attrNameLst>
                                      </p:cBhvr>
                                      <p:to>
                                        <p:strVal val="hidden"/>
                                      </p:to>
                                    </p:set>
                                  </p:childTnLst>
                                </p:cTn>
                              </p:par>
                              <p:par>
                                <p:cTn id="128" presetID="14" presetClass="entr" presetSubtype="10" fill="hold" grpId="2" nodeType="withEffect">
                                  <p:stCondLst>
                                    <p:cond delay="0"/>
                                  </p:stCondLst>
                                  <p:childTnLst>
                                    <p:set>
                                      <p:cBhvr>
                                        <p:cTn id="129" dur="1" fill="hold">
                                          <p:stCondLst>
                                            <p:cond delay="0"/>
                                          </p:stCondLst>
                                        </p:cTn>
                                        <p:tgtEl>
                                          <p:spTgt spid="12"/>
                                        </p:tgtEl>
                                        <p:attrNameLst>
                                          <p:attrName>style.visibility</p:attrName>
                                        </p:attrNameLst>
                                      </p:cBhvr>
                                      <p:to>
                                        <p:strVal val="visible"/>
                                      </p:to>
                                    </p:set>
                                    <p:animEffect transition="in" filter="randombar(horizontal)">
                                      <p:cBhvr>
                                        <p:cTn id="130" dur="3000"/>
                                        <p:tgtEl>
                                          <p:spTgt spid="12"/>
                                        </p:tgtEl>
                                      </p:cBhvr>
                                    </p:animEffect>
                                  </p:childTnLst>
                                </p:cTn>
                              </p:par>
                              <p:par>
                                <p:cTn id="131" presetID="14" presetClass="entr" presetSubtype="10" fill="hold" grpId="2" nodeType="withEffect">
                                  <p:stCondLst>
                                    <p:cond delay="0"/>
                                  </p:stCondLst>
                                  <p:childTnLst>
                                    <p:set>
                                      <p:cBhvr>
                                        <p:cTn id="132" dur="1" fill="hold">
                                          <p:stCondLst>
                                            <p:cond delay="0"/>
                                          </p:stCondLst>
                                        </p:cTn>
                                        <p:tgtEl>
                                          <p:spTgt spid="11"/>
                                        </p:tgtEl>
                                        <p:attrNameLst>
                                          <p:attrName>style.visibility</p:attrName>
                                        </p:attrNameLst>
                                      </p:cBhvr>
                                      <p:to>
                                        <p:strVal val="visible"/>
                                      </p:to>
                                    </p:set>
                                    <p:animEffect transition="in" filter="randombar(horizontal)">
                                      <p:cBhvr>
                                        <p:cTn id="133" dur="3000"/>
                                        <p:tgtEl>
                                          <p:spTgt spid="11"/>
                                        </p:tgtEl>
                                      </p:cBhvr>
                                    </p:animEffect>
                                  </p:childTnLst>
                                </p:cTn>
                              </p:par>
                              <p:par>
                                <p:cTn id="134" presetID="14" presetClass="entr" presetSubtype="10" fill="hold" grpId="2" nodeType="withEffect">
                                  <p:stCondLst>
                                    <p:cond delay="0"/>
                                  </p:stCondLst>
                                  <p:childTnLst>
                                    <p:set>
                                      <p:cBhvr>
                                        <p:cTn id="135" dur="1" fill="hold">
                                          <p:stCondLst>
                                            <p:cond delay="0"/>
                                          </p:stCondLst>
                                        </p:cTn>
                                        <p:tgtEl>
                                          <p:spTgt spid="10"/>
                                        </p:tgtEl>
                                        <p:attrNameLst>
                                          <p:attrName>style.visibility</p:attrName>
                                        </p:attrNameLst>
                                      </p:cBhvr>
                                      <p:to>
                                        <p:strVal val="visible"/>
                                      </p:to>
                                    </p:set>
                                    <p:animEffect transition="in" filter="randombar(horizontal)">
                                      <p:cBhvr>
                                        <p:cTn id="136" dur="3000"/>
                                        <p:tgtEl>
                                          <p:spTgt spid="10"/>
                                        </p:tgtEl>
                                      </p:cBhvr>
                                    </p:animEffect>
                                  </p:childTnLst>
                                </p:cTn>
                              </p:par>
                              <p:par>
                                <p:cTn id="137" presetID="14" presetClass="entr" presetSubtype="10" fill="hold" grpId="2" nodeType="withEffect">
                                  <p:stCondLst>
                                    <p:cond delay="0"/>
                                  </p:stCondLst>
                                  <p:childTnLst>
                                    <p:set>
                                      <p:cBhvr>
                                        <p:cTn id="138" dur="1" fill="hold">
                                          <p:stCondLst>
                                            <p:cond delay="0"/>
                                          </p:stCondLst>
                                        </p:cTn>
                                        <p:tgtEl>
                                          <p:spTgt spid="13"/>
                                        </p:tgtEl>
                                        <p:attrNameLst>
                                          <p:attrName>style.visibility</p:attrName>
                                        </p:attrNameLst>
                                      </p:cBhvr>
                                      <p:to>
                                        <p:strVal val="visible"/>
                                      </p:to>
                                    </p:set>
                                    <p:animEffect transition="in" filter="randombar(horizontal)">
                                      <p:cBhvr>
                                        <p:cTn id="139" dur="3000"/>
                                        <p:tgtEl>
                                          <p:spTgt spid="13"/>
                                        </p:tgtEl>
                                      </p:cBhvr>
                                    </p:animEffect>
                                  </p:childTnLst>
                                </p:cTn>
                              </p:par>
                              <p:par>
                                <p:cTn id="140" presetID="14" presetClass="entr" presetSubtype="10" fill="hold" grpId="2" nodeType="withEffect">
                                  <p:stCondLst>
                                    <p:cond delay="0"/>
                                  </p:stCondLst>
                                  <p:childTnLst>
                                    <p:set>
                                      <p:cBhvr>
                                        <p:cTn id="141" dur="1" fill="hold">
                                          <p:stCondLst>
                                            <p:cond delay="0"/>
                                          </p:stCondLst>
                                        </p:cTn>
                                        <p:tgtEl>
                                          <p:spTgt spid="14"/>
                                        </p:tgtEl>
                                        <p:attrNameLst>
                                          <p:attrName>style.visibility</p:attrName>
                                        </p:attrNameLst>
                                      </p:cBhvr>
                                      <p:to>
                                        <p:strVal val="visible"/>
                                      </p:to>
                                    </p:set>
                                    <p:animEffect transition="in" filter="randombar(horizontal)">
                                      <p:cBhvr>
                                        <p:cTn id="142" dur="3000"/>
                                        <p:tgtEl>
                                          <p:spTgt spid="14"/>
                                        </p:tgtEl>
                                      </p:cBhvr>
                                    </p:animEffect>
                                  </p:childTnLst>
                                </p:cTn>
                              </p:par>
                              <p:par>
                                <p:cTn id="143" presetID="14" presetClass="entr" presetSubtype="10" fill="hold" grpId="2"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randombar(horizontal)">
                                      <p:cBhvr>
                                        <p:cTn id="145" dur="3000"/>
                                        <p:tgtEl>
                                          <p:spTgt spid="15"/>
                                        </p:tgtEl>
                                      </p:cBhvr>
                                    </p:animEffect>
                                  </p:childTnLst>
                                </p:cTn>
                              </p:par>
                              <p:par>
                                <p:cTn id="146" presetID="14" presetClass="entr" presetSubtype="5" fill="hold" grpId="2" nodeType="withEffect">
                                  <p:stCondLst>
                                    <p:cond delay="0"/>
                                  </p:stCondLst>
                                  <p:childTnLst>
                                    <p:set>
                                      <p:cBhvr>
                                        <p:cTn id="147" dur="1" fill="hold">
                                          <p:stCondLst>
                                            <p:cond delay="0"/>
                                          </p:stCondLst>
                                        </p:cTn>
                                        <p:tgtEl>
                                          <p:spTgt spid="8"/>
                                        </p:tgtEl>
                                        <p:attrNameLst>
                                          <p:attrName>style.visibility</p:attrName>
                                        </p:attrNameLst>
                                      </p:cBhvr>
                                      <p:to>
                                        <p:strVal val="visible"/>
                                      </p:to>
                                    </p:set>
                                    <p:animEffect transition="in" filter="randombar(vertical)">
                                      <p:cBhvr>
                                        <p:cTn id="148" dur="3000"/>
                                        <p:tgtEl>
                                          <p:spTgt spid="8"/>
                                        </p:tgtEl>
                                      </p:cBhvr>
                                    </p:animEffect>
                                  </p:childTnLst>
                                </p:cTn>
                              </p:par>
                              <p:par>
                                <p:cTn id="149" presetID="14" presetClass="entr" presetSubtype="5" fill="hold" grpId="2" nodeType="withEffect">
                                  <p:stCondLst>
                                    <p:cond delay="0"/>
                                  </p:stCondLst>
                                  <p:childTnLst>
                                    <p:set>
                                      <p:cBhvr>
                                        <p:cTn id="150" dur="1" fill="hold">
                                          <p:stCondLst>
                                            <p:cond delay="0"/>
                                          </p:stCondLst>
                                        </p:cTn>
                                        <p:tgtEl>
                                          <p:spTgt spid="3"/>
                                        </p:tgtEl>
                                        <p:attrNameLst>
                                          <p:attrName>style.visibility</p:attrName>
                                        </p:attrNameLst>
                                      </p:cBhvr>
                                      <p:to>
                                        <p:strVal val="visible"/>
                                      </p:to>
                                    </p:set>
                                    <p:animEffect transition="in" filter="randombar(vertical)">
                                      <p:cBhvr>
                                        <p:cTn id="151" dur="3000"/>
                                        <p:tgtEl>
                                          <p:spTgt spid="3"/>
                                        </p:tgtEl>
                                      </p:cBhvr>
                                    </p:animEffect>
                                  </p:childTnLst>
                                </p:cTn>
                              </p:par>
                              <p:par>
                                <p:cTn id="152" presetID="14" presetClass="entr" presetSubtype="5" fill="hold" grpId="2"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randombar(vertical)">
                                      <p:cBhvr>
                                        <p:cTn id="154" dur="3000"/>
                                        <p:tgtEl>
                                          <p:spTgt spid="2"/>
                                        </p:tgtEl>
                                      </p:cBhvr>
                                    </p:animEffect>
                                  </p:childTnLst>
                                </p:cTn>
                              </p:par>
                              <p:par>
                                <p:cTn id="155" presetID="14" presetClass="entr" presetSubtype="5" fill="hold" grpId="2" nodeType="withEffect">
                                  <p:stCondLst>
                                    <p:cond delay="0"/>
                                  </p:stCondLst>
                                  <p:childTnLst>
                                    <p:set>
                                      <p:cBhvr>
                                        <p:cTn id="156" dur="1" fill="hold">
                                          <p:stCondLst>
                                            <p:cond delay="0"/>
                                          </p:stCondLst>
                                        </p:cTn>
                                        <p:tgtEl>
                                          <p:spTgt spid="9"/>
                                        </p:tgtEl>
                                        <p:attrNameLst>
                                          <p:attrName>style.visibility</p:attrName>
                                        </p:attrNameLst>
                                      </p:cBhvr>
                                      <p:to>
                                        <p:strVal val="visible"/>
                                      </p:to>
                                    </p:set>
                                    <p:animEffect transition="in" filter="randombar(vertical)">
                                      <p:cBhvr>
                                        <p:cTn id="157" dur="3000"/>
                                        <p:tgtEl>
                                          <p:spTgt spid="9"/>
                                        </p:tgtEl>
                                      </p:cBhvr>
                                    </p:animEffect>
                                  </p:childTnLst>
                                </p:cTn>
                              </p:par>
                              <p:par>
                                <p:cTn id="158" presetID="14" presetClass="entr" presetSubtype="5"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randombar(vertical)">
                                      <p:cBhvr>
                                        <p:cTn id="160" dur="3000"/>
                                        <p:tgtEl>
                                          <p:spTgt spid="7"/>
                                        </p:tgtEl>
                                      </p:cBhvr>
                                    </p:animEffect>
                                  </p:childTnLst>
                                </p:cTn>
                              </p:par>
                              <p:par>
                                <p:cTn id="161" presetID="14" presetClass="entr" presetSubtype="5" fill="hold" grpId="2" nodeType="withEffect">
                                  <p:stCondLst>
                                    <p:cond delay="0"/>
                                  </p:stCondLst>
                                  <p:childTnLst>
                                    <p:set>
                                      <p:cBhvr>
                                        <p:cTn id="162" dur="1" fill="hold">
                                          <p:stCondLst>
                                            <p:cond delay="0"/>
                                          </p:stCondLst>
                                        </p:cTn>
                                        <p:tgtEl>
                                          <p:spTgt spid="4"/>
                                        </p:tgtEl>
                                        <p:attrNameLst>
                                          <p:attrName>style.visibility</p:attrName>
                                        </p:attrNameLst>
                                      </p:cBhvr>
                                      <p:to>
                                        <p:strVal val="visible"/>
                                      </p:to>
                                    </p:set>
                                    <p:animEffect transition="in" filter="randombar(vertical)">
                                      <p:cBhvr>
                                        <p:cTn id="163" dur="3000"/>
                                        <p:tgtEl>
                                          <p:spTgt spid="4"/>
                                        </p:tgtEl>
                                      </p:cBhvr>
                                    </p:animEffect>
                                  </p:childTnLst>
                                </p:cTn>
                              </p:par>
                              <p:par>
                                <p:cTn id="164" presetID="8" presetClass="entr" presetSubtype="32" fill="hold" nodeType="withEffect">
                                  <p:stCondLst>
                                    <p:cond delay="500"/>
                                  </p:stCondLst>
                                  <p:childTnLst>
                                    <p:set>
                                      <p:cBhvr>
                                        <p:cTn id="165" dur="1" fill="hold">
                                          <p:stCondLst>
                                            <p:cond delay="0"/>
                                          </p:stCondLst>
                                        </p:cTn>
                                        <p:tgtEl>
                                          <p:spTgt spid="18"/>
                                        </p:tgtEl>
                                        <p:attrNameLst>
                                          <p:attrName>style.visibility</p:attrName>
                                        </p:attrNameLst>
                                      </p:cBhvr>
                                      <p:to>
                                        <p:strVal val="visible"/>
                                      </p:to>
                                    </p:set>
                                    <p:animEffect transition="in" filter="diamond(out)">
                                      <p:cBhvr>
                                        <p:cTn id="166" dur="27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6.JPG"/>
          <p:cNvPicPr>
            <a:picLocks noGrp="1" noChangeAspect="1"/>
          </p:cNvPicPr>
          <p:nvPr isPhoto="1"/>
        </p:nvPicPr>
        <p:blipFill>
          <a:blip r:embed="rId2" cstate="print">
            <a:lum/>
          </a:blip>
          <a:stretch>
            <a:fillRect/>
          </a:stretch>
        </p:blipFill>
        <p:spPr>
          <a:xfrm>
            <a:off x="0" y="188640"/>
            <a:ext cx="9144000" cy="6336704"/>
          </a:xfrm>
          <a:prstGeom prst="rect">
            <a:avLst/>
          </a:prstGeom>
          <a:noFill/>
          <a:ln>
            <a:noFill/>
          </a:ln>
        </p:spPr>
      </p:pic>
      <p:pic>
        <p:nvPicPr>
          <p:cNvPr id="10" name="Picture 5"/>
          <p:cNvPicPr>
            <a:picLocks noChangeAspect="1" noChangeArrowheads="1"/>
          </p:cNvPicPr>
          <p:nvPr/>
        </p:nvPicPr>
        <p:blipFill>
          <a:blip r:embed="rId3" cstate="print">
            <a:lum bright="20000" contrast="40000"/>
            <a:extLst>
              <a:ext uri="{BEBA8EAE-BF5A-486C-A8C5-ECC9F3942E4B}">
                <a14:imgProps xmlns:a14="http://schemas.microsoft.com/office/drawing/2010/main" xmlns="">
                  <a14:imgLayer r:embed="rId4">
                    <a14:imgEffect>
                      <a14:colorTemperature colorTemp="11500"/>
                    </a14:imgEffect>
                    <a14:imgEffect>
                      <a14:saturation sat="400000"/>
                    </a14:imgEffect>
                  </a14:imgLayer>
                </a14:imgProps>
              </a:ext>
              <a:ext uri="{28A0092B-C50C-407E-A947-70E740481C1C}">
                <a14:useLocalDpi xmlns:a14="http://schemas.microsoft.com/office/drawing/2010/main" xmlns="" val="0"/>
              </a:ext>
            </a:extLst>
          </a:blip>
          <a:stretch>
            <a:fillRect/>
          </a:stretch>
        </p:blipFill>
        <p:spPr bwMode="auto">
          <a:xfrm>
            <a:off x="3223887" y="1084131"/>
            <a:ext cx="2736304" cy="2161296"/>
          </a:xfrm>
          <a:prstGeom prst="rect">
            <a:avLst/>
          </a:prstGeom>
          <a:gradFill>
            <a:gsLst>
              <a:gs pos="55000">
                <a:srgbClr val="FF66FF">
                  <a:alpha val="0"/>
                </a:srgbClr>
              </a:gs>
              <a:gs pos="417">
                <a:schemeClr val="tx1"/>
              </a:gs>
              <a:gs pos="7000">
                <a:srgbClr val="5DFFFF">
                  <a:alpha val="39000"/>
                </a:srgbClr>
              </a:gs>
            </a:gsLst>
            <a:path path="circle">
              <a:fillToRect l="50000" t="50000" r="50000" b="50000"/>
            </a:path>
          </a:gradFill>
          <a:ln>
            <a:noFill/>
          </a:ln>
          <a:extLst/>
        </p:spPr>
      </p:pic>
      <p:pic>
        <p:nvPicPr>
          <p:cNvPr id="11" name="Picture 5"/>
          <p:cNvPicPr>
            <a:picLocks noChangeAspect="1" noChangeArrowheads="1"/>
          </p:cNvPicPr>
          <p:nvPr/>
        </p:nvPicPr>
        <p:blipFill>
          <a:blip r:embed="rId3" cstate="print">
            <a:lum bright="20000" contrast="40000"/>
            <a:extLst>
              <a:ext uri="{BEBA8EAE-BF5A-486C-A8C5-ECC9F3942E4B}">
                <a14:imgProps xmlns:a14="http://schemas.microsoft.com/office/drawing/2010/main" xmlns="">
                  <a14:imgLayer r:embed="rId4">
                    <a14:imgEffect>
                      <a14:colorTemperature colorTemp="11500"/>
                    </a14:imgEffect>
                    <a14:imgEffect>
                      <a14:saturation sat="400000"/>
                    </a14:imgEffect>
                  </a14:imgLayer>
                </a14:imgProps>
              </a:ext>
              <a:ext uri="{28A0092B-C50C-407E-A947-70E740481C1C}">
                <a14:useLocalDpi xmlns:a14="http://schemas.microsoft.com/office/drawing/2010/main" xmlns="" val="0"/>
              </a:ext>
            </a:extLst>
          </a:blip>
          <a:stretch>
            <a:fillRect/>
          </a:stretch>
        </p:blipFill>
        <p:spPr bwMode="auto">
          <a:xfrm rot="10800000">
            <a:off x="3191675" y="3717032"/>
            <a:ext cx="2736304" cy="2161296"/>
          </a:xfrm>
          <a:prstGeom prst="rect">
            <a:avLst/>
          </a:prstGeom>
          <a:gradFill>
            <a:gsLst>
              <a:gs pos="55000">
                <a:srgbClr val="FF66FF">
                  <a:alpha val="0"/>
                </a:srgbClr>
              </a:gs>
              <a:gs pos="417">
                <a:schemeClr val="tx1"/>
              </a:gs>
              <a:gs pos="7000">
                <a:srgbClr val="5DFFFF">
                  <a:alpha val="39000"/>
                </a:srgbClr>
              </a:gs>
            </a:gsLst>
            <a:path path="circle">
              <a:fillToRect l="50000" t="50000" r="50000" b="50000"/>
            </a:path>
          </a:gradFill>
          <a:ln>
            <a:noFill/>
          </a:ln>
          <a:extLst/>
        </p:spPr>
      </p:pic>
      <p:pic>
        <p:nvPicPr>
          <p:cNvPr id="12" name="Picture 5"/>
          <p:cNvPicPr>
            <a:picLocks noChangeAspect="1" noChangeArrowheads="1"/>
          </p:cNvPicPr>
          <p:nvPr/>
        </p:nvPicPr>
        <p:blipFill>
          <a:blip r:embed="rId3" cstate="print">
            <a:lum bright="20000" contrast="40000"/>
            <a:extLst>
              <a:ext uri="{BEBA8EAE-BF5A-486C-A8C5-ECC9F3942E4B}">
                <a14:imgProps xmlns:a14="http://schemas.microsoft.com/office/drawing/2010/main" xmlns="">
                  <a14:imgLayer r:embed="rId4">
                    <a14:imgEffect>
                      <a14:colorTemperature colorTemp="11500"/>
                    </a14:imgEffect>
                    <a14:imgEffect>
                      <a14:saturation sat="400000"/>
                    </a14:imgEffect>
                  </a14:imgLayer>
                </a14:imgProps>
              </a:ext>
              <a:ext uri="{28A0092B-C50C-407E-A947-70E740481C1C}">
                <a14:useLocalDpi xmlns:a14="http://schemas.microsoft.com/office/drawing/2010/main" xmlns="" val="0"/>
              </a:ext>
            </a:extLst>
          </a:blip>
          <a:stretch>
            <a:fillRect/>
          </a:stretch>
        </p:blipFill>
        <p:spPr bwMode="auto">
          <a:xfrm rot="5400000">
            <a:off x="4592039" y="2348880"/>
            <a:ext cx="2736304" cy="2161296"/>
          </a:xfrm>
          <a:prstGeom prst="rect">
            <a:avLst/>
          </a:prstGeom>
          <a:gradFill>
            <a:gsLst>
              <a:gs pos="55000">
                <a:srgbClr val="FF66FF">
                  <a:alpha val="0"/>
                </a:srgbClr>
              </a:gs>
              <a:gs pos="417">
                <a:schemeClr val="tx1"/>
              </a:gs>
              <a:gs pos="7000">
                <a:srgbClr val="5DFFFF">
                  <a:alpha val="39000"/>
                </a:srgbClr>
              </a:gs>
            </a:gsLst>
            <a:path path="circle">
              <a:fillToRect l="50000" t="50000" r="50000" b="50000"/>
            </a:path>
          </a:gradFill>
          <a:ln>
            <a:noFill/>
          </a:ln>
          <a:extLst/>
        </p:spPr>
      </p:pic>
      <p:pic>
        <p:nvPicPr>
          <p:cNvPr id="13" name="Picture 5"/>
          <p:cNvPicPr>
            <a:picLocks noChangeAspect="1" noChangeArrowheads="1"/>
          </p:cNvPicPr>
          <p:nvPr/>
        </p:nvPicPr>
        <p:blipFill>
          <a:blip r:embed="rId5" cstate="print">
            <a:lum bright="20000" contrast="40000"/>
            <a:extLst>
              <a:ext uri="{BEBA8EAE-BF5A-486C-A8C5-ECC9F3942E4B}">
                <a14:imgProps xmlns:a14="http://schemas.microsoft.com/office/drawing/2010/main" xmlns="">
                  <a14:imgLayer r:embed="rId4">
                    <a14:imgEffect>
                      <a14:colorTemperature colorTemp="11500"/>
                    </a14:imgEffect>
                    <a14:imgEffect>
                      <a14:saturation sat="400000"/>
                    </a14:imgEffect>
                  </a14:imgLayer>
                </a14:imgProps>
              </a:ext>
              <a:ext uri="{28A0092B-C50C-407E-A947-70E740481C1C}">
                <a14:useLocalDpi xmlns:a14="http://schemas.microsoft.com/office/drawing/2010/main" xmlns="" val="0"/>
              </a:ext>
            </a:extLst>
          </a:blip>
          <a:stretch>
            <a:fillRect/>
          </a:stretch>
        </p:blipFill>
        <p:spPr bwMode="auto">
          <a:xfrm rot="16200000">
            <a:off x="1823522" y="2349078"/>
            <a:ext cx="2736304" cy="2161296"/>
          </a:xfrm>
          <a:prstGeom prst="rect">
            <a:avLst/>
          </a:prstGeom>
          <a:gradFill>
            <a:gsLst>
              <a:gs pos="55000">
                <a:srgbClr val="FF66FF">
                  <a:alpha val="0"/>
                </a:srgbClr>
              </a:gs>
              <a:gs pos="417">
                <a:schemeClr val="tx1"/>
              </a:gs>
              <a:gs pos="7000">
                <a:srgbClr val="5DFFFF">
                  <a:alpha val="39000"/>
                </a:srgbClr>
              </a:gs>
            </a:gsLst>
            <a:path path="circle">
              <a:fillToRect l="50000" t="50000" r="50000" b="50000"/>
            </a:path>
          </a:gradFill>
          <a:ln>
            <a:noFill/>
          </a:ln>
          <a:extLst/>
        </p:spPr>
      </p:pic>
      <p:sp>
        <p:nvSpPr>
          <p:cNvPr id="8" name="7 Forma libre"/>
          <p:cNvSpPr/>
          <p:nvPr/>
        </p:nvSpPr>
        <p:spPr>
          <a:xfrm>
            <a:off x="-10019"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chemeClr val="accent5">
                  <a:lumMod val="75000"/>
                </a:schemeClr>
              </a:gs>
              <a:gs pos="44000">
                <a:schemeClr val="bg2">
                  <a:lumMod val="60000"/>
                  <a:lumOff val="40000"/>
                </a:schemeClr>
              </a:gs>
              <a:gs pos="100000">
                <a:srgbClr val="339966">
                  <a:lumMod val="34000"/>
                </a:srgbClr>
              </a:gs>
              <a:gs pos="100000">
                <a:srgbClr val="00B050">
                  <a:lumMod val="22000"/>
                </a:srgbClr>
              </a:gs>
              <a:gs pos="86000">
                <a:srgbClr val="006600">
                  <a:lumMod val="29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chemeClr val="accent5">
                  <a:lumMod val="75000"/>
                </a:schemeClr>
              </a:gs>
              <a:gs pos="44000">
                <a:schemeClr val="bg2">
                  <a:lumMod val="60000"/>
                  <a:lumOff val="40000"/>
                </a:schemeClr>
              </a:gs>
              <a:gs pos="100000">
                <a:srgbClr val="339966">
                  <a:lumMod val="9000"/>
                </a:srgbClr>
              </a:gs>
              <a:gs pos="100000">
                <a:srgbClr val="00B050">
                  <a:lumMod val="22000"/>
                </a:srgbClr>
              </a:gs>
              <a:gs pos="86000">
                <a:srgbClr val="006600">
                  <a:lumMod val="29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456082308"/>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000" fill="hold"/>
                                        <p:tgtEl>
                                          <p:spTgt spid="10"/>
                                        </p:tgtEl>
                                        <p:attrNameLst>
                                          <p:attrName>ppt_x</p:attrName>
                                        </p:attrNameLst>
                                      </p:cBhvr>
                                      <p:tavLst>
                                        <p:tav tm="0">
                                          <p:val>
                                            <p:strVal val="#ppt_x"/>
                                          </p:val>
                                        </p:tav>
                                        <p:tav tm="100000">
                                          <p:val>
                                            <p:strVal val="#ppt_x"/>
                                          </p:val>
                                        </p:tav>
                                      </p:tavLst>
                                    </p:anim>
                                    <p:anim calcmode="lin" valueType="num">
                                      <p:cBhvr additive="base">
                                        <p:cTn id="11" dur="2000" fill="hold"/>
                                        <p:tgtEl>
                                          <p:spTgt spid="10"/>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2000" fill="hold"/>
                                        <p:tgtEl>
                                          <p:spTgt spid="10"/>
                                        </p:tgtEl>
                                        <p:attrNameLst>
                                          <p:attrName>ppt_w</p:attrName>
                                        </p:attrNameLst>
                                      </p:cBhvr>
                                      <p:tavLst>
                                        <p:tav tm="0">
                                          <p:val>
                                            <p:strVal val="#ppt_w"/>
                                          </p:val>
                                        </p:tav>
                                        <p:tav tm="100000">
                                          <p:val>
                                            <p:strVal val="#ppt_w"/>
                                          </p:val>
                                        </p:tav>
                                      </p:tavLst>
                                    </p:anim>
                                    <p:anim calcmode="lin" valueType="num">
                                      <p:cBhvr>
                                        <p:cTn id="15" dur="2000" fill="hold"/>
                                        <p:tgtEl>
                                          <p:spTgt spid="10"/>
                                        </p:tgtEl>
                                        <p:attrNameLst>
                                          <p:attrName>ppt_h</p:attrName>
                                        </p:attrNameLst>
                                      </p:cBhvr>
                                      <p:tavLst>
                                        <p:tav tm="0" fmla="#ppt_h*sin(2.5*pi*$)">
                                          <p:val>
                                            <p:fltVal val="0"/>
                                          </p:val>
                                        </p:tav>
                                        <p:tav tm="100000">
                                          <p:val>
                                            <p:fltVal val="1"/>
                                          </p:val>
                                        </p:tav>
                                      </p:tavLst>
                                    </p:anim>
                                  </p:childTnLst>
                                </p:cTn>
                              </p:par>
                              <p:par>
                                <p:cTn id="16" presetID="2" presetClass="entr" presetSubtype="1"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0-#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2000" fill="hold"/>
                                        <p:tgtEl>
                                          <p:spTgt spid="11"/>
                                        </p:tgtEl>
                                        <p:attrNameLst>
                                          <p:attrName>ppt_w</p:attrName>
                                        </p:attrNameLst>
                                      </p:cBhvr>
                                      <p:tavLst>
                                        <p:tav tm="0">
                                          <p:val>
                                            <p:strVal val="#ppt_w"/>
                                          </p:val>
                                        </p:tav>
                                        <p:tav tm="100000">
                                          <p:val>
                                            <p:strVal val="#ppt_w"/>
                                          </p:val>
                                        </p:tav>
                                      </p:tavLst>
                                    </p:anim>
                                    <p:anim calcmode="lin" valueType="num">
                                      <p:cBhvr>
                                        <p:cTn id="23" dur="2000" fill="hold"/>
                                        <p:tgtEl>
                                          <p:spTgt spid="11"/>
                                        </p:tgtEl>
                                        <p:attrNameLst>
                                          <p:attrName>ppt_h</p:attrName>
                                        </p:attrNameLst>
                                      </p:cBhvr>
                                      <p:tavLst>
                                        <p:tav tm="0" fmla="#ppt_h*sin(2.5*pi*$)">
                                          <p:val>
                                            <p:fltVal val="0"/>
                                          </p:val>
                                        </p:tav>
                                        <p:tav tm="100000">
                                          <p:val>
                                            <p:fltVal val="1"/>
                                          </p:val>
                                        </p:tav>
                                      </p:tavLst>
                                    </p:anim>
                                  </p:childTnLst>
                                </p:cTn>
                              </p:par>
                              <p:par>
                                <p:cTn id="24" presetID="2" presetClass="entr" presetSubtype="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2000" fill="hold"/>
                                        <p:tgtEl>
                                          <p:spTgt spid="13"/>
                                        </p:tgtEl>
                                        <p:attrNameLst>
                                          <p:attrName>ppt_w</p:attrName>
                                        </p:attrNameLst>
                                      </p:cBhvr>
                                      <p:tavLst>
                                        <p:tav tm="0" fmla="#ppt_w*sin(2.5*pi*$)">
                                          <p:val>
                                            <p:fltVal val="0"/>
                                          </p:val>
                                        </p:tav>
                                        <p:tav tm="100000">
                                          <p:val>
                                            <p:fltVal val="1"/>
                                          </p:val>
                                        </p:tav>
                                      </p:tavLst>
                                    </p:anim>
                                    <p:anim calcmode="lin" valueType="num">
                                      <p:cBhvr>
                                        <p:cTn id="31" dur="2000" fill="hold"/>
                                        <p:tgtEl>
                                          <p:spTgt spid="13"/>
                                        </p:tgtEl>
                                        <p:attrNameLst>
                                          <p:attrName>ppt_h</p:attrName>
                                        </p:attrNameLst>
                                      </p:cBhvr>
                                      <p:tavLst>
                                        <p:tav tm="0">
                                          <p:val>
                                            <p:strVal val="#ppt_h"/>
                                          </p:val>
                                        </p:tav>
                                        <p:tav tm="100000">
                                          <p:val>
                                            <p:strVal val="#ppt_h"/>
                                          </p:val>
                                        </p:tav>
                                      </p:tavLst>
                                    </p:anim>
                                  </p:childTnLst>
                                </p:cTn>
                              </p:par>
                              <p:par>
                                <p:cTn id="32" presetID="2" presetClass="entr" presetSubtype="8"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0-#ppt_w/2"/>
                                          </p:val>
                                        </p:tav>
                                        <p:tav tm="100000">
                                          <p:val>
                                            <p:strVal val="#ppt_x"/>
                                          </p:val>
                                        </p:tav>
                                      </p:tavLst>
                                    </p:anim>
                                    <p:anim calcmode="lin" valueType="num">
                                      <p:cBhvr additive="base">
                                        <p:cTn id="35" dur="2000" fill="hold"/>
                                        <p:tgtEl>
                                          <p:spTgt spid="12"/>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2000" fill="hold"/>
                                        <p:tgtEl>
                                          <p:spTgt spid="12"/>
                                        </p:tgtEl>
                                        <p:attrNameLst>
                                          <p:attrName>ppt_w</p:attrName>
                                        </p:attrNameLst>
                                      </p:cBhvr>
                                      <p:tavLst>
                                        <p:tav tm="0" fmla="#ppt_w*sin(2.5*pi*$)">
                                          <p:val>
                                            <p:fltVal val="0"/>
                                          </p:val>
                                        </p:tav>
                                        <p:tav tm="100000">
                                          <p:val>
                                            <p:fltVal val="1"/>
                                          </p:val>
                                        </p:tav>
                                      </p:tavLst>
                                    </p:anim>
                                    <p:anim calcmode="lin" valueType="num">
                                      <p:cBhvr>
                                        <p:cTn id="39" dur="2000" fill="hold"/>
                                        <p:tgtEl>
                                          <p:spTgt spid="12"/>
                                        </p:tgtEl>
                                        <p:attrNameLst>
                                          <p:attrName>ppt_h</p:attrName>
                                        </p:attrNameLst>
                                      </p:cBhvr>
                                      <p:tavLst>
                                        <p:tav tm="0">
                                          <p:val>
                                            <p:strVal val="#ppt_h"/>
                                          </p:val>
                                        </p:tav>
                                        <p:tav tm="100000">
                                          <p:val>
                                            <p:strVal val="#ppt_h"/>
                                          </p:val>
                                        </p:tav>
                                      </p:tavLst>
                                    </p:anim>
                                  </p:childTnLst>
                                </p:cTn>
                              </p:par>
                            </p:childTnLst>
                          </p:cTn>
                        </p:par>
                        <p:par>
                          <p:cTn id="40" fill="hold">
                            <p:stCondLst>
                              <p:cond delay="2000"/>
                            </p:stCondLst>
                            <p:childTnLst>
                              <p:par>
                                <p:cTn id="41" presetID="2" presetClass="exit" presetSubtype="4" fill="hold" nodeType="afterEffect">
                                  <p:stCondLst>
                                    <p:cond delay="0"/>
                                  </p:stCondLst>
                                  <p:childTnLst>
                                    <p:anim calcmode="lin" valueType="num">
                                      <p:cBhvr additive="base">
                                        <p:cTn id="42" dur="3500"/>
                                        <p:tgtEl>
                                          <p:spTgt spid="10"/>
                                        </p:tgtEl>
                                        <p:attrNameLst>
                                          <p:attrName>ppt_x</p:attrName>
                                        </p:attrNameLst>
                                      </p:cBhvr>
                                      <p:tavLst>
                                        <p:tav tm="0">
                                          <p:val>
                                            <p:strVal val="ppt_x"/>
                                          </p:val>
                                        </p:tav>
                                        <p:tav tm="100000">
                                          <p:val>
                                            <p:strVal val="ppt_x"/>
                                          </p:val>
                                        </p:tav>
                                      </p:tavLst>
                                    </p:anim>
                                    <p:anim calcmode="lin" valueType="num">
                                      <p:cBhvr additive="base">
                                        <p:cTn id="43" dur="3500"/>
                                        <p:tgtEl>
                                          <p:spTgt spid="10"/>
                                        </p:tgtEl>
                                        <p:attrNameLst>
                                          <p:attrName>ppt_y</p:attrName>
                                        </p:attrNameLst>
                                      </p:cBhvr>
                                      <p:tavLst>
                                        <p:tav tm="0">
                                          <p:val>
                                            <p:strVal val="ppt_y"/>
                                          </p:val>
                                        </p:tav>
                                        <p:tav tm="100000">
                                          <p:val>
                                            <p:strVal val="1+ppt_h/2"/>
                                          </p:val>
                                        </p:tav>
                                      </p:tavLst>
                                    </p:anim>
                                    <p:set>
                                      <p:cBhvr>
                                        <p:cTn id="44" dur="1" fill="hold">
                                          <p:stCondLst>
                                            <p:cond delay="3499"/>
                                          </p:stCondLst>
                                        </p:cTn>
                                        <p:tgtEl>
                                          <p:spTgt spid="10"/>
                                        </p:tgtEl>
                                        <p:attrNameLst>
                                          <p:attrName>style.visibility</p:attrName>
                                        </p:attrNameLst>
                                      </p:cBhvr>
                                      <p:to>
                                        <p:strVal val="hidden"/>
                                      </p:to>
                                    </p:set>
                                  </p:childTnLst>
                                </p:cTn>
                              </p:par>
                              <p:par>
                                <p:cTn id="45" presetID="2" presetClass="exit" presetSubtype="1" fill="hold" nodeType="withEffect">
                                  <p:stCondLst>
                                    <p:cond delay="0"/>
                                  </p:stCondLst>
                                  <p:childTnLst>
                                    <p:anim calcmode="lin" valueType="num">
                                      <p:cBhvr additive="base">
                                        <p:cTn id="46" dur="3500"/>
                                        <p:tgtEl>
                                          <p:spTgt spid="11"/>
                                        </p:tgtEl>
                                        <p:attrNameLst>
                                          <p:attrName>ppt_x</p:attrName>
                                        </p:attrNameLst>
                                      </p:cBhvr>
                                      <p:tavLst>
                                        <p:tav tm="0">
                                          <p:val>
                                            <p:strVal val="ppt_x"/>
                                          </p:val>
                                        </p:tav>
                                        <p:tav tm="100000">
                                          <p:val>
                                            <p:strVal val="ppt_x"/>
                                          </p:val>
                                        </p:tav>
                                      </p:tavLst>
                                    </p:anim>
                                    <p:anim calcmode="lin" valueType="num">
                                      <p:cBhvr additive="base">
                                        <p:cTn id="47" dur="3500"/>
                                        <p:tgtEl>
                                          <p:spTgt spid="11"/>
                                        </p:tgtEl>
                                        <p:attrNameLst>
                                          <p:attrName>ppt_y</p:attrName>
                                        </p:attrNameLst>
                                      </p:cBhvr>
                                      <p:tavLst>
                                        <p:tav tm="0">
                                          <p:val>
                                            <p:strVal val="ppt_y"/>
                                          </p:val>
                                        </p:tav>
                                        <p:tav tm="100000">
                                          <p:val>
                                            <p:strVal val="0-ppt_h/2"/>
                                          </p:val>
                                        </p:tav>
                                      </p:tavLst>
                                    </p:anim>
                                    <p:set>
                                      <p:cBhvr>
                                        <p:cTn id="48" dur="1" fill="hold">
                                          <p:stCondLst>
                                            <p:cond delay="3499"/>
                                          </p:stCondLst>
                                        </p:cTn>
                                        <p:tgtEl>
                                          <p:spTgt spid="11"/>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500"/>
                                        <p:tgtEl>
                                          <p:spTgt spid="13"/>
                                        </p:tgtEl>
                                        <p:attrNameLst>
                                          <p:attrName>ppt_x</p:attrName>
                                        </p:attrNameLst>
                                      </p:cBhvr>
                                      <p:tavLst>
                                        <p:tav tm="0">
                                          <p:val>
                                            <p:strVal val="ppt_x"/>
                                          </p:val>
                                        </p:tav>
                                        <p:tav tm="100000">
                                          <p:val>
                                            <p:strVal val="1+ppt_w/2"/>
                                          </p:val>
                                        </p:tav>
                                      </p:tavLst>
                                    </p:anim>
                                    <p:anim calcmode="lin" valueType="num">
                                      <p:cBhvr additive="base">
                                        <p:cTn id="51" dur="3500"/>
                                        <p:tgtEl>
                                          <p:spTgt spid="13"/>
                                        </p:tgtEl>
                                        <p:attrNameLst>
                                          <p:attrName>ppt_y</p:attrName>
                                        </p:attrNameLst>
                                      </p:cBhvr>
                                      <p:tavLst>
                                        <p:tav tm="0">
                                          <p:val>
                                            <p:strVal val="ppt_y"/>
                                          </p:val>
                                        </p:tav>
                                        <p:tav tm="100000">
                                          <p:val>
                                            <p:strVal val="ppt_y"/>
                                          </p:val>
                                        </p:tav>
                                      </p:tavLst>
                                    </p:anim>
                                    <p:set>
                                      <p:cBhvr>
                                        <p:cTn id="52" dur="1" fill="hold">
                                          <p:stCondLst>
                                            <p:cond delay="3499"/>
                                          </p:stCondLst>
                                        </p:cTn>
                                        <p:tgtEl>
                                          <p:spTgt spid="13"/>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500"/>
                                        <p:tgtEl>
                                          <p:spTgt spid="12"/>
                                        </p:tgtEl>
                                        <p:attrNameLst>
                                          <p:attrName>ppt_x</p:attrName>
                                        </p:attrNameLst>
                                      </p:cBhvr>
                                      <p:tavLst>
                                        <p:tav tm="0">
                                          <p:val>
                                            <p:strVal val="ppt_x"/>
                                          </p:val>
                                        </p:tav>
                                        <p:tav tm="100000">
                                          <p:val>
                                            <p:strVal val="0-ppt_w/2"/>
                                          </p:val>
                                        </p:tav>
                                      </p:tavLst>
                                    </p:anim>
                                    <p:anim calcmode="lin" valueType="num">
                                      <p:cBhvr additive="base">
                                        <p:cTn id="55" dur="3500"/>
                                        <p:tgtEl>
                                          <p:spTgt spid="12"/>
                                        </p:tgtEl>
                                        <p:attrNameLst>
                                          <p:attrName>ppt_y</p:attrName>
                                        </p:attrNameLst>
                                      </p:cBhvr>
                                      <p:tavLst>
                                        <p:tav tm="0">
                                          <p:val>
                                            <p:strVal val="ppt_y"/>
                                          </p:val>
                                        </p:tav>
                                        <p:tav tm="100000">
                                          <p:val>
                                            <p:strVal val="ppt_y"/>
                                          </p:val>
                                        </p:tav>
                                      </p:tavLst>
                                    </p:anim>
                                    <p:set>
                                      <p:cBhvr>
                                        <p:cTn id="56" dur="1" fill="hold">
                                          <p:stCondLst>
                                            <p:cond delay="3499"/>
                                          </p:stCondLst>
                                        </p:cTn>
                                        <p:tgtEl>
                                          <p:spTgt spid="12"/>
                                        </p:tgtEl>
                                        <p:attrNameLst>
                                          <p:attrName>style.visibility</p:attrName>
                                        </p:attrNameLst>
                                      </p:cBhvr>
                                      <p:to>
                                        <p:strVal val="hidden"/>
                                      </p:to>
                                    </p:set>
                                  </p:childTnLst>
                                </p:cTn>
                              </p:par>
                              <p:par>
                                <p:cTn id="57" presetID="8" presetClass="entr" presetSubtype="32" fill="hold" nodeType="withEffect">
                                  <p:stCondLst>
                                    <p:cond delay="500"/>
                                  </p:stCondLst>
                                  <p:childTnLst>
                                    <p:set>
                                      <p:cBhvr>
                                        <p:cTn id="58" dur="1" fill="hold">
                                          <p:stCondLst>
                                            <p:cond delay="0"/>
                                          </p:stCondLst>
                                        </p:cTn>
                                        <p:tgtEl>
                                          <p:spTgt spid="7"/>
                                        </p:tgtEl>
                                        <p:attrNameLst>
                                          <p:attrName>style.visibility</p:attrName>
                                        </p:attrNameLst>
                                      </p:cBhvr>
                                      <p:to>
                                        <p:strVal val="visible"/>
                                      </p:to>
                                    </p:set>
                                    <p:animEffect transition="in" filter="diamond(out)">
                                      <p:cBhvr>
                                        <p:cTn id="59"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26.JPG"/>
          <p:cNvPicPr>
            <a:picLocks noGrp="1" noChangeAspect="1"/>
          </p:cNvPicPr>
          <p:nvPr isPhoto="1"/>
        </p:nvPicPr>
        <p:blipFill>
          <a:blip r:embed="rId2" cstate="print">
            <a:lum/>
          </a:blip>
          <a:stretch>
            <a:fillRect/>
          </a:stretch>
        </p:blipFill>
        <p:spPr>
          <a:xfrm>
            <a:off x="0" y="188640"/>
            <a:ext cx="9144000" cy="6480721"/>
          </a:xfrm>
          <a:prstGeom prst="rect">
            <a:avLst/>
          </a:prstGeom>
          <a:noFill/>
          <a:ln>
            <a:noFill/>
          </a:ln>
        </p:spPr>
      </p:pic>
      <p:pic>
        <p:nvPicPr>
          <p:cNvPr id="3075" name="Picture 3"/>
          <p:cNvPicPr>
            <a:picLocks noChangeAspect="1" noChangeArrowheads="1"/>
          </p:cNvPicPr>
          <p:nvPr/>
        </p:nvPicPr>
        <p:blipFill>
          <a:blip r:embed="rId3" cstate="print">
            <a:duotone>
              <a:prstClr val="black"/>
              <a:srgbClr val="FF5050">
                <a:tint val="45000"/>
                <a:satMod val="400000"/>
              </a:srgbClr>
            </a:duotone>
            <a:lum bright="20000" contrast="40000"/>
            <a:extLst>
              <a:ext uri="{28A0092B-C50C-407E-A947-70E740481C1C}">
                <a14:useLocalDpi xmlns:a14="http://schemas.microsoft.com/office/drawing/2010/main" xmlns="" val="0"/>
              </a:ext>
            </a:extLst>
          </a:blip>
          <a:srcRect/>
          <a:stretch>
            <a:fillRect/>
          </a:stretch>
        </p:blipFill>
        <p:spPr bwMode="auto">
          <a:xfrm rot="5400000">
            <a:off x="77341" y="30162"/>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rot="5400000">
            <a:off x="1098774" y="898094"/>
            <a:ext cx="1676545" cy="161558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 name="Picture 3"/>
          <p:cNvPicPr>
            <a:picLocks noChangeAspect="1" noChangeArrowheads="1"/>
          </p:cNvPicPr>
          <p:nvPr/>
        </p:nvPicPr>
        <p:blipFill>
          <a:blip r:embed="rId3" cstate="print">
            <a:duotone>
              <a:prstClr val="black"/>
              <a:srgbClr val="FF5050">
                <a:tint val="45000"/>
                <a:satMod val="400000"/>
              </a:srgbClr>
            </a:duotone>
            <a:lum bright="20000" contrast="40000"/>
            <a:extLst>
              <a:ext uri="{28A0092B-C50C-407E-A947-70E740481C1C}">
                <a14:useLocalDpi xmlns:a14="http://schemas.microsoft.com/office/drawing/2010/main" xmlns="" val="0"/>
              </a:ext>
            </a:extLst>
          </a:blip>
          <a:srcRect/>
          <a:stretch>
            <a:fillRect/>
          </a:stretch>
        </p:blipFill>
        <p:spPr bwMode="auto">
          <a:xfrm rot="5400000">
            <a:off x="2247545" y="1874759"/>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 name="Picture 3"/>
          <p:cNvPicPr>
            <a:picLocks noChangeAspect="1" noChangeArrowheads="1"/>
          </p:cNvPicPr>
          <p:nvPr/>
        </p:nvPicPr>
        <p:blipFill>
          <a:blip r:embed="rId3" cstate="print">
            <a:duotone>
              <a:prstClr val="black"/>
              <a:srgbClr val="FF5050">
                <a:tint val="45000"/>
                <a:satMod val="400000"/>
              </a:srgbClr>
            </a:duotone>
            <a:lum bright="20000" contrast="40000"/>
            <a:extLst>
              <a:ext uri="{28A0092B-C50C-407E-A947-70E740481C1C}">
                <a14:useLocalDpi xmlns:a14="http://schemas.microsoft.com/office/drawing/2010/main" xmlns="" val="0"/>
              </a:ext>
            </a:extLst>
          </a:blip>
          <a:srcRect/>
          <a:stretch>
            <a:fillRect/>
          </a:stretch>
        </p:blipFill>
        <p:spPr bwMode="auto">
          <a:xfrm rot="16200000" flipH="1">
            <a:off x="7460127" y="97148"/>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rot="16200000" flipH="1">
            <a:off x="6485734" y="868611"/>
            <a:ext cx="1676545" cy="161558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3"/>
          <p:cNvPicPr>
            <a:picLocks noChangeAspect="1" noChangeArrowheads="1"/>
          </p:cNvPicPr>
          <p:nvPr/>
        </p:nvPicPr>
        <p:blipFill>
          <a:blip r:embed="rId3" cstate="print">
            <a:duotone>
              <a:prstClr val="black"/>
              <a:srgbClr val="FF5050">
                <a:tint val="45000"/>
                <a:satMod val="400000"/>
              </a:srgbClr>
            </a:duotone>
            <a:lum bright="20000" contrast="40000"/>
            <a:extLst>
              <a:ext uri="{28A0092B-C50C-407E-A947-70E740481C1C}">
                <a14:useLocalDpi xmlns:a14="http://schemas.microsoft.com/office/drawing/2010/main" xmlns="" val="0"/>
              </a:ext>
            </a:extLst>
          </a:blip>
          <a:srcRect/>
          <a:stretch>
            <a:fillRect/>
          </a:stretch>
        </p:blipFill>
        <p:spPr bwMode="auto">
          <a:xfrm rot="16200000" flipH="1">
            <a:off x="5226907" y="1849163"/>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3"/>
          <p:cNvPicPr>
            <a:picLocks noChangeAspect="1" noChangeArrowheads="1"/>
          </p:cNvPicPr>
          <p:nvPr/>
        </p:nvPicPr>
        <p:blipFill>
          <a:blip r:embed="rId3" cstate="print">
            <a:duotone>
              <a:prstClr val="black"/>
              <a:srgbClr val="FF5050">
                <a:tint val="45000"/>
                <a:satMod val="400000"/>
              </a:srgbClr>
            </a:duotone>
            <a:lum bright="20000" contrast="40000"/>
            <a:extLst>
              <a:ext uri="{28A0092B-C50C-407E-A947-70E740481C1C}">
                <a14:useLocalDpi xmlns:a14="http://schemas.microsoft.com/office/drawing/2010/main" xmlns="" val="0"/>
              </a:ext>
            </a:extLst>
          </a:blip>
          <a:srcRect/>
          <a:stretch>
            <a:fillRect/>
          </a:stretch>
        </p:blipFill>
        <p:spPr bwMode="auto">
          <a:xfrm rot="5400000" flipH="1">
            <a:off x="77341" y="5241925"/>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129256" y="4403972"/>
            <a:ext cx="1676545" cy="161558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3"/>
          <p:cNvPicPr>
            <a:picLocks noChangeAspect="1" noChangeArrowheads="1"/>
          </p:cNvPicPr>
          <p:nvPr/>
        </p:nvPicPr>
        <p:blipFill>
          <a:blip r:embed="rId3" cstate="print">
            <a:duotone>
              <a:prstClr val="black"/>
              <a:srgbClr val="FF5050">
                <a:tint val="45000"/>
                <a:satMod val="400000"/>
              </a:srgbClr>
            </a:duotone>
            <a:lum bright="20000" contrast="40000"/>
            <a:extLst>
              <a:ext uri="{28A0092B-C50C-407E-A947-70E740481C1C}">
                <a14:useLocalDpi xmlns:a14="http://schemas.microsoft.com/office/drawing/2010/main" xmlns="" val="0"/>
              </a:ext>
            </a:extLst>
          </a:blip>
          <a:srcRect/>
          <a:stretch>
            <a:fillRect/>
          </a:stretch>
        </p:blipFill>
        <p:spPr bwMode="auto">
          <a:xfrm rot="5400000" flipH="1">
            <a:off x="2177952" y="3424815"/>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3"/>
          <p:cNvPicPr>
            <a:picLocks noChangeAspect="1" noChangeArrowheads="1"/>
          </p:cNvPicPr>
          <p:nvPr/>
        </p:nvPicPr>
        <p:blipFill>
          <a:blip r:embed="rId3" cstate="print">
            <a:duotone>
              <a:prstClr val="black"/>
              <a:srgbClr val="FF5050">
                <a:tint val="45000"/>
                <a:satMod val="400000"/>
              </a:srgbClr>
            </a:duotone>
            <a:lum bright="20000" contrast="40000"/>
            <a:extLst>
              <a:ext uri="{28A0092B-C50C-407E-A947-70E740481C1C}">
                <a14:useLocalDpi xmlns:a14="http://schemas.microsoft.com/office/drawing/2010/main" xmlns="" val="0"/>
              </a:ext>
            </a:extLst>
          </a:blip>
          <a:srcRect/>
          <a:stretch>
            <a:fillRect/>
          </a:stretch>
        </p:blipFill>
        <p:spPr bwMode="auto">
          <a:xfrm rot="16200000">
            <a:off x="7460126" y="5179228"/>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flipH="1">
            <a:off x="6300192" y="4403972"/>
            <a:ext cx="1676545" cy="161558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3"/>
          <p:cNvPicPr>
            <a:picLocks noChangeAspect="1" noChangeArrowheads="1"/>
          </p:cNvPicPr>
          <p:nvPr/>
        </p:nvPicPr>
        <p:blipFill>
          <a:blip r:embed="rId3" cstate="print">
            <a:duotone>
              <a:prstClr val="black"/>
              <a:srgbClr val="FF5050">
                <a:tint val="45000"/>
                <a:satMod val="400000"/>
              </a:srgbClr>
            </a:duotone>
            <a:lum bright="20000" contrast="40000"/>
            <a:extLst>
              <a:ext uri="{28A0092B-C50C-407E-A947-70E740481C1C}">
                <a14:useLocalDpi xmlns:a14="http://schemas.microsoft.com/office/drawing/2010/main" xmlns="" val="0"/>
              </a:ext>
            </a:extLst>
          </a:blip>
          <a:srcRect/>
          <a:stretch>
            <a:fillRect/>
          </a:stretch>
        </p:blipFill>
        <p:spPr bwMode="auto">
          <a:xfrm rot="16200000">
            <a:off x="5243742" y="3424816"/>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8" name="17 Forma libre"/>
          <p:cNvSpPr/>
          <p:nvPr/>
        </p:nvSpPr>
        <p:spPr>
          <a:xfrm>
            <a:off x="-21764" y="-1"/>
            <a:ext cx="9184079" cy="69269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96000">
                <a:srgbClr val="7030A0">
                  <a:lumMod val="40000"/>
                </a:srgbClr>
              </a:gs>
              <a:gs pos="60000">
                <a:srgbClr val="C00000">
                  <a:lumMod val="63000"/>
                  <a:lumOff val="37000"/>
                </a:srgbClr>
              </a:gs>
              <a:gs pos="23760">
                <a:srgbClr val="FF5050">
                  <a:lumMod val="52000"/>
                  <a:lumOff val="48000"/>
                </a:srgbClr>
              </a:gs>
              <a:gs pos="0">
                <a:schemeClr val="accent6">
                  <a:lumMod val="19000"/>
                  <a:lumOff val="81000"/>
                </a:schemeClr>
              </a:gs>
              <a:gs pos="100000">
                <a:srgbClr val="7030A0">
                  <a:lumMod val="44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Forma libre"/>
          <p:cNvSpPr/>
          <p:nvPr/>
        </p:nvSpPr>
        <p:spPr>
          <a:xfrm rot="10800000">
            <a:off x="-40079" y="6165303"/>
            <a:ext cx="9184079" cy="69269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96000">
                <a:srgbClr val="7030A0">
                  <a:lumMod val="40000"/>
                </a:srgbClr>
              </a:gs>
              <a:gs pos="60000">
                <a:srgbClr val="C00000">
                  <a:lumMod val="63000"/>
                  <a:lumOff val="37000"/>
                </a:srgbClr>
              </a:gs>
              <a:gs pos="23760">
                <a:srgbClr val="FF5050">
                  <a:lumMod val="52000"/>
                  <a:lumOff val="48000"/>
                </a:srgbClr>
              </a:gs>
              <a:gs pos="0">
                <a:schemeClr val="accent6">
                  <a:lumMod val="19000"/>
                  <a:lumOff val="81000"/>
                </a:schemeClr>
              </a:gs>
              <a:gs pos="100000">
                <a:srgbClr val="7030A0">
                  <a:lumMod val="44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37480356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nodeType="withEffect">
                                  <p:stCondLst>
                                    <p:cond delay="0"/>
                                  </p:stCondLst>
                                  <p:childTnLst>
                                    <p:set>
                                      <p:cBhvr>
                                        <p:cTn id="9" dur="1" fill="hold">
                                          <p:stCondLst>
                                            <p:cond delay="0"/>
                                          </p:stCondLst>
                                        </p:cTn>
                                        <p:tgtEl>
                                          <p:spTgt spid="3075"/>
                                        </p:tgtEl>
                                        <p:attrNameLst>
                                          <p:attrName>style.visibility</p:attrName>
                                        </p:attrNameLst>
                                      </p:cBhvr>
                                      <p:to>
                                        <p:strVal val="visible"/>
                                      </p:to>
                                    </p:set>
                                    <p:anim calcmode="lin" valueType="num">
                                      <p:cBhvr additive="base">
                                        <p:cTn id="10" dur="2500" fill="hold"/>
                                        <p:tgtEl>
                                          <p:spTgt spid="3075"/>
                                        </p:tgtEl>
                                        <p:attrNameLst>
                                          <p:attrName>ppt_x</p:attrName>
                                        </p:attrNameLst>
                                      </p:cBhvr>
                                      <p:tavLst>
                                        <p:tav tm="0">
                                          <p:val>
                                            <p:strVal val="1+#ppt_w/2"/>
                                          </p:val>
                                        </p:tav>
                                        <p:tav tm="100000">
                                          <p:val>
                                            <p:strVal val="#ppt_x"/>
                                          </p:val>
                                        </p:tav>
                                      </p:tavLst>
                                    </p:anim>
                                    <p:anim calcmode="lin" valueType="num">
                                      <p:cBhvr additive="base">
                                        <p:cTn id="11" dur="2500" fill="hold"/>
                                        <p:tgtEl>
                                          <p:spTgt spid="3075"/>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3075"/>
                                        </p:tgtEl>
                                        <p:attrNameLst>
                                          <p:attrName>style.visibility</p:attrName>
                                        </p:attrNameLst>
                                      </p:cBhvr>
                                      <p:to>
                                        <p:strVal val="visible"/>
                                      </p:to>
                                    </p:set>
                                    <p:anim calcmode="lin" valueType="num">
                                      <p:cBhvr>
                                        <p:cTn id="14" dur="2500" fill="hold"/>
                                        <p:tgtEl>
                                          <p:spTgt spid="3075"/>
                                        </p:tgtEl>
                                        <p:attrNameLst>
                                          <p:attrName>ppt_w</p:attrName>
                                        </p:attrNameLst>
                                      </p:cBhvr>
                                      <p:tavLst>
                                        <p:tav tm="0" fmla="#ppt_w*sin(2.5*pi*$)">
                                          <p:val>
                                            <p:fltVal val="0"/>
                                          </p:val>
                                        </p:tav>
                                        <p:tav tm="100000">
                                          <p:val>
                                            <p:fltVal val="1"/>
                                          </p:val>
                                        </p:tav>
                                      </p:tavLst>
                                    </p:anim>
                                    <p:anim calcmode="lin" valueType="num">
                                      <p:cBhvr>
                                        <p:cTn id="15" dur="2500" fill="hold"/>
                                        <p:tgtEl>
                                          <p:spTgt spid="3075"/>
                                        </p:tgtEl>
                                        <p:attrNameLst>
                                          <p:attrName>ppt_h</p:attrName>
                                        </p:attrNameLst>
                                      </p:cBhvr>
                                      <p:tavLst>
                                        <p:tav tm="0">
                                          <p:val>
                                            <p:strVal val="#ppt_h"/>
                                          </p:val>
                                        </p:tav>
                                        <p:tav tm="100000">
                                          <p:val>
                                            <p:strVal val="#ppt_h"/>
                                          </p:val>
                                        </p:tav>
                                      </p:tavLst>
                                    </p:anim>
                                  </p:childTnLst>
                                </p:cTn>
                              </p:par>
                              <p:par>
                                <p:cTn id="16" presetID="2" presetClass="entr" presetSubtype="6" fill="hold" nodeType="withEffect">
                                  <p:stCondLst>
                                    <p:cond delay="0"/>
                                  </p:stCondLst>
                                  <p:childTnLst>
                                    <p:set>
                                      <p:cBhvr>
                                        <p:cTn id="17" dur="1" fill="hold">
                                          <p:stCondLst>
                                            <p:cond delay="0"/>
                                          </p:stCondLst>
                                        </p:cTn>
                                        <p:tgtEl>
                                          <p:spTgt spid="3076"/>
                                        </p:tgtEl>
                                        <p:attrNameLst>
                                          <p:attrName>style.visibility</p:attrName>
                                        </p:attrNameLst>
                                      </p:cBhvr>
                                      <p:to>
                                        <p:strVal val="visible"/>
                                      </p:to>
                                    </p:set>
                                    <p:anim calcmode="lin" valueType="num">
                                      <p:cBhvr additive="base">
                                        <p:cTn id="18" dur="2500" fill="hold"/>
                                        <p:tgtEl>
                                          <p:spTgt spid="3076"/>
                                        </p:tgtEl>
                                        <p:attrNameLst>
                                          <p:attrName>ppt_x</p:attrName>
                                        </p:attrNameLst>
                                      </p:cBhvr>
                                      <p:tavLst>
                                        <p:tav tm="0">
                                          <p:val>
                                            <p:strVal val="1+#ppt_w/2"/>
                                          </p:val>
                                        </p:tav>
                                        <p:tav tm="100000">
                                          <p:val>
                                            <p:strVal val="#ppt_x"/>
                                          </p:val>
                                        </p:tav>
                                      </p:tavLst>
                                    </p:anim>
                                    <p:anim calcmode="lin" valueType="num">
                                      <p:cBhvr additive="base">
                                        <p:cTn id="19" dur="2500" fill="hold"/>
                                        <p:tgtEl>
                                          <p:spTgt spid="3076"/>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3076"/>
                                        </p:tgtEl>
                                        <p:attrNameLst>
                                          <p:attrName>style.visibility</p:attrName>
                                        </p:attrNameLst>
                                      </p:cBhvr>
                                      <p:to>
                                        <p:strVal val="visible"/>
                                      </p:to>
                                    </p:set>
                                    <p:anim calcmode="lin" valueType="num">
                                      <p:cBhvr>
                                        <p:cTn id="22" dur="2500" fill="hold"/>
                                        <p:tgtEl>
                                          <p:spTgt spid="3076"/>
                                        </p:tgtEl>
                                        <p:attrNameLst>
                                          <p:attrName>ppt_w</p:attrName>
                                        </p:attrNameLst>
                                      </p:cBhvr>
                                      <p:tavLst>
                                        <p:tav tm="0" fmla="#ppt_w*sin(2.5*pi*$)">
                                          <p:val>
                                            <p:fltVal val="0"/>
                                          </p:val>
                                        </p:tav>
                                        <p:tav tm="100000">
                                          <p:val>
                                            <p:fltVal val="1"/>
                                          </p:val>
                                        </p:tav>
                                      </p:tavLst>
                                    </p:anim>
                                    <p:anim calcmode="lin" valueType="num">
                                      <p:cBhvr>
                                        <p:cTn id="23" dur="2500" fill="hold"/>
                                        <p:tgtEl>
                                          <p:spTgt spid="3076"/>
                                        </p:tgtEl>
                                        <p:attrNameLst>
                                          <p:attrName>ppt_h</p:attrName>
                                        </p:attrNameLst>
                                      </p:cBhvr>
                                      <p:tavLst>
                                        <p:tav tm="0">
                                          <p:val>
                                            <p:strVal val="#ppt_h"/>
                                          </p:val>
                                        </p:tav>
                                        <p:tav tm="100000">
                                          <p:val>
                                            <p:strVal val="#ppt_h"/>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500" fill="hold"/>
                                        <p:tgtEl>
                                          <p:spTgt spid="4"/>
                                        </p:tgtEl>
                                        <p:attrNameLst>
                                          <p:attrName>ppt_x</p:attrName>
                                        </p:attrNameLst>
                                      </p:cBhvr>
                                      <p:tavLst>
                                        <p:tav tm="0">
                                          <p:val>
                                            <p:strVal val="1+#ppt_w/2"/>
                                          </p:val>
                                        </p:tav>
                                        <p:tav tm="100000">
                                          <p:val>
                                            <p:strVal val="#ppt_x"/>
                                          </p:val>
                                        </p:tav>
                                      </p:tavLst>
                                    </p:anim>
                                    <p:anim calcmode="lin" valueType="num">
                                      <p:cBhvr additive="base">
                                        <p:cTn id="27" dur="2500" fill="hold"/>
                                        <p:tgtEl>
                                          <p:spTgt spid="4"/>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2500" fill="hold"/>
                                        <p:tgtEl>
                                          <p:spTgt spid="4"/>
                                        </p:tgtEl>
                                        <p:attrNameLst>
                                          <p:attrName>ppt_w</p:attrName>
                                        </p:attrNameLst>
                                      </p:cBhvr>
                                      <p:tavLst>
                                        <p:tav tm="0" fmla="#ppt_w*sin(2.5*pi*$)">
                                          <p:val>
                                            <p:fltVal val="0"/>
                                          </p:val>
                                        </p:tav>
                                        <p:tav tm="100000">
                                          <p:val>
                                            <p:fltVal val="1"/>
                                          </p:val>
                                        </p:tav>
                                      </p:tavLst>
                                    </p:anim>
                                    <p:anim calcmode="lin" valueType="num">
                                      <p:cBhvr>
                                        <p:cTn id="31" dur="2500" fill="hold"/>
                                        <p:tgtEl>
                                          <p:spTgt spid="4"/>
                                        </p:tgtEl>
                                        <p:attrNameLst>
                                          <p:attrName>ppt_h</p:attrName>
                                        </p:attrNameLst>
                                      </p:cBhvr>
                                      <p:tavLst>
                                        <p:tav tm="0">
                                          <p:val>
                                            <p:strVal val="#ppt_h"/>
                                          </p:val>
                                        </p:tav>
                                        <p:tav tm="100000">
                                          <p:val>
                                            <p:strVal val="#ppt_h"/>
                                          </p:val>
                                        </p:tav>
                                      </p:tavLst>
                                    </p:anim>
                                  </p:childTnLst>
                                </p:cTn>
                              </p:par>
                              <p:par>
                                <p:cTn id="32" presetID="2" presetClass="entr" presetSubtype="1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500" fill="hold"/>
                                        <p:tgtEl>
                                          <p:spTgt spid="7"/>
                                        </p:tgtEl>
                                        <p:attrNameLst>
                                          <p:attrName>ppt_x</p:attrName>
                                        </p:attrNameLst>
                                      </p:cBhvr>
                                      <p:tavLst>
                                        <p:tav tm="0">
                                          <p:val>
                                            <p:strVal val="0-#ppt_w/2"/>
                                          </p:val>
                                        </p:tav>
                                        <p:tav tm="100000">
                                          <p:val>
                                            <p:strVal val="#ppt_x"/>
                                          </p:val>
                                        </p:tav>
                                      </p:tavLst>
                                    </p:anim>
                                    <p:anim calcmode="lin" valueType="num">
                                      <p:cBhvr additive="base">
                                        <p:cTn id="35" dur="2500" fill="hold"/>
                                        <p:tgtEl>
                                          <p:spTgt spid="7"/>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2500" fill="hold"/>
                                        <p:tgtEl>
                                          <p:spTgt spid="7"/>
                                        </p:tgtEl>
                                        <p:attrNameLst>
                                          <p:attrName>ppt_w</p:attrName>
                                        </p:attrNameLst>
                                      </p:cBhvr>
                                      <p:tavLst>
                                        <p:tav tm="0" fmla="#ppt_w*sin(2.5*pi*$)">
                                          <p:val>
                                            <p:fltVal val="0"/>
                                          </p:val>
                                        </p:tav>
                                        <p:tav tm="100000">
                                          <p:val>
                                            <p:fltVal val="1"/>
                                          </p:val>
                                        </p:tav>
                                      </p:tavLst>
                                    </p:anim>
                                    <p:anim calcmode="lin" valueType="num">
                                      <p:cBhvr>
                                        <p:cTn id="39" dur="2500" fill="hold"/>
                                        <p:tgtEl>
                                          <p:spTgt spid="7"/>
                                        </p:tgtEl>
                                        <p:attrNameLst>
                                          <p:attrName>ppt_h</p:attrName>
                                        </p:attrNameLst>
                                      </p:cBhvr>
                                      <p:tavLst>
                                        <p:tav tm="0">
                                          <p:val>
                                            <p:strVal val="#ppt_h"/>
                                          </p:val>
                                        </p:tav>
                                        <p:tav tm="100000">
                                          <p:val>
                                            <p:strVal val="#ppt_h"/>
                                          </p:val>
                                        </p:tav>
                                      </p:tavLst>
                                    </p:anim>
                                  </p:childTnLst>
                                </p:cTn>
                              </p:par>
                              <p:par>
                                <p:cTn id="40" presetID="2" presetClass="entr" presetSubtype="1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500" fill="hold"/>
                                        <p:tgtEl>
                                          <p:spTgt spid="6"/>
                                        </p:tgtEl>
                                        <p:attrNameLst>
                                          <p:attrName>ppt_x</p:attrName>
                                        </p:attrNameLst>
                                      </p:cBhvr>
                                      <p:tavLst>
                                        <p:tav tm="0">
                                          <p:val>
                                            <p:strVal val="0-#ppt_w/2"/>
                                          </p:val>
                                        </p:tav>
                                        <p:tav tm="100000">
                                          <p:val>
                                            <p:strVal val="#ppt_x"/>
                                          </p:val>
                                        </p:tav>
                                      </p:tavLst>
                                    </p:anim>
                                    <p:anim calcmode="lin" valueType="num">
                                      <p:cBhvr additive="base">
                                        <p:cTn id="43" dur="2500" fill="hold"/>
                                        <p:tgtEl>
                                          <p:spTgt spid="6"/>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2500" fill="hold"/>
                                        <p:tgtEl>
                                          <p:spTgt spid="6"/>
                                        </p:tgtEl>
                                        <p:attrNameLst>
                                          <p:attrName>ppt_w</p:attrName>
                                        </p:attrNameLst>
                                      </p:cBhvr>
                                      <p:tavLst>
                                        <p:tav tm="0" fmla="#ppt_w*sin(2.5*pi*$)">
                                          <p:val>
                                            <p:fltVal val="0"/>
                                          </p:val>
                                        </p:tav>
                                        <p:tav tm="100000">
                                          <p:val>
                                            <p:fltVal val="1"/>
                                          </p:val>
                                        </p:tav>
                                      </p:tavLst>
                                    </p:anim>
                                    <p:anim calcmode="lin" valueType="num">
                                      <p:cBhvr>
                                        <p:cTn id="47" dur="2500" fill="hold"/>
                                        <p:tgtEl>
                                          <p:spTgt spid="6"/>
                                        </p:tgtEl>
                                        <p:attrNameLst>
                                          <p:attrName>ppt_h</p:attrName>
                                        </p:attrNameLst>
                                      </p:cBhvr>
                                      <p:tavLst>
                                        <p:tav tm="0">
                                          <p:val>
                                            <p:strVal val="#ppt_h"/>
                                          </p:val>
                                        </p:tav>
                                        <p:tav tm="100000">
                                          <p:val>
                                            <p:strVal val="#ppt_h"/>
                                          </p:val>
                                        </p:tav>
                                      </p:tavLst>
                                    </p:anim>
                                  </p:childTnLst>
                                </p:cTn>
                              </p:par>
                              <p:par>
                                <p:cTn id="48" presetID="2" presetClass="entr" presetSubtype="12"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500" fill="hold"/>
                                        <p:tgtEl>
                                          <p:spTgt spid="5"/>
                                        </p:tgtEl>
                                        <p:attrNameLst>
                                          <p:attrName>ppt_x</p:attrName>
                                        </p:attrNameLst>
                                      </p:cBhvr>
                                      <p:tavLst>
                                        <p:tav tm="0">
                                          <p:val>
                                            <p:strVal val="0-#ppt_w/2"/>
                                          </p:val>
                                        </p:tav>
                                        <p:tav tm="100000">
                                          <p:val>
                                            <p:strVal val="#ppt_x"/>
                                          </p:val>
                                        </p:tav>
                                      </p:tavLst>
                                    </p:anim>
                                    <p:anim calcmode="lin" valueType="num">
                                      <p:cBhvr additive="base">
                                        <p:cTn id="51" dur="2500" fill="hold"/>
                                        <p:tgtEl>
                                          <p:spTgt spid="5"/>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2500" fill="hold"/>
                                        <p:tgtEl>
                                          <p:spTgt spid="5"/>
                                        </p:tgtEl>
                                        <p:attrNameLst>
                                          <p:attrName>ppt_w</p:attrName>
                                        </p:attrNameLst>
                                      </p:cBhvr>
                                      <p:tavLst>
                                        <p:tav tm="0" fmla="#ppt_w*sin(2.5*pi*$)">
                                          <p:val>
                                            <p:fltVal val="0"/>
                                          </p:val>
                                        </p:tav>
                                        <p:tav tm="100000">
                                          <p:val>
                                            <p:fltVal val="1"/>
                                          </p:val>
                                        </p:tav>
                                      </p:tavLst>
                                    </p:anim>
                                    <p:anim calcmode="lin" valueType="num">
                                      <p:cBhvr>
                                        <p:cTn id="55" dur="2500" fill="hold"/>
                                        <p:tgtEl>
                                          <p:spTgt spid="5"/>
                                        </p:tgtEl>
                                        <p:attrNameLst>
                                          <p:attrName>ppt_h</p:attrName>
                                        </p:attrNameLst>
                                      </p:cBhvr>
                                      <p:tavLst>
                                        <p:tav tm="0">
                                          <p:val>
                                            <p:strVal val="#ppt_h"/>
                                          </p:val>
                                        </p:tav>
                                        <p:tav tm="100000">
                                          <p:val>
                                            <p:strVal val="#ppt_h"/>
                                          </p:val>
                                        </p:tav>
                                      </p:tavLst>
                                    </p:anim>
                                  </p:childTnLst>
                                </p:cTn>
                              </p:par>
                              <p:par>
                                <p:cTn id="56" presetID="2" presetClass="entr" presetSubtype="3"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500" fill="hold"/>
                                        <p:tgtEl>
                                          <p:spTgt spid="10"/>
                                        </p:tgtEl>
                                        <p:attrNameLst>
                                          <p:attrName>ppt_x</p:attrName>
                                        </p:attrNameLst>
                                      </p:cBhvr>
                                      <p:tavLst>
                                        <p:tav tm="0">
                                          <p:val>
                                            <p:strVal val="1+#ppt_w/2"/>
                                          </p:val>
                                        </p:tav>
                                        <p:tav tm="100000">
                                          <p:val>
                                            <p:strVal val="#ppt_x"/>
                                          </p:val>
                                        </p:tav>
                                      </p:tavLst>
                                    </p:anim>
                                    <p:anim calcmode="lin" valueType="num">
                                      <p:cBhvr additive="base">
                                        <p:cTn id="59" dur="2500" fill="hold"/>
                                        <p:tgtEl>
                                          <p:spTgt spid="10"/>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2500" fill="hold"/>
                                        <p:tgtEl>
                                          <p:spTgt spid="10"/>
                                        </p:tgtEl>
                                        <p:attrNameLst>
                                          <p:attrName>ppt_w</p:attrName>
                                        </p:attrNameLst>
                                      </p:cBhvr>
                                      <p:tavLst>
                                        <p:tav tm="0" fmla="#ppt_w*sin(2.5*pi*$)">
                                          <p:val>
                                            <p:fltVal val="0"/>
                                          </p:val>
                                        </p:tav>
                                        <p:tav tm="100000">
                                          <p:val>
                                            <p:fltVal val="1"/>
                                          </p:val>
                                        </p:tav>
                                      </p:tavLst>
                                    </p:anim>
                                    <p:anim calcmode="lin" valueType="num">
                                      <p:cBhvr>
                                        <p:cTn id="63" dur="2500" fill="hold"/>
                                        <p:tgtEl>
                                          <p:spTgt spid="10"/>
                                        </p:tgtEl>
                                        <p:attrNameLst>
                                          <p:attrName>ppt_h</p:attrName>
                                        </p:attrNameLst>
                                      </p:cBhvr>
                                      <p:tavLst>
                                        <p:tav tm="0">
                                          <p:val>
                                            <p:strVal val="#ppt_h"/>
                                          </p:val>
                                        </p:tav>
                                        <p:tav tm="100000">
                                          <p:val>
                                            <p:strVal val="#ppt_h"/>
                                          </p:val>
                                        </p:tav>
                                      </p:tavLst>
                                    </p:anim>
                                  </p:childTnLst>
                                </p:cTn>
                              </p:par>
                              <p:par>
                                <p:cTn id="64" presetID="2" presetClass="entr" presetSubtype="3"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2500" fill="hold"/>
                                        <p:tgtEl>
                                          <p:spTgt spid="9"/>
                                        </p:tgtEl>
                                        <p:attrNameLst>
                                          <p:attrName>ppt_x</p:attrName>
                                        </p:attrNameLst>
                                      </p:cBhvr>
                                      <p:tavLst>
                                        <p:tav tm="0">
                                          <p:val>
                                            <p:strVal val="1+#ppt_w/2"/>
                                          </p:val>
                                        </p:tav>
                                        <p:tav tm="100000">
                                          <p:val>
                                            <p:strVal val="#ppt_x"/>
                                          </p:val>
                                        </p:tav>
                                      </p:tavLst>
                                    </p:anim>
                                    <p:anim calcmode="lin" valueType="num">
                                      <p:cBhvr additive="base">
                                        <p:cTn id="67" dur="2500" fill="hold"/>
                                        <p:tgtEl>
                                          <p:spTgt spid="9"/>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500" fill="hold"/>
                                        <p:tgtEl>
                                          <p:spTgt spid="9"/>
                                        </p:tgtEl>
                                        <p:attrNameLst>
                                          <p:attrName>ppt_w</p:attrName>
                                        </p:attrNameLst>
                                      </p:cBhvr>
                                      <p:tavLst>
                                        <p:tav tm="0" fmla="#ppt_w*sin(2.5*pi*$)">
                                          <p:val>
                                            <p:fltVal val="0"/>
                                          </p:val>
                                        </p:tav>
                                        <p:tav tm="100000">
                                          <p:val>
                                            <p:fltVal val="1"/>
                                          </p:val>
                                        </p:tav>
                                      </p:tavLst>
                                    </p:anim>
                                    <p:anim calcmode="lin" valueType="num">
                                      <p:cBhvr>
                                        <p:cTn id="71" dur="2500" fill="hold"/>
                                        <p:tgtEl>
                                          <p:spTgt spid="9"/>
                                        </p:tgtEl>
                                        <p:attrNameLst>
                                          <p:attrName>ppt_h</p:attrName>
                                        </p:attrNameLst>
                                      </p:cBhvr>
                                      <p:tavLst>
                                        <p:tav tm="0">
                                          <p:val>
                                            <p:strVal val="#ppt_h"/>
                                          </p:val>
                                        </p:tav>
                                        <p:tav tm="100000">
                                          <p:val>
                                            <p:strVal val="#ppt_h"/>
                                          </p:val>
                                        </p:tav>
                                      </p:tavLst>
                                    </p:anim>
                                  </p:childTnLst>
                                </p:cTn>
                              </p:par>
                              <p:par>
                                <p:cTn id="72" presetID="2" presetClass="entr" presetSubtype="3"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2500" fill="hold"/>
                                        <p:tgtEl>
                                          <p:spTgt spid="8"/>
                                        </p:tgtEl>
                                        <p:attrNameLst>
                                          <p:attrName>ppt_x</p:attrName>
                                        </p:attrNameLst>
                                      </p:cBhvr>
                                      <p:tavLst>
                                        <p:tav tm="0">
                                          <p:val>
                                            <p:strVal val="1+#ppt_w/2"/>
                                          </p:val>
                                        </p:tav>
                                        <p:tav tm="100000">
                                          <p:val>
                                            <p:strVal val="#ppt_x"/>
                                          </p:val>
                                        </p:tav>
                                      </p:tavLst>
                                    </p:anim>
                                    <p:anim calcmode="lin" valueType="num">
                                      <p:cBhvr additive="base">
                                        <p:cTn id="75" dur="2500" fill="hold"/>
                                        <p:tgtEl>
                                          <p:spTgt spid="8"/>
                                        </p:tgtEl>
                                        <p:attrNameLst>
                                          <p:attrName>ppt_y</p:attrName>
                                        </p:attrNameLst>
                                      </p:cBhvr>
                                      <p:tavLst>
                                        <p:tav tm="0">
                                          <p:val>
                                            <p:strVal val="0-#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2500" fill="hold"/>
                                        <p:tgtEl>
                                          <p:spTgt spid="8"/>
                                        </p:tgtEl>
                                        <p:attrNameLst>
                                          <p:attrName>ppt_w</p:attrName>
                                        </p:attrNameLst>
                                      </p:cBhvr>
                                      <p:tavLst>
                                        <p:tav tm="0" fmla="#ppt_w*sin(2.5*pi*$)">
                                          <p:val>
                                            <p:fltVal val="0"/>
                                          </p:val>
                                        </p:tav>
                                        <p:tav tm="100000">
                                          <p:val>
                                            <p:fltVal val="1"/>
                                          </p:val>
                                        </p:tav>
                                      </p:tavLst>
                                    </p:anim>
                                    <p:anim calcmode="lin" valueType="num">
                                      <p:cBhvr>
                                        <p:cTn id="79" dur="2500" fill="hold"/>
                                        <p:tgtEl>
                                          <p:spTgt spid="8"/>
                                        </p:tgtEl>
                                        <p:attrNameLst>
                                          <p:attrName>ppt_h</p:attrName>
                                        </p:attrNameLst>
                                      </p:cBhvr>
                                      <p:tavLst>
                                        <p:tav tm="0">
                                          <p:val>
                                            <p:strVal val="#ppt_h"/>
                                          </p:val>
                                        </p:tav>
                                        <p:tav tm="100000">
                                          <p:val>
                                            <p:strVal val="#ppt_h"/>
                                          </p:val>
                                        </p:tav>
                                      </p:tavLst>
                                    </p:anim>
                                  </p:childTnLst>
                                </p:cTn>
                              </p:par>
                              <p:par>
                                <p:cTn id="80" presetID="2" presetClass="entr" presetSubtype="9"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additive="base">
                                        <p:cTn id="82" dur="2500" fill="hold"/>
                                        <p:tgtEl>
                                          <p:spTgt spid="13"/>
                                        </p:tgtEl>
                                        <p:attrNameLst>
                                          <p:attrName>ppt_x</p:attrName>
                                        </p:attrNameLst>
                                      </p:cBhvr>
                                      <p:tavLst>
                                        <p:tav tm="0">
                                          <p:val>
                                            <p:strVal val="0-#ppt_w/2"/>
                                          </p:val>
                                        </p:tav>
                                        <p:tav tm="100000">
                                          <p:val>
                                            <p:strVal val="#ppt_x"/>
                                          </p:val>
                                        </p:tav>
                                      </p:tavLst>
                                    </p:anim>
                                    <p:anim calcmode="lin" valueType="num">
                                      <p:cBhvr additive="base">
                                        <p:cTn id="83" dur="2500" fill="hold"/>
                                        <p:tgtEl>
                                          <p:spTgt spid="13"/>
                                        </p:tgtEl>
                                        <p:attrNameLst>
                                          <p:attrName>ppt_y</p:attrName>
                                        </p:attrNameLst>
                                      </p:cBhvr>
                                      <p:tavLst>
                                        <p:tav tm="0">
                                          <p:val>
                                            <p:strVal val="0-#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p:cTn id="86" dur="2500" fill="hold"/>
                                        <p:tgtEl>
                                          <p:spTgt spid="13"/>
                                        </p:tgtEl>
                                        <p:attrNameLst>
                                          <p:attrName>ppt_w</p:attrName>
                                        </p:attrNameLst>
                                      </p:cBhvr>
                                      <p:tavLst>
                                        <p:tav tm="0" fmla="#ppt_w*sin(2.5*pi*$)">
                                          <p:val>
                                            <p:fltVal val="0"/>
                                          </p:val>
                                        </p:tav>
                                        <p:tav tm="100000">
                                          <p:val>
                                            <p:fltVal val="1"/>
                                          </p:val>
                                        </p:tav>
                                      </p:tavLst>
                                    </p:anim>
                                    <p:anim calcmode="lin" valueType="num">
                                      <p:cBhvr>
                                        <p:cTn id="87" dur="2500" fill="hold"/>
                                        <p:tgtEl>
                                          <p:spTgt spid="13"/>
                                        </p:tgtEl>
                                        <p:attrNameLst>
                                          <p:attrName>ppt_h</p:attrName>
                                        </p:attrNameLst>
                                      </p:cBhvr>
                                      <p:tavLst>
                                        <p:tav tm="0">
                                          <p:val>
                                            <p:strVal val="#ppt_h"/>
                                          </p:val>
                                        </p:tav>
                                        <p:tav tm="100000">
                                          <p:val>
                                            <p:strVal val="#ppt_h"/>
                                          </p:val>
                                        </p:tav>
                                      </p:tavLst>
                                    </p:anim>
                                  </p:childTnLst>
                                </p:cTn>
                              </p:par>
                              <p:par>
                                <p:cTn id="88" presetID="2" presetClass="entr" presetSubtype="9" fill="hold"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additive="base">
                                        <p:cTn id="90" dur="2500" fill="hold"/>
                                        <p:tgtEl>
                                          <p:spTgt spid="12"/>
                                        </p:tgtEl>
                                        <p:attrNameLst>
                                          <p:attrName>ppt_x</p:attrName>
                                        </p:attrNameLst>
                                      </p:cBhvr>
                                      <p:tavLst>
                                        <p:tav tm="0">
                                          <p:val>
                                            <p:strVal val="0-#ppt_w/2"/>
                                          </p:val>
                                        </p:tav>
                                        <p:tav tm="100000">
                                          <p:val>
                                            <p:strVal val="#ppt_x"/>
                                          </p:val>
                                        </p:tav>
                                      </p:tavLst>
                                    </p:anim>
                                    <p:anim calcmode="lin" valueType="num">
                                      <p:cBhvr additive="base">
                                        <p:cTn id="91" dur="2500" fill="hold"/>
                                        <p:tgtEl>
                                          <p:spTgt spid="12"/>
                                        </p:tgtEl>
                                        <p:attrNameLst>
                                          <p:attrName>ppt_y</p:attrName>
                                        </p:attrNameLst>
                                      </p:cBhvr>
                                      <p:tavLst>
                                        <p:tav tm="0">
                                          <p:val>
                                            <p:strVal val="0-#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2500" fill="hold"/>
                                        <p:tgtEl>
                                          <p:spTgt spid="12"/>
                                        </p:tgtEl>
                                        <p:attrNameLst>
                                          <p:attrName>ppt_w</p:attrName>
                                        </p:attrNameLst>
                                      </p:cBhvr>
                                      <p:tavLst>
                                        <p:tav tm="0" fmla="#ppt_w*sin(2.5*pi*$)">
                                          <p:val>
                                            <p:fltVal val="0"/>
                                          </p:val>
                                        </p:tav>
                                        <p:tav tm="100000">
                                          <p:val>
                                            <p:fltVal val="1"/>
                                          </p:val>
                                        </p:tav>
                                      </p:tavLst>
                                    </p:anim>
                                    <p:anim calcmode="lin" valueType="num">
                                      <p:cBhvr>
                                        <p:cTn id="95" dur="2500" fill="hold"/>
                                        <p:tgtEl>
                                          <p:spTgt spid="12"/>
                                        </p:tgtEl>
                                        <p:attrNameLst>
                                          <p:attrName>ppt_h</p:attrName>
                                        </p:attrNameLst>
                                      </p:cBhvr>
                                      <p:tavLst>
                                        <p:tav tm="0">
                                          <p:val>
                                            <p:strVal val="#ppt_h"/>
                                          </p:val>
                                        </p:tav>
                                        <p:tav tm="100000">
                                          <p:val>
                                            <p:strVal val="#ppt_h"/>
                                          </p:val>
                                        </p:tav>
                                      </p:tavLst>
                                    </p:anim>
                                  </p:childTnLst>
                                </p:cTn>
                              </p:par>
                              <p:par>
                                <p:cTn id="96" presetID="2" presetClass="entr" presetSubtype="9"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2500" fill="hold"/>
                                        <p:tgtEl>
                                          <p:spTgt spid="11"/>
                                        </p:tgtEl>
                                        <p:attrNameLst>
                                          <p:attrName>ppt_x</p:attrName>
                                        </p:attrNameLst>
                                      </p:cBhvr>
                                      <p:tavLst>
                                        <p:tav tm="0">
                                          <p:val>
                                            <p:strVal val="0-#ppt_w/2"/>
                                          </p:val>
                                        </p:tav>
                                        <p:tav tm="100000">
                                          <p:val>
                                            <p:strVal val="#ppt_x"/>
                                          </p:val>
                                        </p:tav>
                                      </p:tavLst>
                                    </p:anim>
                                    <p:anim calcmode="lin" valueType="num">
                                      <p:cBhvr additive="base">
                                        <p:cTn id="99" dur="2500" fill="hold"/>
                                        <p:tgtEl>
                                          <p:spTgt spid="11"/>
                                        </p:tgtEl>
                                        <p:attrNameLst>
                                          <p:attrName>ppt_y</p:attrName>
                                        </p:attrNameLst>
                                      </p:cBhvr>
                                      <p:tavLst>
                                        <p:tav tm="0">
                                          <p:val>
                                            <p:strVal val="0-#ppt_h/2"/>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p:cTn id="102" dur="2500" fill="hold"/>
                                        <p:tgtEl>
                                          <p:spTgt spid="11"/>
                                        </p:tgtEl>
                                        <p:attrNameLst>
                                          <p:attrName>ppt_w</p:attrName>
                                        </p:attrNameLst>
                                      </p:cBhvr>
                                      <p:tavLst>
                                        <p:tav tm="0" fmla="#ppt_w*sin(2.5*pi*$)">
                                          <p:val>
                                            <p:fltVal val="0"/>
                                          </p:val>
                                        </p:tav>
                                        <p:tav tm="100000">
                                          <p:val>
                                            <p:fltVal val="1"/>
                                          </p:val>
                                        </p:tav>
                                      </p:tavLst>
                                    </p:anim>
                                    <p:anim calcmode="lin" valueType="num">
                                      <p:cBhvr>
                                        <p:cTn id="103" dur="2500" fill="hold"/>
                                        <p:tgtEl>
                                          <p:spTgt spid="11"/>
                                        </p:tgtEl>
                                        <p:attrNameLst>
                                          <p:attrName>ppt_h</p:attrName>
                                        </p:attrNameLst>
                                      </p:cBhvr>
                                      <p:tavLst>
                                        <p:tav tm="0">
                                          <p:val>
                                            <p:strVal val="#ppt_h"/>
                                          </p:val>
                                        </p:tav>
                                        <p:tav tm="100000">
                                          <p:val>
                                            <p:strVal val="#ppt_h"/>
                                          </p:val>
                                        </p:tav>
                                      </p:tavLst>
                                    </p:anim>
                                  </p:childTnLst>
                                </p:cTn>
                              </p:par>
                            </p:childTnLst>
                          </p:cTn>
                        </p:par>
                        <p:par>
                          <p:cTn id="104" fill="hold">
                            <p:stCondLst>
                              <p:cond delay="2500"/>
                            </p:stCondLst>
                            <p:childTnLst>
                              <p:par>
                                <p:cTn id="105" presetID="2" presetClass="exit" presetSubtype="6" fill="hold" nodeType="afterEffect">
                                  <p:stCondLst>
                                    <p:cond delay="0"/>
                                  </p:stCondLst>
                                  <p:childTnLst>
                                    <p:anim calcmode="lin" valueType="num">
                                      <p:cBhvr additive="base">
                                        <p:cTn id="106" dur="3250"/>
                                        <p:tgtEl>
                                          <p:spTgt spid="3075"/>
                                        </p:tgtEl>
                                        <p:attrNameLst>
                                          <p:attrName>ppt_x</p:attrName>
                                        </p:attrNameLst>
                                      </p:cBhvr>
                                      <p:tavLst>
                                        <p:tav tm="0">
                                          <p:val>
                                            <p:strVal val="ppt_x"/>
                                          </p:val>
                                        </p:tav>
                                        <p:tav tm="100000">
                                          <p:val>
                                            <p:strVal val="1+ppt_w/2"/>
                                          </p:val>
                                        </p:tav>
                                      </p:tavLst>
                                    </p:anim>
                                    <p:anim calcmode="lin" valueType="num">
                                      <p:cBhvr additive="base">
                                        <p:cTn id="107" dur="3250"/>
                                        <p:tgtEl>
                                          <p:spTgt spid="3075"/>
                                        </p:tgtEl>
                                        <p:attrNameLst>
                                          <p:attrName>ppt_y</p:attrName>
                                        </p:attrNameLst>
                                      </p:cBhvr>
                                      <p:tavLst>
                                        <p:tav tm="0">
                                          <p:val>
                                            <p:strVal val="ppt_y"/>
                                          </p:val>
                                        </p:tav>
                                        <p:tav tm="100000">
                                          <p:val>
                                            <p:strVal val="1+ppt_h/2"/>
                                          </p:val>
                                        </p:tav>
                                      </p:tavLst>
                                    </p:anim>
                                    <p:set>
                                      <p:cBhvr>
                                        <p:cTn id="108" dur="1" fill="hold">
                                          <p:stCondLst>
                                            <p:cond delay="3249"/>
                                          </p:stCondLst>
                                        </p:cTn>
                                        <p:tgtEl>
                                          <p:spTgt spid="3075"/>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250"/>
                                        <p:tgtEl>
                                          <p:spTgt spid="3076"/>
                                        </p:tgtEl>
                                        <p:attrNameLst>
                                          <p:attrName>ppt_x</p:attrName>
                                        </p:attrNameLst>
                                      </p:cBhvr>
                                      <p:tavLst>
                                        <p:tav tm="0">
                                          <p:val>
                                            <p:strVal val="ppt_x"/>
                                          </p:val>
                                        </p:tav>
                                        <p:tav tm="100000">
                                          <p:val>
                                            <p:strVal val="1+ppt_w/2"/>
                                          </p:val>
                                        </p:tav>
                                      </p:tavLst>
                                    </p:anim>
                                    <p:anim calcmode="lin" valueType="num">
                                      <p:cBhvr additive="base">
                                        <p:cTn id="111" dur="3250"/>
                                        <p:tgtEl>
                                          <p:spTgt spid="3076"/>
                                        </p:tgtEl>
                                        <p:attrNameLst>
                                          <p:attrName>ppt_y</p:attrName>
                                        </p:attrNameLst>
                                      </p:cBhvr>
                                      <p:tavLst>
                                        <p:tav tm="0">
                                          <p:val>
                                            <p:strVal val="ppt_y"/>
                                          </p:val>
                                        </p:tav>
                                        <p:tav tm="100000">
                                          <p:val>
                                            <p:strVal val="1+ppt_h/2"/>
                                          </p:val>
                                        </p:tav>
                                      </p:tavLst>
                                    </p:anim>
                                    <p:set>
                                      <p:cBhvr>
                                        <p:cTn id="112" dur="1" fill="hold">
                                          <p:stCondLst>
                                            <p:cond delay="3249"/>
                                          </p:stCondLst>
                                        </p:cTn>
                                        <p:tgtEl>
                                          <p:spTgt spid="3076"/>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250"/>
                                        <p:tgtEl>
                                          <p:spTgt spid="4"/>
                                        </p:tgtEl>
                                        <p:attrNameLst>
                                          <p:attrName>ppt_x</p:attrName>
                                        </p:attrNameLst>
                                      </p:cBhvr>
                                      <p:tavLst>
                                        <p:tav tm="0">
                                          <p:val>
                                            <p:strVal val="ppt_x"/>
                                          </p:val>
                                        </p:tav>
                                        <p:tav tm="100000">
                                          <p:val>
                                            <p:strVal val="1+ppt_w/2"/>
                                          </p:val>
                                        </p:tav>
                                      </p:tavLst>
                                    </p:anim>
                                    <p:anim calcmode="lin" valueType="num">
                                      <p:cBhvr additive="base">
                                        <p:cTn id="115" dur="3250"/>
                                        <p:tgtEl>
                                          <p:spTgt spid="4"/>
                                        </p:tgtEl>
                                        <p:attrNameLst>
                                          <p:attrName>ppt_y</p:attrName>
                                        </p:attrNameLst>
                                      </p:cBhvr>
                                      <p:tavLst>
                                        <p:tav tm="0">
                                          <p:val>
                                            <p:strVal val="ppt_y"/>
                                          </p:val>
                                        </p:tav>
                                        <p:tav tm="100000">
                                          <p:val>
                                            <p:strVal val="1+ppt_h/2"/>
                                          </p:val>
                                        </p:tav>
                                      </p:tavLst>
                                    </p:anim>
                                    <p:set>
                                      <p:cBhvr>
                                        <p:cTn id="116" dur="1" fill="hold">
                                          <p:stCondLst>
                                            <p:cond delay="3249"/>
                                          </p:stCondLst>
                                        </p:cTn>
                                        <p:tgtEl>
                                          <p:spTgt spid="4"/>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3250"/>
                                        <p:tgtEl>
                                          <p:spTgt spid="7"/>
                                        </p:tgtEl>
                                        <p:attrNameLst>
                                          <p:attrName>ppt_x</p:attrName>
                                        </p:attrNameLst>
                                      </p:cBhvr>
                                      <p:tavLst>
                                        <p:tav tm="0">
                                          <p:val>
                                            <p:strVal val="ppt_x"/>
                                          </p:val>
                                        </p:tav>
                                        <p:tav tm="100000">
                                          <p:val>
                                            <p:strVal val="0-ppt_w/2"/>
                                          </p:val>
                                        </p:tav>
                                      </p:tavLst>
                                    </p:anim>
                                    <p:anim calcmode="lin" valueType="num">
                                      <p:cBhvr additive="base">
                                        <p:cTn id="119" dur="3250"/>
                                        <p:tgtEl>
                                          <p:spTgt spid="7"/>
                                        </p:tgtEl>
                                        <p:attrNameLst>
                                          <p:attrName>ppt_y</p:attrName>
                                        </p:attrNameLst>
                                      </p:cBhvr>
                                      <p:tavLst>
                                        <p:tav tm="0">
                                          <p:val>
                                            <p:strVal val="ppt_y"/>
                                          </p:val>
                                        </p:tav>
                                        <p:tav tm="100000">
                                          <p:val>
                                            <p:strVal val="1+ppt_h/2"/>
                                          </p:val>
                                        </p:tav>
                                      </p:tavLst>
                                    </p:anim>
                                    <p:set>
                                      <p:cBhvr>
                                        <p:cTn id="120" dur="1" fill="hold">
                                          <p:stCondLst>
                                            <p:cond delay="3249"/>
                                          </p:stCondLst>
                                        </p:cTn>
                                        <p:tgtEl>
                                          <p:spTgt spid="7"/>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3250"/>
                                        <p:tgtEl>
                                          <p:spTgt spid="6"/>
                                        </p:tgtEl>
                                        <p:attrNameLst>
                                          <p:attrName>ppt_x</p:attrName>
                                        </p:attrNameLst>
                                      </p:cBhvr>
                                      <p:tavLst>
                                        <p:tav tm="0">
                                          <p:val>
                                            <p:strVal val="ppt_x"/>
                                          </p:val>
                                        </p:tav>
                                        <p:tav tm="100000">
                                          <p:val>
                                            <p:strVal val="0-ppt_w/2"/>
                                          </p:val>
                                        </p:tav>
                                      </p:tavLst>
                                    </p:anim>
                                    <p:anim calcmode="lin" valueType="num">
                                      <p:cBhvr additive="base">
                                        <p:cTn id="123" dur="3250"/>
                                        <p:tgtEl>
                                          <p:spTgt spid="6"/>
                                        </p:tgtEl>
                                        <p:attrNameLst>
                                          <p:attrName>ppt_y</p:attrName>
                                        </p:attrNameLst>
                                      </p:cBhvr>
                                      <p:tavLst>
                                        <p:tav tm="0">
                                          <p:val>
                                            <p:strVal val="ppt_y"/>
                                          </p:val>
                                        </p:tav>
                                        <p:tav tm="100000">
                                          <p:val>
                                            <p:strVal val="1+ppt_h/2"/>
                                          </p:val>
                                        </p:tav>
                                      </p:tavLst>
                                    </p:anim>
                                    <p:set>
                                      <p:cBhvr>
                                        <p:cTn id="124" dur="1" fill="hold">
                                          <p:stCondLst>
                                            <p:cond delay="324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250"/>
                                        <p:tgtEl>
                                          <p:spTgt spid="5"/>
                                        </p:tgtEl>
                                        <p:attrNameLst>
                                          <p:attrName>ppt_x</p:attrName>
                                        </p:attrNameLst>
                                      </p:cBhvr>
                                      <p:tavLst>
                                        <p:tav tm="0">
                                          <p:val>
                                            <p:strVal val="ppt_x"/>
                                          </p:val>
                                        </p:tav>
                                        <p:tav tm="100000">
                                          <p:val>
                                            <p:strVal val="0-ppt_w/2"/>
                                          </p:val>
                                        </p:tav>
                                      </p:tavLst>
                                    </p:anim>
                                    <p:anim calcmode="lin" valueType="num">
                                      <p:cBhvr additive="base">
                                        <p:cTn id="127" dur="3250"/>
                                        <p:tgtEl>
                                          <p:spTgt spid="5"/>
                                        </p:tgtEl>
                                        <p:attrNameLst>
                                          <p:attrName>ppt_y</p:attrName>
                                        </p:attrNameLst>
                                      </p:cBhvr>
                                      <p:tavLst>
                                        <p:tav tm="0">
                                          <p:val>
                                            <p:strVal val="ppt_y"/>
                                          </p:val>
                                        </p:tav>
                                        <p:tav tm="100000">
                                          <p:val>
                                            <p:strVal val="1+ppt_h/2"/>
                                          </p:val>
                                        </p:tav>
                                      </p:tavLst>
                                    </p:anim>
                                    <p:set>
                                      <p:cBhvr>
                                        <p:cTn id="128" dur="1" fill="hold">
                                          <p:stCondLst>
                                            <p:cond delay="3249"/>
                                          </p:stCondLst>
                                        </p:cTn>
                                        <p:tgtEl>
                                          <p:spTgt spid="5"/>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3250"/>
                                        <p:tgtEl>
                                          <p:spTgt spid="10"/>
                                        </p:tgtEl>
                                        <p:attrNameLst>
                                          <p:attrName>ppt_x</p:attrName>
                                        </p:attrNameLst>
                                      </p:cBhvr>
                                      <p:tavLst>
                                        <p:tav tm="0">
                                          <p:val>
                                            <p:strVal val="ppt_x"/>
                                          </p:val>
                                        </p:tav>
                                        <p:tav tm="100000">
                                          <p:val>
                                            <p:strVal val="1+ppt_w/2"/>
                                          </p:val>
                                        </p:tav>
                                      </p:tavLst>
                                    </p:anim>
                                    <p:anim calcmode="lin" valueType="num">
                                      <p:cBhvr additive="base">
                                        <p:cTn id="131" dur="3250"/>
                                        <p:tgtEl>
                                          <p:spTgt spid="10"/>
                                        </p:tgtEl>
                                        <p:attrNameLst>
                                          <p:attrName>ppt_y</p:attrName>
                                        </p:attrNameLst>
                                      </p:cBhvr>
                                      <p:tavLst>
                                        <p:tav tm="0">
                                          <p:val>
                                            <p:strVal val="ppt_y"/>
                                          </p:val>
                                        </p:tav>
                                        <p:tav tm="100000">
                                          <p:val>
                                            <p:strVal val="0-ppt_h/2"/>
                                          </p:val>
                                        </p:tav>
                                      </p:tavLst>
                                    </p:anim>
                                    <p:set>
                                      <p:cBhvr>
                                        <p:cTn id="132" dur="1" fill="hold">
                                          <p:stCondLst>
                                            <p:cond delay="3249"/>
                                          </p:stCondLst>
                                        </p:cTn>
                                        <p:tgtEl>
                                          <p:spTgt spid="10"/>
                                        </p:tgtEl>
                                        <p:attrNameLst>
                                          <p:attrName>style.visibility</p:attrName>
                                        </p:attrNameLst>
                                      </p:cBhvr>
                                      <p:to>
                                        <p:strVal val="hidden"/>
                                      </p:to>
                                    </p:set>
                                  </p:childTnLst>
                                </p:cTn>
                              </p:par>
                              <p:par>
                                <p:cTn id="133" presetID="2" presetClass="exit" presetSubtype="3" fill="hold" nodeType="withEffect">
                                  <p:stCondLst>
                                    <p:cond delay="0"/>
                                  </p:stCondLst>
                                  <p:childTnLst>
                                    <p:anim calcmode="lin" valueType="num">
                                      <p:cBhvr additive="base">
                                        <p:cTn id="134" dur="3250"/>
                                        <p:tgtEl>
                                          <p:spTgt spid="9"/>
                                        </p:tgtEl>
                                        <p:attrNameLst>
                                          <p:attrName>ppt_x</p:attrName>
                                        </p:attrNameLst>
                                      </p:cBhvr>
                                      <p:tavLst>
                                        <p:tav tm="0">
                                          <p:val>
                                            <p:strVal val="ppt_x"/>
                                          </p:val>
                                        </p:tav>
                                        <p:tav tm="100000">
                                          <p:val>
                                            <p:strVal val="1+ppt_w/2"/>
                                          </p:val>
                                        </p:tav>
                                      </p:tavLst>
                                    </p:anim>
                                    <p:anim calcmode="lin" valueType="num">
                                      <p:cBhvr additive="base">
                                        <p:cTn id="135" dur="3250"/>
                                        <p:tgtEl>
                                          <p:spTgt spid="9"/>
                                        </p:tgtEl>
                                        <p:attrNameLst>
                                          <p:attrName>ppt_y</p:attrName>
                                        </p:attrNameLst>
                                      </p:cBhvr>
                                      <p:tavLst>
                                        <p:tav tm="0">
                                          <p:val>
                                            <p:strVal val="ppt_y"/>
                                          </p:val>
                                        </p:tav>
                                        <p:tav tm="100000">
                                          <p:val>
                                            <p:strVal val="0-ppt_h/2"/>
                                          </p:val>
                                        </p:tav>
                                      </p:tavLst>
                                    </p:anim>
                                    <p:set>
                                      <p:cBhvr>
                                        <p:cTn id="136" dur="1" fill="hold">
                                          <p:stCondLst>
                                            <p:cond delay="3249"/>
                                          </p:stCondLst>
                                        </p:cTn>
                                        <p:tgtEl>
                                          <p:spTgt spid="9"/>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3250"/>
                                        <p:tgtEl>
                                          <p:spTgt spid="8"/>
                                        </p:tgtEl>
                                        <p:attrNameLst>
                                          <p:attrName>ppt_x</p:attrName>
                                        </p:attrNameLst>
                                      </p:cBhvr>
                                      <p:tavLst>
                                        <p:tav tm="0">
                                          <p:val>
                                            <p:strVal val="ppt_x"/>
                                          </p:val>
                                        </p:tav>
                                        <p:tav tm="100000">
                                          <p:val>
                                            <p:strVal val="1+ppt_w/2"/>
                                          </p:val>
                                        </p:tav>
                                      </p:tavLst>
                                    </p:anim>
                                    <p:anim calcmode="lin" valueType="num">
                                      <p:cBhvr additive="base">
                                        <p:cTn id="139" dur="3250"/>
                                        <p:tgtEl>
                                          <p:spTgt spid="8"/>
                                        </p:tgtEl>
                                        <p:attrNameLst>
                                          <p:attrName>ppt_y</p:attrName>
                                        </p:attrNameLst>
                                      </p:cBhvr>
                                      <p:tavLst>
                                        <p:tav tm="0">
                                          <p:val>
                                            <p:strVal val="ppt_y"/>
                                          </p:val>
                                        </p:tav>
                                        <p:tav tm="100000">
                                          <p:val>
                                            <p:strVal val="0-ppt_h/2"/>
                                          </p:val>
                                        </p:tav>
                                      </p:tavLst>
                                    </p:anim>
                                    <p:set>
                                      <p:cBhvr>
                                        <p:cTn id="140" dur="1" fill="hold">
                                          <p:stCondLst>
                                            <p:cond delay="3249"/>
                                          </p:stCondLst>
                                        </p:cTn>
                                        <p:tgtEl>
                                          <p:spTgt spid="8"/>
                                        </p:tgtEl>
                                        <p:attrNameLst>
                                          <p:attrName>style.visibility</p:attrName>
                                        </p:attrNameLst>
                                      </p:cBhvr>
                                      <p:to>
                                        <p:strVal val="hidden"/>
                                      </p:to>
                                    </p:set>
                                  </p:childTnLst>
                                </p:cTn>
                              </p:par>
                              <p:par>
                                <p:cTn id="141" presetID="2" presetClass="exit" presetSubtype="9" fill="hold" nodeType="withEffect">
                                  <p:stCondLst>
                                    <p:cond delay="0"/>
                                  </p:stCondLst>
                                  <p:childTnLst>
                                    <p:anim calcmode="lin" valueType="num">
                                      <p:cBhvr additive="base">
                                        <p:cTn id="142" dur="3250"/>
                                        <p:tgtEl>
                                          <p:spTgt spid="12"/>
                                        </p:tgtEl>
                                        <p:attrNameLst>
                                          <p:attrName>ppt_x</p:attrName>
                                        </p:attrNameLst>
                                      </p:cBhvr>
                                      <p:tavLst>
                                        <p:tav tm="0">
                                          <p:val>
                                            <p:strVal val="ppt_x"/>
                                          </p:val>
                                        </p:tav>
                                        <p:tav tm="100000">
                                          <p:val>
                                            <p:strVal val="0-ppt_w/2"/>
                                          </p:val>
                                        </p:tav>
                                      </p:tavLst>
                                    </p:anim>
                                    <p:anim calcmode="lin" valueType="num">
                                      <p:cBhvr additive="base">
                                        <p:cTn id="143" dur="3250"/>
                                        <p:tgtEl>
                                          <p:spTgt spid="12"/>
                                        </p:tgtEl>
                                        <p:attrNameLst>
                                          <p:attrName>ppt_y</p:attrName>
                                        </p:attrNameLst>
                                      </p:cBhvr>
                                      <p:tavLst>
                                        <p:tav tm="0">
                                          <p:val>
                                            <p:strVal val="ppt_y"/>
                                          </p:val>
                                        </p:tav>
                                        <p:tav tm="100000">
                                          <p:val>
                                            <p:strVal val="0-ppt_h/2"/>
                                          </p:val>
                                        </p:tav>
                                      </p:tavLst>
                                    </p:anim>
                                    <p:set>
                                      <p:cBhvr>
                                        <p:cTn id="144" dur="1" fill="hold">
                                          <p:stCondLst>
                                            <p:cond delay="3249"/>
                                          </p:stCondLst>
                                        </p:cTn>
                                        <p:tgtEl>
                                          <p:spTgt spid="12"/>
                                        </p:tgtEl>
                                        <p:attrNameLst>
                                          <p:attrName>style.visibility</p:attrName>
                                        </p:attrNameLst>
                                      </p:cBhvr>
                                      <p:to>
                                        <p:strVal val="hidden"/>
                                      </p:to>
                                    </p:set>
                                  </p:childTnLst>
                                </p:cTn>
                              </p:par>
                              <p:par>
                                <p:cTn id="145" presetID="2" presetClass="exit" presetSubtype="9" fill="hold" nodeType="withEffect">
                                  <p:stCondLst>
                                    <p:cond delay="0"/>
                                  </p:stCondLst>
                                  <p:childTnLst>
                                    <p:anim calcmode="lin" valueType="num">
                                      <p:cBhvr additive="base">
                                        <p:cTn id="146" dur="3250"/>
                                        <p:tgtEl>
                                          <p:spTgt spid="11"/>
                                        </p:tgtEl>
                                        <p:attrNameLst>
                                          <p:attrName>ppt_x</p:attrName>
                                        </p:attrNameLst>
                                      </p:cBhvr>
                                      <p:tavLst>
                                        <p:tav tm="0">
                                          <p:val>
                                            <p:strVal val="ppt_x"/>
                                          </p:val>
                                        </p:tav>
                                        <p:tav tm="100000">
                                          <p:val>
                                            <p:strVal val="0-ppt_w/2"/>
                                          </p:val>
                                        </p:tav>
                                      </p:tavLst>
                                    </p:anim>
                                    <p:anim calcmode="lin" valueType="num">
                                      <p:cBhvr additive="base">
                                        <p:cTn id="147" dur="3250"/>
                                        <p:tgtEl>
                                          <p:spTgt spid="11"/>
                                        </p:tgtEl>
                                        <p:attrNameLst>
                                          <p:attrName>ppt_y</p:attrName>
                                        </p:attrNameLst>
                                      </p:cBhvr>
                                      <p:tavLst>
                                        <p:tav tm="0">
                                          <p:val>
                                            <p:strVal val="ppt_y"/>
                                          </p:val>
                                        </p:tav>
                                        <p:tav tm="100000">
                                          <p:val>
                                            <p:strVal val="0-ppt_h/2"/>
                                          </p:val>
                                        </p:tav>
                                      </p:tavLst>
                                    </p:anim>
                                    <p:set>
                                      <p:cBhvr>
                                        <p:cTn id="148" dur="1" fill="hold">
                                          <p:stCondLst>
                                            <p:cond delay="3249"/>
                                          </p:stCondLst>
                                        </p:cTn>
                                        <p:tgtEl>
                                          <p:spTgt spid="11"/>
                                        </p:tgtEl>
                                        <p:attrNameLst>
                                          <p:attrName>style.visibility</p:attrName>
                                        </p:attrNameLst>
                                      </p:cBhvr>
                                      <p:to>
                                        <p:strVal val="hidden"/>
                                      </p:to>
                                    </p:set>
                                  </p:childTnLst>
                                </p:cTn>
                              </p:par>
                              <p:par>
                                <p:cTn id="149" presetID="2" presetClass="exit" presetSubtype="9" fill="hold" nodeType="withEffect">
                                  <p:stCondLst>
                                    <p:cond delay="0"/>
                                  </p:stCondLst>
                                  <p:childTnLst>
                                    <p:anim calcmode="lin" valueType="num">
                                      <p:cBhvr additive="base">
                                        <p:cTn id="150" dur="3250"/>
                                        <p:tgtEl>
                                          <p:spTgt spid="13"/>
                                        </p:tgtEl>
                                        <p:attrNameLst>
                                          <p:attrName>ppt_x</p:attrName>
                                        </p:attrNameLst>
                                      </p:cBhvr>
                                      <p:tavLst>
                                        <p:tav tm="0">
                                          <p:val>
                                            <p:strVal val="ppt_x"/>
                                          </p:val>
                                        </p:tav>
                                        <p:tav tm="100000">
                                          <p:val>
                                            <p:strVal val="0-ppt_w/2"/>
                                          </p:val>
                                        </p:tav>
                                      </p:tavLst>
                                    </p:anim>
                                    <p:anim calcmode="lin" valueType="num">
                                      <p:cBhvr additive="base">
                                        <p:cTn id="151" dur="3250"/>
                                        <p:tgtEl>
                                          <p:spTgt spid="13"/>
                                        </p:tgtEl>
                                        <p:attrNameLst>
                                          <p:attrName>ppt_y</p:attrName>
                                        </p:attrNameLst>
                                      </p:cBhvr>
                                      <p:tavLst>
                                        <p:tav tm="0">
                                          <p:val>
                                            <p:strVal val="ppt_y"/>
                                          </p:val>
                                        </p:tav>
                                        <p:tav tm="100000">
                                          <p:val>
                                            <p:strVal val="0-ppt_h/2"/>
                                          </p:val>
                                        </p:tav>
                                      </p:tavLst>
                                    </p:anim>
                                    <p:set>
                                      <p:cBhvr>
                                        <p:cTn id="152" dur="1" fill="hold">
                                          <p:stCondLst>
                                            <p:cond delay="3249"/>
                                          </p:stCondLst>
                                        </p:cTn>
                                        <p:tgtEl>
                                          <p:spTgt spid="13"/>
                                        </p:tgtEl>
                                        <p:attrNameLst>
                                          <p:attrName>style.visibility</p:attrName>
                                        </p:attrNameLst>
                                      </p:cBhvr>
                                      <p:to>
                                        <p:strVal val="hidden"/>
                                      </p:to>
                                    </p:set>
                                  </p:childTnLst>
                                </p:cTn>
                              </p:par>
                              <p:par>
                                <p:cTn id="153" presetID="8" presetClass="entr" presetSubtype="32" fill="hold" nodeType="withEffect">
                                  <p:stCondLst>
                                    <p:cond delay="500"/>
                                  </p:stCondLst>
                                  <p:childTnLst>
                                    <p:set>
                                      <p:cBhvr>
                                        <p:cTn id="154" dur="1" fill="hold">
                                          <p:stCondLst>
                                            <p:cond delay="0"/>
                                          </p:stCondLst>
                                        </p:cTn>
                                        <p:tgtEl>
                                          <p:spTgt spid="17"/>
                                        </p:tgtEl>
                                        <p:attrNameLst>
                                          <p:attrName>style.visibility</p:attrName>
                                        </p:attrNameLst>
                                      </p:cBhvr>
                                      <p:to>
                                        <p:strVal val="visible"/>
                                      </p:to>
                                    </p:set>
                                    <p:animEffect transition="in" filter="diamond(out)">
                                      <p:cBhvr>
                                        <p:cTn id="155"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Diapositiva9.JPG"/>
          <p:cNvPicPr>
            <a:picLocks noGrp="1" noChangeAspect="1"/>
          </p:cNvPicPr>
          <p:nvPr isPhoto="1"/>
        </p:nvPicPr>
        <p:blipFill>
          <a:blip r:embed="rId2" cstate="print">
            <a:lum/>
          </a:blip>
          <a:stretch>
            <a:fillRect/>
          </a:stretch>
        </p:blipFill>
        <p:spPr>
          <a:xfrm>
            <a:off x="0" y="188640"/>
            <a:ext cx="9144000" cy="6480720"/>
          </a:xfrm>
          <a:prstGeom prst="rect">
            <a:avLst/>
          </a:prstGeom>
          <a:noFill/>
          <a:ln>
            <a:noFill/>
          </a:ln>
        </p:spPr>
      </p:pic>
      <p:pic>
        <p:nvPicPr>
          <p:cNvPr id="12" name="Picture 4"/>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6200000">
            <a:off x="1173122" y="851211"/>
            <a:ext cx="1541175" cy="1800203"/>
          </a:xfrm>
          <a:prstGeom prst="rect">
            <a:avLst/>
          </a:prstGeom>
          <a:noFill/>
          <a:ln>
            <a:noFill/>
          </a:ln>
          <a:effectLst>
            <a:outerShdw blurRad="50800" dist="50800" dir="5400000" algn="ctr" rotWithShape="0">
              <a:srgbClr val="FF66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4"/>
          <p:cNvPicPr>
            <a:picLocks noChangeAspect="1" noChangeArrowheads="1"/>
          </p:cNvPicPr>
          <p:nvPr/>
        </p:nvPicPr>
        <p:blipFill>
          <a:blip r:embed="rId4" cstate="print">
            <a:lum contrast="40000"/>
            <a:extLst>
              <a:ext uri="{BEBA8EAE-BF5A-486C-A8C5-ECC9F3942E4B}">
                <a14:imgProps xmlns:a14="http://schemas.microsoft.com/office/drawing/2010/main" xmlns="">
                  <a14:imgLayer r:embed="rId5">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6200000">
            <a:off x="2164293" y="1915503"/>
            <a:ext cx="1719081" cy="1800200"/>
          </a:xfrm>
          <a:prstGeom prst="rect">
            <a:avLst/>
          </a:prstGeom>
          <a:noFill/>
          <a:ln>
            <a:noFill/>
          </a:ln>
          <a:effectLst>
            <a:outerShdw dist="35921" dir="2700000" algn="ctr" rotWithShape="0">
              <a:srgbClr val="FF66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4" name="Picture 4"/>
          <p:cNvPicPr>
            <a:picLocks noChangeAspect="1" noChangeArrowheads="1"/>
          </p:cNvPicPr>
          <p:nvPr/>
        </p:nvPicPr>
        <p:blipFill>
          <a:blip r:embed="rId4" cstate="print">
            <a:lum contrast="40000"/>
            <a:extLst>
              <a:ext uri="{BEBA8EAE-BF5A-486C-A8C5-ECC9F3942E4B}">
                <a14:imgProps xmlns:a14="http://schemas.microsoft.com/office/drawing/2010/main" xmlns="">
                  <a14:imgLayer r:embed="rId5">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6200000">
            <a:off x="6400194" y="880719"/>
            <a:ext cx="1528189" cy="1728192"/>
          </a:xfrm>
          <a:prstGeom prst="rect">
            <a:avLst/>
          </a:prstGeom>
          <a:noFill/>
          <a:ln>
            <a:noFill/>
          </a:ln>
          <a:effectLst>
            <a:outerShdw dist="35921" dir="2700000" algn="ctr" rotWithShape="0">
              <a:srgbClr val="FF66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5" name="Picture 4"/>
          <p:cNvPicPr>
            <a:picLocks noChangeAspect="1" noChangeArrowheads="1"/>
          </p:cNvPicPr>
          <p:nvPr/>
        </p:nvPicPr>
        <p:blipFill>
          <a:blip r:embed="rId4" cstate="print">
            <a:lum contrast="40000"/>
            <a:extLst>
              <a:ext uri="{BEBA8EAE-BF5A-486C-A8C5-ECC9F3942E4B}">
                <a14:imgProps xmlns:a14="http://schemas.microsoft.com/office/drawing/2010/main" xmlns="">
                  <a14:imgLayer r:embed="rId5">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6200000">
            <a:off x="5260063" y="1916071"/>
            <a:ext cx="1720218" cy="1800200"/>
          </a:xfrm>
          <a:prstGeom prst="rect">
            <a:avLst/>
          </a:prstGeom>
          <a:noFill/>
          <a:ln>
            <a:noFill/>
          </a:ln>
          <a:effectLst>
            <a:outerShdw dist="35921" dir="2700000" algn="ctr" rotWithShape="0">
              <a:srgbClr val="FF66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6" name="Picture 4"/>
          <p:cNvPicPr>
            <a:picLocks noChangeAspect="1" noChangeArrowheads="1"/>
          </p:cNvPicPr>
          <p:nvPr/>
        </p:nvPicPr>
        <p:blipFill>
          <a:blip r:embed="rId4" cstate="print">
            <a:lum contrast="40000"/>
            <a:extLst>
              <a:ext uri="{BEBA8EAE-BF5A-486C-A8C5-ECC9F3942E4B}">
                <a14:imgProps xmlns:a14="http://schemas.microsoft.com/office/drawing/2010/main" xmlns="">
                  <a14:imgLayer r:embed="rId5">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6200000">
            <a:off x="1147066" y="4180526"/>
            <a:ext cx="1593287" cy="1800203"/>
          </a:xfrm>
          <a:prstGeom prst="rect">
            <a:avLst/>
          </a:prstGeom>
          <a:noFill/>
          <a:ln>
            <a:noFill/>
          </a:ln>
          <a:effectLst>
            <a:outerShdw dist="35921" dir="2700000" algn="ctr" rotWithShape="0">
              <a:srgbClr val="FF66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7" name="Picture 4"/>
          <p:cNvPicPr>
            <a:picLocks noChangeAspect="1" noChangeArrowheads="1"/>
          </p:cNvPicPr>
          <p:nvPr/>
        </p:nvPicPr>
        <p:blipFill>
          <a:blip r:embed="rId4" cstate="print">
            <a:lum contrast="40000"/>
            <a:extLst>
              <a:ext uri="{BEBA8EAE-BF5A-486C-A8C5-ECC9F3942E4B}">
                <a14:imgProps xmlns:a14="http://schemas.microsoft.com/office/drawing/2010/main" xmlns="">
                  <a14:imgLayer r:embed="rId5">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6200000">
            <a:off x="2254080" y="3055295"/>
            <a:ext cx="1539503" cy="1800199"/>
          </a:xfrm>
          <a:prstGeom prst="rect">
            <a:avLst/>
          </a:prstGeom>
          <a:noFill/>
          <a:ln>
            <a:noFill/>
          </a:ln>
          <a:effectLst>
            <a:outerShdw dist="35921" dir="2700000" algn="ctr" rotWithShape="0">
              <a:srgbClr val="FF66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8" name="Picture 4"/>
          <p:cNvPicPr>
            <a:picLocks noChangeAspect="1" noChangeArrowheads="1"/>
          </p:cNvPicPr>
          <p:nvPr/>
        </p:nvPicPr>
        <p:blipFill>
          <a:blip r:embed="rId4" cstate="print">
            <a:lum contrast="40000"/>
            <a:extLst>
              <a:ext uri="{BEBA8EAE-BF5A-486C-A8C5-ECC9F3942E4B}">
                <a14:imgProps xmlns:a14="http://schemas.microsoft.com/office/drawing/2010/main" xmlns="">
                  <a14:imgLayer r:embed="rId5">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5400000">
            <a:off x="6367645" y="4216531"/>
            <a:ext cx="1593286" cy="1728194"/>
          </a:xfrm>
          <a:prstGeom prst="rect">
            <a:avLst/>
          </a:prstGeom>
          <a:noFill/>
          <a:ln>
            <a:noFill/>
          </a:ln>
          <a:effectLst>
            <a:outerShdw dist="35921" dir="2700000" algn="ctr" rotWithShape="0">
              <a:srgbClr val="FF66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9" name="Picture 4"/>
          <p:cNvPicPr>
            <a:picLocks noChangeAspect="1" noChangeArrowheads="1"/>
          </p:cNvPicPr>
          <p:nvPr/>
        </p:nvPicPr>
        <p:blipFill>
          <a:blip r:embed="rId4" cstate="print">
            <a:extLst>
              <a:ext uri="{BEBA8EAE-BF5A-486C-A8C5-ECC9F3942E4B}">
                <a14:imgProps xmlns:a14="http://schemas.microsoft.com/office/drawing/2010/main" xmlns="">
                  <a14:imgLayer r:embed="rId5">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5400000">
            <a:off x="5318597" y="3095477"/>
            <a:ext cx="1603150" cy="1800200"/>
          </a:xfrm>
          <a:prstGeom prst="rect">
            <a:avLst/>
          </a:prstGeom>
          <a:noFill/>
          <a:ln>
            <a:noFill/>
          </a:ln>
          <a:effectLst>
            <a:outerShdw dist="35921" dir="2700000" algn="ctr" rotWithShape="0">
              <a:srgbClr val="FF66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1" name="20 Rectángulo"/>
          <p:cNvSpPr/>
          <p:nvPr/>
        </p:nvSpPr>
        <p:spPr>
          <a:xfrm>
            <a:off x="30724" y="0"/>
            <a:ext cx="9154886"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sp>
        <p:nvSpPr>
          <p:cNvPr id="28" name="27 Forma libre"/>
          <p:cNvSpPr/>
          <p:nvPr/>
        </p:nvSpPr>
        <p:spPr>
          <a:xfrm>
            <a:off x="0"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5000">
                <a:srgbClr val="002060">
                  <a:lumMod val="14000"/>
                  <a:lumOff val="86000"/>
                </a:srgbClr>
              </a:gs>
              <a:gs pos="90820">
                <a:srgbClr val="314B53">
                  <a:lumMod val="0"/>
                </a:srgbClr>
              </a:gs>
              <a:gs pos="100000">
                <a:srgbClr val="7030A0">
                  <a:lumMod val="9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chemeClr val="tx1"/>
              </a:gs>
              <a:gs pos="55000">
                <a:srgbClr val="002060">
                  <a:lumMod val="14000"/>
                  <a:lumOff val="86000"/>
                </a:srgbClr>
              </a:gs>
              <a:gs pos="90820">
                <a:srgbClr val="314B53">
                  <a:lumMod val="0"/>
                </a:srgbClr>
              </a:gs>
              <a:gs pos="100000">
                <a:srgbClr val="7030A0">
                  <a:lumMod val="9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416588762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repeatCount="indefinite"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1+#ppt_w/2"/>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nodeType="withEffect">
                                  <p:stCondLst>
                                    <p:cond delay="0"/>
                                  </p:stCondLst>
                                  <p:childTnLst>
                                    <p:animRot by="-21600000">
                                      <p:cBhvr>
                                        <p:cTn id="13" dur="3000" fill="hold"/>
                                        <p:tgtEl>
                                          <p:spTgt spid="12"/>
                                        </p:tgtEl>
                                        <p:attrNameLst>
                                          <p:attrName>r</p:attrName>
                                        </p:attrNameLst>
                                      </p:cBhvr>
                                    </p:animRot>
                                  </p:childTnLst>
                                </p:cTn>
                              </p:par>
                              <p:par>
                                <p:cTn id="14" presetID="2" presetClass="entr" presetSubtype="6" repeatCount="indefinite"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3000" fill="hold"/>
                                        <p:tgtEl>
                                          <p:spTgt spid="13"/>
                                        </p:tgtEl>
                                        <p:attrNameLst>
                                          <p:attrName>ppt_x</p:attrName>
                                        </p:attrNameLst>
                                      </p:cBhvr>
                                      <p:tavLst>
                                        <p:tav tm="0">
                                          <p:val>
                                            <p:strVal val="1+#ppt_w/2"/>
                                          </p:val>
                                        </p:tav>
                                        <p:tav tm="100000">
                                          <p:val>
                                            <p:strVal val="#ppt_x"/>
                                          </p:val>
                                        </p:tav>
                                      </p:tavLst>
                                    </p:anim>
                                    <p:anim calcmode="lin" valueType="num">
                                      <p:cBhvr additive="base">
                                        <p:cTn id="17" dur="3000" fill="hold"/>
                                        <p:tgtEl>
                                          <p:spTgt spid="13"/>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nodeType="withEffect">
                                  <p:stCondLst>
                                    <p:cond delay="0"/>
                                  </p:stCondLst>
                                  <p:childTnLst>
                                    <p:animRot by="-21600000">
                                      <p:cBhvr>
                                        <p:cTn id="19" dur="3000" fill="hold"/>
                                        <p:tgtEl>
                                          <p:spTgt spid="13"/>
                                        </p:tgtEl>
                                        <p:attrNameLst>
                                          <p:attrName>r</p:attrName>
                                        </p:attrNameLst>
                                      </p:cBhvr>
                                    </p:animRot>
                                  </p:childTnLst>
                                </p:cTn>
                              </p:par>
                              <p:par>
                                <p:cTn id="20" presetID="2" presetClass="entr" presetSubtype="12" repeatCount="indefinite"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0-#ppt_w/2"/>
                                          </p:val>
                                        </p:tav>
                                        <p:tav tm="100000">
                                          <p:val>
                                            <p:strVal val="#ppt_x"/>
                                          </p:val>
                                        </p:tav>
                                      </p:tavLst>
                                    </p:anim>
                                    <p:anim calcmode="lin" valueType="num">
                                      <p:cBhvr additive="base">
                                        <p:cTn id="23" dur="3000" fill="hold"/>
                                        <p:tgtEl>
                                          <p:spTgt spid="14"/>
                                        </p:tgtEl>
                                        <p:attrNameLst>
                                          <p:attrName>ppt_y</p:attrName>
                                        </p:attrNameLst>
                                      </p:cBhvr>
                                      <p:tavLst>
                                        <p:tav tm="0">
                                          <p:val>
                                            <p:strVal val="1+#ppt_h/2"/>
                                          </p:val>
                                        </p:tav>
                                        <p:tav tm="100000">
                                          <p:val>
                                            <p:strVal val="#ppt_y"/>
                                          </p:val>
                                        </p:tav>
                                      </p:tavLst>
                                    </p:anim>
                                  </p:childTnLst>
                                </p:cTn>
                              </p:par>
                              <p:par>
                                <p:cTn id="24" presetID="8" presetClass="emph" presetSubtype="0" repeatCount="indefinite" fill="hold" nodeType="withEffect">
                                  <p:stCondLst>
                                    <p:cond delay="0"/>
                                  </p:stCondLst>
                                  <p:childTnLst>
                                    <p:animRot by="21600000">
                                      <p:cBhvr>
                                        <p:cTn id="25" dur="3000" fill="hold"/>
                                        <p:tgtEl>
                                          <p:spTgt spid="14"/>
                                        </p:tgtEl>
                                        <p:attrNameLst>
                                          <p:attrName>r</p:attrName>
                                        </p:attrNameLst>
                                      </p:cBhvr>
                                    </p:animRot>
                                  </p:childTnLst>
                                </p:cTn>
                              </p:par>
                              <p:par>
                                <p:cTn id="26" presetID="2" presetClass="entr" presetSubtype="12" repeatCount="indefinite"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3000" fill="hold"/>
                                        <p:tgtEl>
                                          <p:spTgt spid="15"/>
                                        </p:tgtEl>
                                        <p:attrNameLst>
                                          <p:attrName>ppt_x</p:attrName>
                                        </p:attrNameLst>
                                      </p:cBhvr>
                                      <p:tavLst>
                                        <p:tav tm="0">
                                          <p:val>
                                            <p:strVal val="0-#ppt_w/2"/>
                                          </p:val>
                                        </p:tav>
                                        <p:tav tm="100000">
                                          <p:val>
                                            <p:strVal val="#ppt_x"/>
                                          </p:val>
                                        </p:tav>
                                      </p:tavLst>
                                    </p:anim>
                                    <p:anim calcmode="lin" valueType="num">
                                      <p:cBhvr additive="base">
                                        <p:cTn id="29" dur="3000" fill="hold"/>
                                        <p:tgtEl>
                                          <p:spTgt spid="15"/>
                                        </p:tgtEl>
                                        <p:attrNameLst>
                                          <p:attrName>ppt_y</p:attrName>
                                        </p:attrNameLst>
                                      </p:cBhvr>
                                      <p:tavLst>
                                        <p:tav tm="0">
                                          <p:val>
                                            <p:strVal val="1+#ppt_h/2"/>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3000" fill="hold"/>
                                        <p:tgtEl>
                                          <p:spTgt spid="15"/>
                                        </p:tgtEl>
                                        <p:attrNameLst>
                                          <p:attrName>r</p:attrName>
                                        </p:attrNameLst>
                                      </p:cBhvr>
                                    </p:animRot>
                                  </p:childTnLst>
                                </p:cTn>
                              </p:par>
                              <p:par>
                                <p:cTn id="32" presetID="2" presetClass="entr" presetSubtype="3" repeatCount="indefinite"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1+#ppt_w/2"/>
                                          </p:val>
                                        </p:tav>
                                        <p:tav tm="100000">
                                          <p:val>
                                            <p:strVal val="#ppt_x"/>
                                          </p:val>
                                        </p:tav>
                                      </p:tavLst>
                                    </p:anim>
                                    <p:anim calcmode="lin" valueType="num">
                                      <p:cBhvr additive="base">
                                        <p:cTn id="35" dur="3000" fill="hold"/>
                                        <p:tgtEl>
                                          <p:spTgt spid="16"/>
                                        </p:tgtEl>
                                        <p:attrNameLst>
                                          <p:attrName>ppt_y</p:attrName>
                                        </p:attrNameLst>
                                      </p:cBhvr>
                                      <p:tavLst>
                                        <p:tav tm="0">
                                          <p:val>
                                            <p:strVal val="0-#ppt_h/2"/>
                                          </p:val>
                                        </p:tav>
                                        <p:tav tm="100000">
                                          <p:val>
                                            <p:strVal val="#ppt_y"/>
                                          </p:val>
                                        </p:tav>
                                      </p:tavLst>
                                    </p:anim>
                                  </p:childTnLst>
                                </p:cTn>
                              </p:par>
                              <p:par>
                                <p:cTn id="36" presetID="8" presetClass="emph" presetSubtype="0" repeatCount="indefinite" fill="hold" nodeType="withEffect">
                                  <p:stCondLst>
                                    <p:cond delay="0"/>
                                  </p:stCondLst>
                                  <p:childTnLst>
                                    <p:animRot by="21600000">
                                      <p:cBhvr>
                                        <p:cTn id="37" dur="3000" fill="hold"/>
                                        <p:tgtEl>
                                          <p:spTgt spid="16"/>
                                        </p:tgtEl>
                                        <p:attrNameLst>
                                          <p:attrName>r</p:attrName>
                                        </p:attrNameLst>
                                      </p:cBhvr>
                                    </p:animRot>
                                  </p:childTnLst>
                                </p:cTn>
                              </p:par>
                              <p:par>
                                <p:cTn id="38" presetID="2" presetClass="entr" presetSubtype="3" repeatCount="indefinite"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3000" fill="hold"/>
                                        <p:tgtEl>
                                          <p:spTgt spid="17"/>
                                        </p:tgtEl>
                                        <p:attrNameLst>
                                          <p:attrName>ppt_x</p:attrName>
                                        </p:attrNameLst>
                                      </p:cBhvr>
                                      <p:tavLst>
                                        <p:tav tm="0">
                                          <p:val>
                                            <p:strVal val="1+#ppt_w/2"/>
                                          </p:val>
                                        </p:tav>
                                        <p:tav tm="100000">
                                          <p:val>
                                            <p:strVal val="#ppt_x"/>
                                          </p:val>
                                        </p:tav>
                                      </p:tavLst>
                                    </p:anim>
                                    <p:anim calcmode="lin" valueType="num">
                                      <p:cBhvr additive="base">
                                        <p:cTn id="41" dur="3000" fill="hold"/>
                                        <p:tgtEl>
                                          <p:spTgt spid="17"/>
                                        </p:tgtEl>
                                        <p:attrNameLst>
                                          <p:attrName>ppt_y</p:attrName>
                                        </p:attrNameLst>
                                      </p:cBhvr>
                                      <p:tavLst>
                                        <p:tav tm="0">
                                          <p:val>
                                            <p:strVal val="0-#ppt_h/2"/>
                                          </p:val>
                                        </p:tav>
                                        <p:tav tm="100000">
                                          <p:val>
                                            <p:strVal val="#ppt_y"/>
                                          </p:val>
                                        </p:tav>
                                      </p:tavLst>
                                    </p:anim>
                                  </p:childTnLst>
                                </p:cTn>
                              </p:par>
                              <p:par>
                                <p:cTn id="42" presetID="8" presetClass="emph" presetSubtype="0" repeatCount="indefinite" fill="hold" nodeType="withEffect">
                                  <p:stCondLst>
                                    <p:cond delay="0"/>
                                  </p:stCondLst>
                                  <p:childTnLst>
                                    <p:animRot by="21600000">
                                      <p:cBhvr>
                                        <p:cTn id="43" dur="3000" fill="hold"/>
                                        <p:tgtEl>
                                          <p:spTgt spid="17"/>
                                        </p:tgtEl>
                                        <p:attrNameLst>
                                          <p:attrName>r</p:attrName>
                                        </p:attrNameLst>
                                      </p:cBhvr>
                                    </p:animRot>
                                  </p:childTnLst>
                                </p:cTn>
                              </p:par>
                              <p:par>
                                <p:cTn id="44" presetID="2" presetClass="entr" presetSubtype="9" repeatCount="indefinite"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0-#ppt_w/2"/>
                                          </p:val>
                                        </p:tav>
                                        <p:tav tm="100000">
                                          <p:val>
                                            <p:strVal val="#ppt_x"/>
                                          </p:val>
                                        </p:tav>
                                      </p:tavLst>
                                    </p:anim>
                                    <p:anim calcmode="lin" valueType="num">
                                      <p:cBhvr additive="base">
                                        <p:cTn id="47" dur="3000" fill="hold"/>
                                        <p:tgtEl>
                                          <p:spTgt spid="18"/>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nodeType="withEffect">
                                  <p:stCondLst>
                                    <p:cond delay="0"/>
                                  </p:stCondLst>
                                  <p:childTnLst>
                                    <p:animRot by="-21600000">
                                      <p:cBhvr>
                                        <p:cTn id="49" dur="3000" fill="hold"/>
                                        <p:tgtEl>
                                          <p:spTgt spid="18"/>
                                        </p:tgtEl>
                                        <p:attrNameLst>
                                          <p:attrName>r</p:attrName>
                                        </p:attrNameLst>
                                      </p:cBhvr>
                                    </p:animRot>
                                  </p:childTnLst>
                                </p:cTn>
                              </p:par>
                              <p:par>
                                <p:cTn id="50" presetID="2" presetClass="entr" presetSubtype="9" repeatCount="indefinite"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0-#ppt_w/2"/>
                                          </p:val>
                                        </p:tav>
                                        <p:tav tm="100000">
                                          <p:val>
                                            <p:strVal val="#ppt_x"/>
                                          </p:val>
                                        </p:tav>
                                      </p:tavLst>
                                    </p:anim>
                                    <p:anim calcmode="lin" valueType="num">
                                      <p:cBhvr additive="base">
                                        <p:cTn id="53" dur="3000" fill="hold"/>
                                        <p:tgtEl>
                                          <p:spTgt spid="19"/>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nodeType="withEffect">
                                  <p:stCondLst>
                                    <p:cond delay="0"/>
                                  </p:stCondLst>
                                  <p:childTnLst>
                                    <p:animRot by="-21600000">
                                      <p:cBhvr>
                                        <p:cTn id="55" dur="3000" fill="hold"/>
                                        <p:tgtEl>
                                          <p:spTgt spid="19"/>
                                        </p:tgtEl>
                                        <p:attrNameLst>
                                          <p:attrName>r</p:attrName>
                                        </p:attrNameLst>
                                      </p:cBhvr>
                                    </p:animRot>
                                  </p:childTnLst>
                                </p:cTn>
                              </p:par>
                            </p:childTnLst>
                          </p:cTn>
                        </p:par>
                        <p:par>
                          <p:cTn id="56" fill="hold">
                            <p:stCondLst>
                              <p:cond delay="3000"/>
                            </p:stCondLst>
                            <p:childTnLst>
                              <p:par>
                                <p:cTn id="57" presetID="2" presetClass="exit" presetSubtype="6" fill="hold" nodeType="afterEffect">
                                  <p:stCondLst>
                                    <p:cond delay="0"/>
                                  </p:stCondLst>
                                  <p:childTnLst>
                                    <p:anim calcmode="lin" valueType="num">
                                      <p:cBhvr additive="base">
                                        <p:cTn id="58" dur="3000"/>
                                        <p:tgtEl>
                                          <p:spTgt spid="12"/>
                                        </p:tgtEl>
                                        <p:attrNameLst>
                                          <p:attrName>ppt_x</p:attrName>
                                        </p:attrNameLst>
                                      </p:cBhvr>
                                      <p:tavLst>
                                        <p:tav tm="0">
                                          <p:val>
                                            <p:strVal val="ppt_x"/>
                                          </p:val>
                                        </p:tav>
                                        <p:tav tm="100000">
                                          <p:val>
                                            <p:strVal val="1+ppt_w/2"/>
                                          </p:val>
                                        </p:tav>
                                      </p:tavLst>
                                    </p:anim>
                                    <p:anim calcmode="lin" valueType="num">
                                      <p:cBhvr additive="base">
                                        <p:cTn id="59" dur="3000"/>
                                        <p:tgtEl>
                                          <p:spTgt spid="12"/>
                                        </p:tgtEl>
                                        <p:attrNameLst>
                                          <p:attrName>ppt_y</p:attrName>
                                        </p:attrNameLst>
                                      </p:cBhvr>
                                      <p:tavLst>
                                        <p:tav tm="0">
                                          <p:val>
                                            <p:strVal val="ppt_y"/>
                                          </p:val>
                                        </p:tav>
                                        <p:tav tm="100000">
                                          <p:val>
                                            <p:strVal val="1+ppt_h/2"/>
                                          </p:val>
                                        </p:tav>
                                      </p:tavLst>
                                    </p:anim>
                                    <p:set>
                                      <p:cBhvr>
                                        <p:cTn id="60" dur="1" fill="hold">
                                          <p:stCondLst>
                                            <p:cond delay="2999"/>
                                          </p:stCondLst>
                                        </p:cTn>
                                        <p:tgtEl>
                                          <p:spTgt spid="12"/>
                                        </p:tgtEl>
                                        <p:attrNameLst>
                                          <p:attrName>style.visibility</p:attrName>
                                        </p:attrNameLst>
                                      </p:cBhvr>
                                      <p:to>
                                        <p:strVal val="hidden"/>
                                      </p:to>
                                    </p:set>
                                  </p:childTnLst>
                                </p:cTn>
                              </p:par>
                              <p:par>
                                <p:cTn id="61" presetID="2" presetClass="exit" presetSubtype="6" fill="hold" nodeType="withEffect">
                                  <p:stCondLst>
                                    <p:cond delay="0"/>
                                  </p:stCondLst>
                                  <p:childTnLst>
                                    <p:anim calcmode="lin" valueType="num">
                                      <p:cBhvr additive="base">
                                        <p:cTn id="62" dur="3000"/>
                                        <p:tgtEl>
                                          <p:spTgt spid="13"/>
                                        </p:tgtEl>
                                        <p:attrNameLst>
                                          <p:attrName>ppt_x</p:attrName>
                                        </p:attrNameLst>
                                      </p:cBhvr>
                                      <p:tavLst>
                                        <p:tav tm="0">
                                          <p:val>
                                            <p:strVal val="ppt_x"/>
                                          </p:val>
                                        </p:tav>
                                        <p:tav tm="100000">
                                          <p:val>
                                            <p:strVal val="1+ppt_w/2"/>
                                          </p:val>
                                        </p:tav>
                                      </p:tavLst>
                                    </p:anim>
                                    <p:anim calcmode="lin" valueType="num">
                                      <p:cBhvr additive="base">
                                        <p:cTn id="63" dur="3000"/>
                                        <p:tgtEl>
                                          <p:spTgt spid="13"/>
                                        </p:tgtEl>
                                        <p:attrNameLst>
                                          <p:attrName>ppt_y</p:attrName>
                                        </p:attrNameLst>
                                      </p:cBhvr>
                                      <p:tavLst>
                                        <p:tav tm="0">
                                          <p:val>
                                            <p:strVal val="ppt_y"/>
                                          </p:val>
                                        </p:tav>
                                        <p:tav tm="100000">
                                          <p:val>
                                            <p:strVal val="1+ppt_h/2"/>
                                          </p:val>
                                        </p:tav>
                                      </p:tavLst>
                                    </p:anim>
                                    <p:set>
                                      <p:cBhvr>
                                        <p:cTn id="64" dur="1" fill="hold">
                                          <p:stCondLst>
                                            <p:cond delay="2999"/>
                                          </p:stCondLst>
                                        </p:cTn>
                                        <p:tgtEl>
                                          <p:spTgt spid="13"/>
                                        </p:tgtEl>
                                        <p:attrNameLst>
                                          <p:attrName>style.visibility</p:attrName>
                                        </p:attrNameLst>
                                      </p:cBhvr>
                                      <p:to>
                                        <p:strVal val="hidden"/>
                                      </p:to>
                                    </p:set>
                                  </p:childTnLst>
                                </p:cTn>
                              </p:par>
                              <p:par>
                                <p:cTn id="65" presetID="2" presetClass="exit" presetSubtype="12" fill="hold" nodeType="withEffect">
                                  <p:stCondLst>
                                    <p:cond delay="0"/>
                                  </p:stCondLst>
                                  <p:childTnLst>
                                    <p:anim calcmode="lin" valueType="num">
                                      <p:cBhvr additive="base">
                                        <p:cTn id="66" dur="3000"/>
                                        <p:tgtEl>
                                          <p:spTgt spid="14"/>
                                        </p:tgtEl>
                                        <p:attrNameLst>
                                          <p:attrName>ppt_x</p:attrName>
                                        </p:attrNameLst>
                                      </p:cBhvr>
                                      <p:tavLst>
                                        <p:tav tm="0">
                                          <p:val>
                                            <p:strVal val="ppt_x"/>
                                          </p:val>
                                        </p:tav>
                                        <p:tav tm="100000">
                                          <p:val>
                                            <p:strVal val="0-ppt_w/2"/>
                                          </p:val>
                                        </p:tav>
                                      </p:tavLst>
                                    </p:anim>
                                    <p:anim calcmode="lin" valueType="num">
                                      <p:cBhvr additive="base">
                                        <p:cTn id="67" dur="3000"/>
                                        <p:tgtEl>
                                          <p:spTgt spid="14"/>
                                        </p:tgtEl>
                                        <p:attrNameLst>
                                          <p:attrName>ppt_y</p:attrName>
                                        </p:attrNameLst>
                                      </p:cBhvr>
                                      <p:tavLst>
                                        <p:tav tm="0">
                                          <p:val>
                                            <p:strVal val="ppt_y"/>
                                          </p:val>
                                        </p:tav>
                                        <p:tav tm="100000">
                                          <p:val>
                                            <p:strVal val="1+ppt_h/2"/>
                                          </p:val>
                                        </p:tav>
                                      </p:tavLst>
                                    </p:anim>
                                    <p:set>
                                      <p:cBhvr>
                                        <p:cTn id="68" dur="1" fill="hold">
                                          <p:stCondLst>
                                            <p:cond delay="2999"/>
                                          </p:stCondLst>
                                        </p:cTn>
                                        <p:tgtEl>
                                          <p:spTgt spid="14"/>
                                        </p:tgtEl>
                                        <p:attrNameLst>
                                          <p:attrName>style.visibility</p:attrName>
                                        </p:attrNameLst>
                                      </p:cBhvr>
                                      <p:to>
                                        <p:strVal val="hidden"/>
                                      </p:to>
                                    </p:set>
                                  </p:childTnLst>
                                </p:cTn>
                              </p:par>
                              <p:par>
                                <p:cTn id="69" presetID="2" presetClass="exit" presetSubtype="12" fill="hold" nodeType="withEffect">
                                  <p:stCondLst>
                                    <p:cond delay="0"/>
                                  </p:stCondLst>
                                  <p:childTnLst>
                                    <p:anim calcmode="lin" valueType="num">
                                      <p:cBhvr additive="base">
                                        <p:cTn id="70" dur="3000"/>
                                        <p:tgtEl>
                                          <p:spTgt spid="15"/>
                                        </p:tgtEl>
                                        <p:attrNameLst>
                                          <p:attrName>ppt_x</p:attrName>
                                        </p:attrNameLst>
                                      </p:cBhvr>
                                      <p:tavLst>
                                        <p:tav tm="0">
                                          <p:val>
                                            <p:strVal val="ppt_x"/>
                                          </p:val>
                                        </p:tav>
                                        <p:tav tm="100000">
                                          <p:val>
                                            <p:strVal val="0-ppt_w/2"/>
                                          </p:val>
                                        </p:tav>
                                      </p:tavLst>
                                    </p:anim>
                                    <p:anim calcmode="lin" valueType="num">
                                      <p:cBhvr additive="base">
                                        <p:cTn id="71" dur="3000"/>
                                        <p:tgtEl>
                                          <p:spTgt spid="15"/>
                                        </p:tgtEl>
                                        <p:attrNameLst>
                                          <p:attrName>ppt_y</p:attrName>
                                        </p:attrNameLst>
                                      </p:cBhvr>
                                      <p:tavLst>
                                        <p:tav tm="0">
                                          <p:val>
                                            <p:strVal val="ppt_y"/>
                                          </p:val>
                                        </p:tav>
                                        <p:tav tm="100000">
                                          <p:val>
                                            <p:strVal val="1+ppt_h/2"/>
                                          </p:val>
                                        </p:tav>
                                      </p:tavLst>
                                    </p:anim>
                                    <p:set>
                                      <p:cBhvr>
                                        <p:cTn id="72" dur="1" fill="hold">
                                          <p:stCondLst>
                                            <p:cond delay="2999"/>
                                          </p:stCondLst>
                                        </p:cTn>
                                        <p:tgtEl>
                                          <p:spTgt spid="15"/>
                                        </p:tgtEl>
                                        <p:attrNameLst>
                                          <p:attrName>style.visibility</p:attrName>
                                        </p:attrNameLst>
                                      </p:cBhvr>
                                      <p:to>
                                        <p:strVal val="hidden"/>
                                      </p:to>
                                    </p:set>
                                  </p:childTnLst>
                                </p:cTn>
                              </p:par>
                              <p:par>
                                <p:cTn id="73" presetID="2" presetClass="exit" presetSubtype="3" fill="hold" nodeType="withEffect">
                                  <p:stCondLst>
                                    <p:cond delay="0"/>
                                  </p:stCondLst>
                                  <p:childTnLst>
                                    <p:anim calcmode="lin" valueType="num">
                                      <p:cBhvr additive="base">
                                        <p:cTn id="74" dur="3000"/>
                                        <p:tgtEl>
                                          <p:spTgt spid="16"/>
                                        </p:tgtEl>
                                        <p:attrNameLst>
                                          <p:attrName>ppt_x</p:attrName>
                                        </p:attrNameLst>
                                      </p:cBhvr>
                                      <p:tavLst>
                                        <p:tav tm="0">
                                          <p:val>
                                            <p:strVal val="ppt_x"/>
                                          </p:val>
                                        </p:tav>
                                        <p:tav tm="100000">
                                          <p:val>
                                            <p:strVal val="1+ppt_w/2"/>
                                          </p:val>
                                        </p:tav>
                                      </p:tavLst>
                                    </p:anim>
                                    <p:anim calcmode="lin" valueType="num">
                                      <p:cBhvr additive="base">
                                        <p:cTn id="75" dur="3000"/>
                                        <p:tgtEl>
                                          <p:spTgt spid="16"/>
                                        </p:tgtEl>
                                        <p:attrNameLst>
                                          <p:attrName>ppt_y</p:attrName>
                                        </p:attrNameLst>
                                      </p:cBhvr>
                                      <p:tavLst>
                                        <p:tav tm="0">
                                          <p:val>
                                            <p:strVal val="ppt_y"/>
                                          </p:val>
                                        </p:tav>
                                        <p:tav tm="100000">
                                          <p:val>
                                            <p:strVal val="0-ppt_h/2"/>
                                          </p:val>
                                        </p:tav>
                                      </p:tavLst>
                                    </p:anim>
                                    <p:set>
                                      <p:cBhvr>
                                        <p:cTn id="76" dur="1" fill="hold">
                                          <p:stCondLst>
                                            <p:cond delay="2999"/>
                                          </p:stCondLst>
                                        </p:cTn>
                                        <p:tgtEl>
                                          <p:spTgt spid="16"/>
                                        </p:tgtEl>
                                        <p:attrNameLst>
                                          <p:attrName>style.visibility</p:attrName>
                                        </p:attrNameLst>
                                      </p:cBhvr>
                                      <p:to>
                                        <p:strVal val="hidden"/>
                                      </p:to>
                                    </p:set>
                                  </p:childTnLst>
                                </p:cTn>
                              </p:par>
                              <p:par>
                                <p:cTn id="77" presetID="2" presetClass="exit" presetSubtype="3" fill="hold" nodeType="withEffect">
                                  <p:stCondLst>
                                    <p:cond delay="0"/>
                                  </p:stCondLst>
                                  <p:childTnLst>
                                    <p:anim calcmode="lin" valueType="num">
                                      <p:cBhvr additive="base">
                                        <p:cTn id="78" dur="3000"/>
                                        <p:tgtEl>
                                          <p:spTgt spid="17"/>
                                        </p:tgtEl>
                                        <p:attrNameLst>
                                          <p:attrName>ppt_x</p:attrName>
                                        </p:attrNameLst>
                                      </p:cBhvr>
                                      <p:tavLst>
                                        <p:tav tm="0">
                                          <p:val>
                                            <p:strVal val="ppt_x"/>
                                          </p:val>
                                        </p:tav>
                                        <p:tav tm="100000">
                                          <p:val>
                                            <p:strVal val="1+ppt_w/2"/>
                                          </p:val>
                                        </p:tav>
                                      </p:tavLst>
                                    </p:anim>
                                    <p:anim calcmode="lin" valueType="num">
                                      <p:cBhvr additive="base">
                                        <p:cTn id="79" dur="3000"/>
                                        <p:tgtEl>
                                          <p:spTgt spid="17"/>
                                        </p:tgtEl>
                                        <p:attrNameLst>
                                          <p:attrName>ppt_y</p:attrName>
                                        </p:attrNameLst>
                                      </p:cBhvr>
                                      <p:tavLst>
                                        <p:tav tm="0">
                                          <p:val>
                                            <p:strVal val="ppt_y"/>
                                          </p:val>
                                        </p:tav>
                                        <p:tav tm="100000">
                                          <p:val>
                                            <p:strVal val="0-ppt_h/2"/>
                                          </p:val>
                                        </p:tav>
                                      </p:tavLst>
                                    </p:anim>
                                    <p:set>
                                      <p:cBhvr>
                                        <p:cTn id="80" dur="1" fill="hold">
                                          <p:stCondLst>
                                            <p:cond delay="2999"/>
                                          </p:stCondLst>
                                        </p:cTn>
                                        <p:tgtEl>
                                          <p:spTgt spid="17"/>
                                        </p:tgtEl>
                                        <p:attrNameLst>
                                          <p:attrName>style.visibility</p:attrName>
                                        </p:attrNameLst>
                                      </p:cBhvr>
                                      <p:to>
                                        <p:strVal val="hidden"/>
                                      </p:to>
                                    </p:set>
                                  </p:childTnLst>
                                </p:cTn>
                              </p:par>
                              <p:par>
                                <p:cTn id="81" presetID="2" presetClass="exit" presetSubtype="9" fill="hold" nodeType="withEffect">
                                  <p:stCondLst>
                                    <p:cond delay="0"/>
                                  </p:stCondLst>
                                  <p:childTnLst>
                                    <p:anim calcmode="lin" valueType="num">
                                      <p:cBhvr additive="base">
                                        <p:cTn id="82" dur="3000"/>
                                        <p:tgtEl>
                                          <p:spTgt spid="18"/>
                                        </p:tgtEl>
                                        <p:attrNameLst>
                                          <p:attrName>ppt_x</p:attrName>
                                        </p:attrNameLst>
                                      </p:cBhvr>
                                      <p:tavLst>
                                        <p:tav tm="0">
                                          <p:val>
                                            <p:strVal val="ppt_x"/>
                                          </p:val>
                                        </p:tav>
                                        <p:tav tm="100000">
                                          <p:val>
                                            <p:strVal val="0-ppt_w/2"/>
                                          </p:val>
                                        </p:tav>
                                      </p:tavLst>
                                    </p:anim>
                                    <p:anim calcmode="lin" valueType="num">
                                      <p:cBhvr additive="base">
                                        <p:cTn id="83" dur="3000"/>
                                        <p:tgtEl>
                                          <p:spTgt spid="18"/>
                                        </p:tgtEl>
                                        <p:attrNameLst>
                                          <p:attrName>ppt_y</p:attrName>
                                        </p:attrNameLst>
                                      </p:cBhvr>
                                      <p:tavLst>
                                        <p:tav tm="0">
                                          <p:val>
                                            <p:strVal val="ppt_y"/>
                                          </p:val>
                                        </p:tav>
                                        <p:tav tm="100000">
                                          <p:val>
                                            <p:strVal val="0-ppt_h/2"/>
                                          </p:val>
                                        </p:tav>
                                      </p:tavLst>
                                    </p:anim>
                                    <p:set>
                                      <p:cBhvr>
                                        <p:cTn id="84" dur="1" fill="hold">
                                          <p:stCondLst>
                                            <p:cond delay="2999"/>
                                          </p:stCondLst>
                                        </p:cTn>
                                        <p:tgtEl>
                                          <p:spTgt spid="18"/>
                                        </p:tgtEl>
                                        <p:attrNameLst>
                                          <p:attrName>style.visibility</p:attrName>
                                        </p:attrNameLst>
                                      </p:cBhvr>
                                      <p:to>
                                        <p:strVal val="hidden"/>
                                      </p:to>
                                    </p:set>
                                  </p:childTnLst>
                                </p:cTn>
                              </p:par>
                              <p:par>
                                <p:cTn id="85" presetID="2" presetClass="exit" presetSubtype="9" fill="hold" nodeType="withEffect">
                                  <p:stCondLst>
                                    <p:cond delay="0"/>
                                  </p:stCondLst>
                                  <p:childTnLst>
                                    <p:anim calcmode="lin" valueType="num">
                                      <p:cBhvr additive="base">
                                        <p:cTn id="86" dur="3000"/>
                                        <p:tgtEl>
                                          <p:spTgt spid="19"/>
                                        </p:tgtEl>
                                        <p:attrNameLst>
                                          <p:attrName>ppt_x</p:attrName>
                                        </p:attrNameLst>
                                      </p:cBhvr>
                                      <p:tavLst>
                                        <p:tav tm="0">
                                          <p:val>
                                            <p:strVal val="ppt_x"/>
                                          </p:val>
                                        </p:tav>
                                        <p:tav tm="100000">
                                          <p:val>
                                            <p:strVal val="0-ppt_w/2"/>
                                          </p:val>
                                        </p:tav>
                                      </p:tavLst>
                                    </p:anim>
                                    <p:anim calcmode="lin" valueType="num">
                                      <p:cBhvr additive="base">
                                        <p:cTn id="87" dur="3000"/>
                                        <p:tgtEl>
                                          <p:spTgt spid="19"/>
                                        </p:tgtEl>
                                        <p:attrNameLst>
                                          <p:attrName>ppt_y</p:attrName>
                                        </p:attrNameLst>
                                      </p:cBhvr>
                                      <p:tavLst>
                                        <p:tav tm="0">
                                          <p:val>
                                            <p:strVal val="ppt_y"/>
                                          </p:val>
                                        </p:tav>
                                        <p:tav tm="100000">
                                          <p:val>
                                            <p:strVal val="0-ppt_h/2"/>
                                          </p:val>
                                        </p:tav>
                                      </p:tavLst>
                                    </p:anim>
                                    <p:set>
                                      <p:cBhvr>
                                        <p:cTn id="88" dur="1" fill="hold">
                                          <p:stCondLst>
                                            <p:cond delay="2999"/>
                                          </p:stCondLst>
                                        </p:cTn>
                                        <p:tgtEl>
                                          <p:spTgt spid="19"/>
                                        </p:tgtEl>
                                        <p:attrNameLst>
                                          <p:attrName>style.visibility</p:attrName>
                                        </p:attrNameLst>
                                      </p:cBhvr>
                                      <p:to>
                                        <p:strVal val="hidden"/>
                                      </p:to>
                                    </p:set>
                                  </p:childTnLst>
                                </p:cTn>
                              </p:par>
                              <p:par>
                                <p:cTn id="89" presetID="8" presetClass="entr" presetSubtype="32" fill="hold" nodeType="with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diamond(out)">
                                      <p:cBhvr>
                                        <p:cTn id="91" dur="3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REFLEJOS EN LA NATURALEZA.jpg"/>
          <p:cNvPicPr>
            <a:picLocks noGrp="1" noChangeAspect="1"/>
          </p:cNvPicPr>
          <p:nvPr isPhoto="1"/>
        </p:nvPicPr>
        <p:blipFill>
          <a:blip r:embed="rId2" cstate="print">
            <a:grayscl/>
            <a:lum contrast="40000"/>
          </a:blip>
          <a:srcRect l="6688" t="6951" r="7476" b="8001"/>
          <a:stretch>
            <a:fillRect/>
          </a:stretch>
        </p:blipFill>
        <p:spPr>
          <a:xfrm>
            <a:off x="0" y="0"/>
            <a:ext cx="9144000" cy="6858000"/>
          </a:xfrm>
          <a:prstGeom prst="rect">
            <a:avLst/>
          </a:prstGeom>
          <a:noFill/>
          <a:ln>
            <a:noFill/>
          </a:ln>
        </p:spPr>
      </p:pic>
      <p:pic>
        <p:nvPicPr>
          <p:cNvPr id="15" name="14 Imagen" descr="Diapositiva2.JPG"/>
          <p:cNvPicPr>
            <a:picLocks noGrp="1" noChangeAspect="1"/>
          </p:cNvPicPr>
          <p:nvPr isPhoto="1"/>
        </p:nvPicPr>
        <p:blipFill>
          <a:blip r:embed="rId3" cstate="print">
            <a:lum/>
          </a:blip>
          <a:stretch>
            <a:fillRect/>
          </a:stretch>
        </p:blipFill>
        <p:spPr>
          <a:xfrm>
            <a:off x="0" y="188640"/>
            <a:ext cx="9144000" cy="6336704"/>
          </a:xfrm>
          <a:prstGeom prst="rect">
            <a:avLst/>
          </a:prstGeom>
          <a:noFill/>
          <a:ln>
            <a:noFill/>
          </a:ln>
        </p:spPr>
      </p:pic>
      <p:pic>
        <p:nvPicPr>
          <p:cNvPr id="2" name="Picture 2"/>
          <p:cNvPicPr>
            <a:picLocks noChangeAspect="1" noChangeArrowheads="1"/>
          </p:cNvPicPr>
          <p:nvPr/>
        </p:nvPicPr>
        <p:blipFill>
          <a:blip r:embed="rId4" cstate="print">
            <a:lum bright="70000" contrast="-7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8855676" flipH="1">
            <a:off x="5473003" y="1362663"/>
            <a:ext cx="1273434" cy="1821557"/>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4" cstate="print">
            <a:lum bright="70000" contrast="-7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8855676" flipH="1">
            <a:off x="6569655" y="369517"/>
            <a:ext cx="1273434" cy="1821557"/>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cstate="print">
            <a:lum bright="70000" contrast="-7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2744324">
            <a:off x="2367639" y="1384712"/>
            <a:ext cx="1273434" cy="1821557"/>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4" cstate="print">
            <a:lum bright="70000" contrast="-7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2744324">
            <a:off x="1312656" y="470936"/>
            <a:ext cx="1273434" cy="1821557"/>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4" cstate="print">
            <a:lum bright="70000" contrast="-7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8229260">
            <a:off x="2388378" y="3635531"/>
            <a:ext cx="1273434" cy="1821557"/>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4" cstate="print">
            <a:lum bright="70000" contrast="-7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8039758">
            <a:off x="1384255" y="4710472"/>
            <a:ext cx="1273434" cy="1821557"/>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4" cstate="print">
            <a:lum bright="70000" contrast="-7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3370740" flipH="1">
            <a:off x="5443227" y="3688423"/>
            <a:ext cx="1273434" cy="1821557"/>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4" cstate="print">
            <a:lum bright="70000" contrast="-7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3370740" flipH="1">
            <a:off x="6529414" y="4683276"/>
            <a:ext cx="1273434" cy="1821557"/>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6" name="15 Forma libre"/>
          <p:cNvSpPr/>
          <p:nvPr/>
        </p:nvSpPr>
        <p:spPr>
          <a:xfrm>
            <a:off x="0" y="-34949"/>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5000">
                <a:srgbClr val="002060">
                  <a:lumMod val="14000"/>
                  <a:lumOff val="86000"/>
                </a:srgbClr>
              </a:gs>
              <a:gs pos="90820">
                <a:srgbClr val="314B53">
                  <a:lumMod val="0"/>
                </a:srgbClr>
              </a:gs>
              <a:gs pos="100000">
                <a:srgbClr val="7030A0">
                  <a:lumMod val="20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Forma libre"/>
          <p:cNvSpPr/>
          <p:nvPr/>
        </p:nvSpPr>
        <p:spPr>
          <a:xfrm rot="10800000">
            <a:off x="-40079"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5000">
                <a:srgbClr val="002060">
                  <a:lumMod val="14000"/>
                  <a:lumOff val="86000"/>
                </a:srgbClr>
              </a:gs>
              <a:gs pos="90820">
                <a:srgbClr val="314B53">
                  <a:lumMod val="0"/>
                </a:srgbClr>
              </a:gs>
              <a:gs pos="100000">
                <a:srgbClr val="7030A0">
                  <a:lumMod val="18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860008527"/>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0-#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fmla="#ppt_w*sin(2.5*pi*$)">
                                          <p:val>
                                            <p:fltVal val="0"/>
                                          </p:val>
                                        </p:tav>
                                        <p:tav tm="100000">
                                          <p:val>
                                            <p:fltVal val="1"/>
                                          </p:val>
                                        </p:tav>
                                      </p:tavLst>
                                    </p:anim>
                                    <p:anim calcmode="lin" valueType="num">
                                      <p:cBhvr>
                                        <p:cTn id="15" dur="3000" fill="hold"/>
                                        <p:tgtEl>
                                          <p:spTgt spid="2"/>
                                        </p:tgtEl>
                                        <p:attrNameLst>
                                          <p:attrName>ppt_h</p:attrName>
                                        </p:attrNameLst>
                                      </p:cBhvr>
                                      <p:tavLst>
                                        <p:tav tm="0">
                                          <p:val>
                                            <p:strVal val="#ppt_h"/>
                                          </p:val>
                                        </p:tav>
                                        <p:tav tm="100000">
                                          <p:val>
                                            <p:strVal val="#ppt_h"/>
                                          </p:val>
                                        </p:tav>
                                      </p:tavLst>
                                    </p:anim>
                                  </p:childTnLst>
                                </p:cTn>
                              </p:par>
                              <p:par>
                                <p:cTn id="16" presetID="2"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3000" fill="hold"/>
                                        <p:tgtEl>
                                          <p:spTgt spid="3"/>
                                        </p:tgtEl>
                                        <p:attrNameLst>
                                          <p:attrName>ppt_x</p:attrName>
                                        </p:attrNameLst>
                                      </p:cBhvr>
                                      <p:tavLst>
                                        <p:tav tm="0">
                                          <p:val>
                                            <p:strVal val="0-#ppt_w/2"/>
                                          </p:val>
                                        </p:tav>
                                        <p:tav tm="100000">
                                          <p:val>
                                            <p:strVal val="#ppt_x"/>
                                          </p:val>
                                        </p:tav>
                                      </p:tavLst>
                                    </p:anim>
                                    <p:anim calcmode="lin" valueType="num">
                                      <p:cBhvr additive="base">
                                        <p:cTn id="19" dur="3000" fill="hold"/>
                                        <p:tgtEl>
                                          <p:spTgt spid="3"/>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ppt_w</p:attrName>
                                        </p:attrNameLst>
                                      </p:cBhvr>
                                      <p:tavLst>
                                        <p:tav tm="0" fmla="#ppt_w*sin(2.5*pi*$)">
                                          <p:val>
                                            <p:fltVal val="0"/>
                                          </p:val>
                                        </p:tav>
                                        <p:tav tm="100000">
                                          <p:val>
                                            <p:fltVal val="1"/>
                                          </p:val>
                                        </p:tav>
                                      </p:tavLst>
                                    </p:anim>
                                    <p:anim calcmode="lin" valueType="num">
                                      <p:cBhvr>
                                        <p:cTn id="23" dur="3000" fill="hold"/>
                                        <p:tgtEl>
                                          <p:spTgt spid="3"/>
                                        </p:tgtEl>
                                        <p:attrNameLst>
                                          <p:attrName>ppt_h</p:attrName>
                                        </p:attrNameLst>
                                      </p:cBhvr>
                                      <p:tavLst>
                                        <p:tav tm="0">
                                          <p:val>
                                            <p:strVal val="#ppt_h"/>
                                          </p:val>
                                        </p:tav>
                                        <p:tav tm="100000">
                                          <p:val>
                                            <p:strVal val="#ppt_h"/>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1+#ppt_w/2"/>
                                          </p:val>
                                        </p:tav>
                                        <p:tav tm="100000">
                                          <p:val>
                                            <p:strVal val="#ppt_x"/>
                                          </p:val>
                                        </p:tav>
                                      </p:tavLst>
                                    </p:anim>
                                    <p:anim calcmode="lin" valueType="num">
                                      <p:cBhvr additive="base">
                                        <p:cTn id="27" dur="3000" fill="hold"/>
                                        <p:tgtEl>
                                          <p:spTgt spid="4"/>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fmla="#ppt_w*sin(2.5*pi*$)">
                                          <p:val>
                                            <p:fltVal val="0"/>
                                          </p:val>
                                        </p:tav>
                                        <p:tav tm="100000">
                                          <p:val>
                                            <p:fltVal val="1"/>
                                          </p:val>
                                        </p:tav>
                                      </p:tavLst>
                                    </p:anim>
                                    <p:anim calcmode="lin" valueType="num">
                                      <p:cBhvr>
                                        <p:cTn id="31" dur="3000" fill="hold"/>
                                        <p:tgtEl>
                                          <p:spTgt spid="4"/>
                                        </p:tgtEl>
                                        <p:attrNameLst>
                                          <p:attrName>ppt_h</p:attrName>
                                        </p:attrNameLst>
                                      </p:cBhvr>
                                      <p:tavLst>
                                        <p:tav tm="0">
                                          <p:val>
                                            <p:strVal val="#ppt_h"/>
                                          </p:val>
                                        </p:tav>
                                        <p:tav tm="100000">
                                          <p:val>
                                            <p:strVal val="#ppt_h"/>
                                          </p:val>
                                        </p:tav>
                                      </p:tavLst>
                                    </p:anim>
                                  </p:childTnLst>
                                </p:cTn>
                              </p:par>
                              <p:par>
                                <p:cTn id="32" presetID="2" presetClass="entr" presetSubtype="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2" presetClass="entr" presetSubtype="3"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2" presetClass="entr" presetSubtype="9"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0-#ppt_w/2"/>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3000" fill="hold"/>
                                        <p:tgtEl>
                                          <p:spTgt spid="8"/>
                                        </p:tgtEl>
                                        <p:attrNameLst>
                                          <p:attrName>ppt_w</p:attrName>
                                        </p:attrNameLst>
                                      </p:cBhvr>
                                      <p:tavLst>
                                        <p:tav tm="0" fmla="#ppt_w*sin(2.5*pi*$)">
                                          <p:val>
                                            <p:fltVal val="0"/>
                                          </p:val>
                                        </p:tav>
                                        <p:tav tm="100000">
                                          <p:val>
                                            <p:fltVal val="1"/>
                                          </p:val>
                                        </p:tav>
                                      </p:tavLst>
                                    </p:anim>
                                    <p:anim calcmode="lin" valueType="num">
                                      <p:cBhvr>
                                        <p:cTn id="63" dur="3000" fill="hold"/>
                                        <p:tgtEl>
                                          <p:spTgt spid="8"/>
                                        </p:tgtEl>
                                        <p:attrNameLst>
                                          <p:attrName>ppt_h</p:attrName>
                                        </p:attrNameLst>
                                      </p:cBhvr>
                                      <p:tavLst>
                                        <p:tav tm="0">
                                          <p:val>
                                            <p:strVal val="#ppt_h"/>
                                          </p:val>
                                        </p:tav>
                                        <p:tav tm="100000">
                                          <p:val>
                                            <p:strVal val="#ppt_h"/>
                                          </p:val>
                                        </p:tav>
                                      </p:tavLst>
                                    </p:anim>
                                  </p:childTnLst>
                                </p:cTn>
                              </p:par>
                              <p:par>
                                <p:cTn id="64" presetID="2" presetClass="entr" presetSubtype="9"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3000" fill="hold"/>
                                        <p:tgtEl>
                                          <p:spTgt spid="9"/>
                                        </p:tgtEl>
                                        <p:attrNameLst>
                                          <p:attrName>ppt_x</p:attrName>
                                        </p:attrNameLst>
                                      </p:cBhvr>
                                      <p:tavLst>
                                        <p:tav tm="0">
                                          <p:val>
                                            <p:strVal val="0-#ppt_w/2"/>
                                          </p:val>
                                        </p:tav>
                                        <p:tav tm="100000">
                                          <p:val>
                                            <p:strVal val="#ppt_x"/>
                                          </p:val>
                                        </p:tav>
                                      </p:tavLst>
                                    </p:anim>
                                    <p:anim calcmode="lin" valueType="num">
                                      <p:cBhvr additive="base">
                                        <p:cTn id="67" dur="3000" fill="hold"/>
                                        <p:tgtEl>
                                          <p:spTgt spid="9"/>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3000" fill="hold"/>
                                        <p:tgtEl>
                                          <p:spTgt spid="9"/>
                                        </p:tgtEl>
                                        <p:attrNameLst>
                                          <p:attrName>ppt_w</p:attrName>
                                        </p:attrNameLst>
                                      </p:cBhvr>
                                      <p:tavLst>
                                        <p:tav tm="0" fmla="#ppt_w*sin(2.5*pi*$)">
                                          <p:val>
                                            <p:fltVal val="0"/>
                                          </p:val>
                                        </p:tav>
                                        <p:tav tm="100000">
                                          <p:val>
                                            <p:fltVal val="1"/>
                                          </p:val>
                                        </p:tav>
                                      </p:tavLst>
                                    </p:anim>
                                    <p:anim calcmode="lin" valueType="num">
                                      <p:cBhvr>
                                        <p:cTn id="71" dur="3000" fill="hold"/>
                                        <p:tgtEl>
                                          <p:spTgt spid="9"/>
                                        </p:tgtEl>
                                        <p:attrNameLst>
                                          <p:attrName>ppt_h</p:attrName>
                                        </p:attrNameLst>
                                      </p:cBhvr>
                                      <p:tavLst>
                                        <p:tav tm="0">
                                          <p:val>
                                            <p:strVal val="#ppt_h"/>
                                          </p:val>
                                        </p:tav>
                                        <p:tav tm="100000">
                                          <p:val>
                                            <p:strVal val="#ppt_h"/>
                                          </p:val>
                                        </p:tav>
                                      </p:tavLst>
                                    </p:anim>
                                  </p:childTnLst>
                                </p:cTn>
                              </p:par>
                            </p:childTnLst>
                          </p:cTn>
                        </p:par>
                        <p:par>
                          <p:cTn id="72" fill="hold">
                            <p:stCondLst>
                              <p:cond delay="3000"/>
                            </p:stCondLst>
                            <p:childTnLst>
                              <p:par>
                                <p:cTn id="73" presetID="2" presetClass="exit" presetSubtype="12" fill="hold" nodeType="afterEffect">
                                  <p:stCondLst>
                                    <p:cond delay="0"/>
                                  </p:stCondLst>
                                  <p:childTnLst>
                                    <p:anim calcmode="lin" valueType="num">
                                      <p:cBhvr additive="base">
                                        <p:cTn id="74" dur="3000"/>
                                        <p:tgtEl>
                                          <p:spTgt spid="2"/>
                                        </p:tgtEl>
                                        <p:attrNameLst>
                                          <p:attrName>ppt_x</p:attrName>
                                        </p:attrNameLst>
                                      </p:cBhvr>
                                      <p:tavLst>
                                        <p:tav tm="0">
                                          <p:val>
                                            <p:strVal val="ppt_x"/>
                                          </p:val>
                                        </p:tav>
                                        <p:tav tm="100000">
                                          <p:val>
                                            <p:strVal val="0-ppt_w/2"/>
                                          </p:val>
                                        </p:tav>
                                      </p:tavLst>
                                    </p:anim>
                                    <p:anim calcmode="lin" valueType="num">
                                      <p:cBhvr additive="base">
                                        <p:cTn id="75" dur="3000"/>
                                        <p:tgtEl>
                                          <p:spTgt spid="2"/>
                                        </p:tgtEl>
                                        <p:attrNameLst>
                                          <p:attrName>ppt_y</p:attrName>
                                        </p:attrNameLst>
                                      </p:cBhvr>
                                      <p:tavLst>
                                        <p:tav tm="0">
                                          <p:val>
                                            <p:strVal val="ppt_y"/>
                                          </p:val>
                                        </p:tav>
                                        <p:tav tm="100000">
                                          <p:val>
                                            <p:strVal val="1+ppt_h/2"/>
                                          </p:val>
                                        </p:tav>
                                      </p:tavLst>
                                    </p:anim>
                                    <p:set>
                                      <p:cBhvr>
                                        <p:cTn id="76" dur="1" fill="hold">
                                          <p:stCondLst>
                                            <p:cond delay="2999"/>
                                          </p:stCondLst>
                                        </p:cTn>
                                        <p:tgtEl>
                                          <p:spTgt spid="2"/>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3000"/>
                                        <p:tgtEl>
                                          <p:spTgt spid="3"/>
                                        </p:tgtEl>
                                        <p:attrNameLst>
                                          <p:attrName>ppt_x</p:attrName>
                                        </p:attrNameLst>
                                      </p:cBhvr>
                                      <p:tavLst>
                                        <p:tav tm="0">
                                          <p:val>
                                            <p:strVal val="ppt_x"/>
                                          </p:val>
                                        </p:tav>
                                        <p:tav tm="100000">
                                          <p:val>
                                            <p:strVal val="0-ppt_w/2"/>
                                          </p:val>
                                        </p:tav>
                                      </p:tavLst>
                                    </p:anim>
                                    <p:anim calcmode="lin" valueType="num">
                                      <p:cBhvr additive="base">
                                        <p:cTn id="79" dur="3000"/>
                                        <p:tgtEl>
                                          <p:spTgt spid="3"/>
                                        </p:tgtEl>
                                        <p:attrNameLst>
                                          <p:attrName>ppt_y</p:attrName>
                                        </p:attrNameLst>
                                      </p:cBhvr>
                                      <p:tavLst>
                                        <p:tav tm="0">
                                          <p:val>
                                            <p:strVal val="ppt_y"/>
                                          </p:val>
                                        </p:tav>
                                        <p:tav tm="100000">
                                          <p:val>
                                            <p:strVal val="1+ppt_h/2"/>
                                          </p:val>
                                        </p:tav>
                                      </p:tavLst>
                                    </p:anim>
                                    <p:set>
                                      <p:cBhvr>
                                        <p:cTn id="80" dur="1" fill="hold">
                                          <p:stCondLst>
                                            <p:cond delay="2999"/>
                                          </p:stCondLst>
                                        </p:cTn>
                                        <p:tgtEl>
                                          <p:spTgt spid="3"/>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1+ppt_h/2"/>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1+ppt_w/2"/>
                                          </p:val>
                                        </p:tav>
                                      </p:tavLst>
                                    </p:anim>
                                    <p:anim calcmode="lin" valueType="num">
                                      <p:cBhvr additive="base">
                                        <p:cTn id="87" dur="3000"/>
                                        <p:tgtEl>
                                          <p:spTgt spid="5"/>
                                        </p:tgtEl>
                                        <p:attrNameLst>
                                          <p:attrName>ppt_y</p:attrName>
                                        </p:attrNameLst>
                                      </p:cBhvr>
                                      <p:tavLst>
                                        <p:tav tm="0">
                                          <p:val>
                                            <p:strVal val="ppt_y"/>
                                          </p:val>
                                        </p:tav>
                                        <p:tav tm="100000">
                                          <p:val>
                                            <p:strVal val="1+ppt_h/2"/>
                                          </p:val>
                                        </p:tav>
                                      </p:tavLst>
                                    </p:anim>
                                    <p:set>
                                      <p:cBhvr>
                                        <p:cTn id="88" dur="1" fill="hold">
                                          <p:stCondLst>
                                            <p:cond delay="2999"/>
                                          </p:stCondLst>
                                        </p:cTn>
                                        <p:tgtEl>
                                          <p:spTgt spid="5"/>
                                        </p:tgtEl>
                                        <p:attrNameLst>
                                          <p:attrName>style.visibility</p:attrName>
                                        </p:attrNameLst>
                                      </p:cBhvr>
                                      <p:to>
                                        <p:strVal val="hidden"/>
                                      </p:to>
                                    </p:set>
                                  </p:childTnLst>
                                </p:cTn>
                              </p:par>
                              <p:par>
                                <p:cTn id="89" presetID="2" presetClass="exit" presetSubtype="3"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0-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3" fill="hold"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0-ppt_h/2"/>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0-ppt_h/2"/>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0-ppt_w/2"/>
                                          </p:val>
                                        </p:tav>
                                      </p:tavLst>
                                    </p:anim>
                                    <p:anim calcmode="lin" valueType="num">
                                      <p:cBhvr additive="base">
                                        <p:cTn id="103" dur="3000"/>
                                        <p:tgtEl>
                                          <p:spTgt spid="9"/>
                                        </p:tgtEl>
                                        <p:attrNameLst>
                                          <p:attrName>ppt_y</p:attrName>
                                        </p:attrNameLst>
                                      </p:cBhvr>
                                      <p:tavLst>
                                        <p:tav tm="0">
                                          <p:val>
                                            <p:strVal val="ppt_y"/>
                                          </p:val>
                                        </p:tav>
                                        <p:tav tm="100000">
                                          <p:val>
                                            <p:strVal val="0-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8" presetClass="entr" presetSubtype="32"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diamond(out)">
                                      <p:cBhvr>
                                        <p:cTn id="107" dur="3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Diapositiva17.JPG"/>
          <p:cNvPicPr>
            <a:picLocks noGrp="1" noChangeAspect="1"/>
          </p:cNvPicPr>
          <p:nvPr isPhoto="1"/>
        </p:nvPicPr>
        <p:blipFill>
          <a:blip r:embed="rId2" cstate="print">
            <a:lum/>
          </a:blip>
          <a:stretch>
            <a:fillRect/>
          </a:stretch>
        </p:blipFill>
        <p:spPr>
          <a:xfrm>
            <a:off x="0" y="260648"/>
            <a:ext cx="9144000" cy="6336704"/>
          </a:xfrm>
          <a:prstGeom prst="rect">
            <a:avLst/>
          </a:prstGeom>
          <a:noFill/>
          <a:ln>
            <a:noFill/>
          </a:ln>
        </p:spPr>
      </p:pic>
      <p:sp>
        <p:nvSpPr>
          <p:cNvPr id="21" name="20 Rectángulo"/>
          <p:cNvSpPr/>
          <p:nvPr/>
        </p:nvSpPr>
        <p:spPr>
          <a:xfrm>
            <a:off x="30724" y="0"/>
            <a:ext cx="9154886"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sp>
        <p:nvSpPr>
          <p:cNvPr id="8" name="7 Forma libre"/>
          <p:cNvSpPr/>
          <p:nvPr/>
        </p:nvSpPr>
        <p:spPr>
          <a:xfrm rot="2620551">
            <a:off x="3070599" y="1877911"/>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88000">
                <a:srgbClr val="7030A0">
                  <a:lumMod val="57000"/>
                </a:srgbClr>
              </a:gs>
              <a:gs pos="64000">
                <a:srgbClr val="C00000">
                  <a:lumMod val="39000"/>
                  <a:lumOff val="61000"/>
                </a:srgbClr>
              </a:gs>
              <a:gs pos="53000">
                <a:srgbClr val="FF5050">
                  <a:lumMod val="52000"/>
                  <a:lumOff val="48000"/>
                </a:srgbClr>
              </a:gs>
              <a:gs pos="20000">
                <a:srgbClr val="FFC000">
                  <a:lumMod val="45000"/>
                  <a:lumOff val="55000"/>
                </a:srgbClr>
              </a:gs>
              <a:gs pos="100000">
                <a:srgbClr val="7030A0">
                  <a:lumMod val="4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9" name="8 Forma libre"/>
          <p:cNvSpPr/>
          <p:nvPr/>
        </p:nvSpPr>
        <p:spPr>
          <a:xfrm rot="19252301" flipH="1">
            <a:off x="4510757" y="1910709"/>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88000">
                <a:srgbClr val="7030A0">
                  <a:lumMod val="57000"/>
                </a:srgbClr>
              </a:gs>
              <a:gs pos="64000">
                <a:srgbClr val="C00000">
                  <a:lumMod val="39000"/>
                  <a:lumOff val="61000"/>
                </a:srgbClr>
              </a:gs>
              <a:gs pos="53000">
                <a:srgbClr val="FF5050">
                  <a:lumMod val="52000"/>
                  <a:lumOff val="48000"/>
                </a:srgbClr>
              </a:gs>
              <a:gs pos="20000">
                <a:srgbClr val="FFC000">
                  <a:lumMod val="45000"/>
                  <a:lumOff val="55000"/>
                </a:srgbClr>
              </a:gs>
              <a:gs pos="100000">
                <a:srgbClr val="7030A0">
                  <a:lumMod val="4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0" name="9 Forma libre"/>
          <p:cNvSpPr/>
          <p:nvPr/>
        </p:nvSpPr>
        <p:spPr>
          <a:xfrm rot="13468867">
            <a:off x="4514817" y="3295287"/>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88000">
                <a:srgbClr val="7030A0">
                  <a:lumMod val="57000"/>
                </a:srgbClr>
              </a:gs>
              <a:gs pos="64000">
                <a:srgbClr val="C00000">
                  <a:lumMod val="39000"/>
                  <a:lumOff val="61000"/>
                </a:srgbClr>
              </a:gs>
              <a:gs pos="53000">
                <a:srgbClr val="FF5050">
                  <a:lumMod val="52000"/>
                  <a:lumOff val="48000"/>
                </a:srgbClr>
              </a:gs>
              <a:gs pos="20000">
                <a:srgbClr val="FFC000">
                  <a:lumMod val="45000"/>
                  <a:lumOff val="55000"/>
                </a:srgbClr>
              </a:gs>
              <a:gs pos="100000">
                <a:srgbClr val="7030A0">
                  <a:lumMod val="4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1" name="10 Forma libre"/>
          <p:cNvSpPr/>
          <p:nvPr/>
        </p:nvSpPr>
        <p:spPr>
          <a:xfrm rot="18871424">
            <a:off x="3166956" y="3296654"/>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88000">
                <a:srgbClr val="7030A0">
                  <a:lumMod val="57000"/>
                </a:srgbClr>
              </a:gs>
              <a:gs pos="64000">
                <a:srgbClr val="C00000">
                  <a:lumMod val="39000"/>
                  <a:lumOff val="61000"/>
                </a:srgbClr>
              </a:gs>
              <a:gs pos="53000">
                <a:srgbClr val="FF5050">
                  <a:lumMod val="52000"/>
                  <a:lumOff val="48000"/>
                </a:srgbClr>
              </a:gs>
              <a:gs pos="20000">
                <a:srgbClr val="FFC000">
                  <a:lumMod val="45000"/>
                  <a:lumOff val="55000"/>
                </a:srgbClr>
              </a:gs>
              <a:gs pos="100000">
                <a:srgbClr val="7030A0">
                  <a:lumMod val="4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2" name="11 Forma libre"/>
          <p:cNvSpPr/>
          <p:nvPr/>
        </p:nvSpPr>
        <p:spPr>
          <a:xfrm rot="19176573" flipH="1">
            <a:off x="5172466" y="1338027"/>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88000">
                <a:srgbClr val="7030A0">
                  <a:lumMod val="57000"/>
                </a:srgbClr>
              </a:gs>
              <a:gs pos="64000">
                <a:srgbClr val="C00000">
                  <a:lumMod val="39000"/>
                  <a:lumOff val="61000"/>
                </a:srgbClr>
              </a:gs>
              <a:gs pos="53000">
                <a:srgbClr val="FF5050">
                  <a:lumMod val="52000"/>
                  <a:lumOff val="48000"/>
                </a:srgbClr>
              </a:gs>
              <a:gs pos="20000">
                <a:srgbClr val="FFC000">
                  <a:lumMod val="45000"/>
                  <a:lumOff val="55000"/>
                </a:srgbClr>
              </a:gs>
              <a:gs pos="100000">
                <a:srgbClr val="7030A0">
                  <a:lumMod val="4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3" name="12 Forma libre"/>
          <p:cNvSpPr/>
          <p:nvPr/>
        </p:nvSpPr>
        <p:spPr>
          <a:xfrm rot="19252301" flipH="1">
            <a:off x="5805073" y="752609"/>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88000">
                <a:srgbClr val="7030A0">
                  <a:lumMod val="57000"/>
                </a:srgbClr>
              </a:gs>
              <a:gs pos="64000">
                <a:srgbClr val="C00000">
                  <a:lumMod val="39000"/>
                  <a:lumOff val="61000"/>
                </a:srgbClr>
              </a:gs>
              <a:gs pos="53000">
                <a:srgbClr val="FF5050">
                  <a:lumMod val="52000"/>
                  <a:lumOff val="48000"/>
                </a:srgbClr>
              </a:gs>
              <a:gs pos="20000">
                <a:srgbClr val="FFC000">
                  <a:lumMod val="45000"/>
                  <a:lumOff val="55000"/>
                </a:srgbClr>
              </a:gs>
              <a:gs pos="100000">
                <a:srgbClr val="7030A0">
                  <a:lumMod val="4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4" name="13 Forma libre"/>
          <p:cNvSpPr/>
          <p:nvPr/>
        </p:nvSpPr>
        <p:spPr>
          <a:xfrm rot="2620551">
            <a:off x="2444124" y="1359895"/>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88000">
                <a:srgbClr val="7030A0">
                  <a:lumMod val="57000"/>
                </a:srgbClr>
              </a:gs>
              <a:gs pos="64000">
                <a:srgbClr val="C00000">
                  <a:lumMod val="39000"/>
                  <a:lumOff val="61000"/>
                </a:srgbClr>
              </a:gs>
              <a:gs pos="53000">
                <a:srgbClr val="FF5050">
                  <a:lumMod val="52000"/>
                  <a:lumOff val="48000"/>
                </a:srgbClr>
              </a:gs>
              <a:gs pos="20000">
                <a:srgbClr val="FFC000">
                  <a:lumMod val="45000"/>
                  <a:lumOff val="55000"/>
                </a:srgbClr>
              </a:gs>
              <a:gs pos="100000">
                <a:srgbClr val="7030A0">
                  <a:lumMod val="4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5" name="14 Forma libre"/>
          <p:cNvSpPr/>
          <p:nvPr/>
        </p:nvSpPr>
        <p:spPr>
          <a:xfrm rot="2620551">
            <a:off x="1796049" y="753117"/>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88000">
                <a:srgbClr val="7030A0">
                  <a:lumMod val="57000"/>
                </a:srgbClr>
              </a:gs>
              <a:gs pos="64000">
                <a:srgbClr val="C00000">
                  <a:lumMod val="39000"/>
                  <a:lumOff val="61000"/>
                </a:srgbClr>
              </a:gs>
              <a:gs pos="53000">
                <a:srgbClr val="FF5050">
                  <a:lumMod val="52000"/>
                  <a:lumOff val="48000"/>
                </a:srgbClr>
              </a:gs>
              <a:gs pos="20000">
                <a:srgbClr val="FFC000">
                  <a:lumMod val="45000"/>
                  <a:lumOff val="55000"/>
                </a:srgbClr>
              </a:gs>
              <a:gs pos="100000">
                <a:srgbClr val="7030A0">
                  <a:lumMod val="4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6" name="15 Forma libre"/>
          <p:cNvSpPr/>
          <p:nvPr/>
        </p:nvSpPr>
        <p:spPr>
          <a:xfrm rot="13468867">
            <a:off x="5109793" y="3856359"/>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88000">
                <a:srgbClr val="7030A0">
                  <a:lumMod val="57000"/>
                </a:srgbClr>
              </a:gs>
              <a:gs pos="64000">
                <a:srgbClr val="C00000">
                  <a:lumMod val="39000"/>
                  <a:lumOff val="61000"/>
                </a:srgbClr>
              </a:gs>
              <a:gs pos="53000">
                <a:srgbClr val="FF5050">
                  <a:lumMod val="52000"/>
                  <a:lumOff val="48000"/>
                </a:srgbClr>
              </a:gs>
              <a:gs pos="20000">
                <a:srgbClr val="FFC000">
                  <a:lumMod val="45000"/>
                  <a:lumOff val="55000"/>
                </a:srgbClr>
              </a:gs>
              <a:gs pos="100000">
                <a:srgbClr val="7030A0">
                  <a:lumMod val="4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7" name="16 Forma libre"/>
          <p:cNvSpPr/>
          <p:nvPr/>
        </p:nvSpPr>
        <p:spPr>
          <a:xfrm rot="13468867">
            <a:off x="5791680" y="4453395"/>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88000">
                <a:srgbClr val="7030A0">
                  <a:lumMod val="57000"/>
                </a:srgbClr>
              </a:gs>
              <a:gs pos="64000">
                <a:srgbClr val="C00000">
                  <a:lumMod val="39000"/>
                  <a:lumOff val="61000"/>
                </a:srgbClr>
              </a:gs>
              <a:gs pos="53000">
                <a:srgbClr val="FF5050">
                  <a:lumMod val="52000"/>
                  <a:lumOff val="48000"/>
                </a:srgbClr>
              </a:gs>
              <a:gs pos="20000">
                <a:srgbClr val="FFC000">
                  <a:lumMod val="45000"/>
                  <a:lumOff val="55000"/>
                </a:srgbClr>
              </a:gs>
              <a:gs pos="100000">
                <a:srgbClr val="7030A0">
                  <a:lumMod val="4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8" name="17 Forma libre"/>
          <p:cNvSpPr/>
          <p:nvPr/>
        </p:nvSpPr>
        <p:spPr>
          <a:xfrm rot="18871424">
            <a:off x="2652051" y="3859187"/>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88000">
                <a:srgbClr val="7030A0">
                  <a:lumMod val="57000"/>
                </a:srgbClr>
              </a:gs>
              <a:gs pos="64000">
                <a:srgbClr val="C00000">
                  <a:lumMod val="39000"/>
                  <a:lumOff val="61000"/>
                </a:srgbClr>
              </a:gs>
              <a:gs pos="53000">
                <a:srgbClr val="FF5050">
                  <a:lumMod val="52000"/>
                  <a:lumOff val="48000"/>
                </a:srgbClr>
              </a:gs>
              <a:gs pos="20000">
                <a:srgbClr val="FFC000">
                  <a:lumMod val="45000"/>
                  <a:lumOff val="55000"/>
                </a:srgbClr>
              </a:gs>
              <a:gs pos="100000">
                <a:srgbClr val="7030A0">
                  <a:lumMod val="4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9" name="18 Forma libre"/>
          <p:cNvSpPr/>
          <p:nvPr/>
        </p:nvSpPr>
        <p:spPr>
          <a:xfrm rot="18871424">
            <a:off x="2032988" y="4449310"/>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88000">
                <a:srgbClr val="7030A0">
                  <a:lumMod val="57000"/>
                </a:srgbClr>
              </a:gs>
              <a:gs pos="64000">
                <a:srgbClr val="C00000">
                  <a:lumMod val="39000"/>
                  <a:lumOff val="61000"/>
                </a:srgbClr>
              </a:gs>
              <a:gs pos="53000">
                <a:srgbClr val="FF5050">
                  <a:lumMod val="52000"/>
                  <a:lumOff val="48000"/>
                </a:srgbClr>
              </a:gs>
              <a:gs pos="20000">
                <a:srgbClr val="FFC000">
                  <a:lumMod val="45000"/>
                  <a:lumOff val="55000"/>
                </a:srgbClr>
              </a:gs>
              <a:gs pos="100000">
                <a:srgbClr val="7030A0">
                  <a:lumMod val="4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23" name="22 Forma libre"/>
          <p:cNvSpPr/>
          <p:nvPr/>
        </p:nvSpPr>
        <p:spPr>
          <a:xfrm>
            <a:off x="-21764" y="-1"/>
            <a:ext cx="9184079" cy="69269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88000">
                <a:srgbClr val="7030A0">
                  <a:lumMod val="57000"/>
                </a:srgbClr>
              </a:gs>
              <a:gs pos="64000">
                <a:srgbClr val="C00000">
                  <a:lumMod val="39000"/>
                  <a:lumOff val="61000"/>
                </a:srgbClr>
              </a:gs>
              <a:gs pos="53000">
                <a:srgbClr val="FF5050">
                  <a:lumMod val="52000"/>
                  <a:lumOff val="48000"/>
                </a:srgbClr>
              </a:gs>
              <a:gs pos="20000">
                <a:srgbClr val="FFC000">
                  <a:lumMod val="45000"/>
                  <a:lumOff val="55000"/>
                </a:srgbClr>
              </a:gs>
              <a:gs pos="100000">
                <a:srgbClr val="7030A0">
                  <a:lumMod val="44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Forma libre"/>
          <p:cNvSpPr/>
          <p:nvPr/>
        </p:nvSpPr>
        <p:spPr>
          <a:xfrm rot="10800000">
            <a:off x="-40079" y="6165303"/>
            <a:ext cx="9184079" cy="69269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88000">
                <a:srgbClr val="7030A0">
                  <a:lumMod val="57000"/>
                </a:srgbClr>
              </a:gs>
              <a:gs pos="64000">
                <a:srgbClr val="C00000">
                  <a:lumMod val="39000"/>
                  <a:lumOff val="61000"/>
                </a:srgbClr>
              </a:gs>
              <a:gs pos="53000">
                <a:srgbClr val="FF5050">
                  <a:lumMod val="52000"/>
                  <a:lumOff val="48000"/>
                </a:srgbClr>
              </a:gs>
              <a:gs pos="20000">
                <a:srgbClr val="FFC000">
                  <a:lumMod val="45000"/>
                  <a:lumOff val="55000"/>
                </a:srgbClr>
              </a:gs>
              <a:gs pos="100000">
                <a:srgbClr val="7030A0">
                  <a:lumMod val="44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65209649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8" presetClass="emph" presetSubtype="0" fill="hold" grpId="0" nodeType="withEffect">
                                  <p:stCondLst>
                                    <p:cond delay="0"/>
                                  </p:stCondLst>
                                  <p:childTnLst>
                                    <p:animRot by="21600000">
                                      <p:cBhvr>
                                        <p:cTn id="9" dur="3000" fill="hold"/>
                                        <p:tgtEl>
                                          <p:spTgt spid="8"/>
                                        </p:tgtEl>
                                        <p:attrNameLst>
                                          <p:attrName>r</p:attrName>
                                        </p:attrNameLst>
                                      </p:cBhvr>
                                    </p:animRot>
                                  </p:childTnLst>
                                </p:cTn>
                              </p:par>
                              <p:par>
                                <p:cTn id="10" presetID="23" presetClass="entr" presetSubtype="528" fill="hold" grpId="1"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3000" fill="hold"/>
                                        <p:tgtEl>
                                          <p:spTgt spid="8"/>
                                        </p:tgtEl>
                                        <p:attrNameLst>
                                          <p:attrName>ppt_w</p:attrName>
                                        </p:attrNameLst>
                                      </p:cBhvr>
                                      <p:tavLst>
                                        <p:tav tm="0">
                                          <p:val>
                                            <p:fltVal val="0"/>
                                          </p:val>
                                        </p:tav>
                                        <p:tav tm="100000">
                                          <p:val>
                                            <p:strVal val="#ppt_w"/>
                                          </p:val>
                                        </p:tav>
                                      </p:tavLst>
                                    </p:anim>
                                    <p:anim calcmode="lin" valueType="num">
                                      <p:cBhvr>
                                        <p:cTn id="13" dur="3000" fill="hold"/>
                                        <p:tgtEl>
                                          <p:spTgt spid="8"/>
                                        </p:tgtEl>
                                        <p:attrNameLst>
                                          <p:attrName>ppt_h</p:attrName>
                                        </p:attrNameLst>
                                      </p:cBhvr>
                                      <p:tavLst>
                                        <p:tav tm="0">
                                          <p:val>
                                            <p:fltVal val="0"/>
                                          </p:val>
                                        </p:tav>
                                        <p:tav tm="100000">
                                          <p:val>
                                            <p:strVal val="#ppt_h"/>
                                          </p:val>
                                        </p:tav>
                                      </p:tavLst>
                                    </p:anim>
                                    <p:anim calcmode="lin" valueType="num">
                                      <p:cBhvr>
                                        <p:cTn id="14" dur="3000" fill="hold"/>
                                        <p:tgtEl>
                                          <p:spTgt spid="8"/>
                                        </p:tgtEl>
                                        <p:attrNameLst>
                                          <p:attrName>ppt_x</p:attrName>
                                        </p:attrNameLst>
                                      </p:cBhvr>
                                      <p:tavLst>
                                        <p:tav tm="0">
                                          <p:val>
                                            <p:fltVal val="0.5"/>
                                          </p:val>
                                        </p:tav>
                                        <p:tav tm="100000">
                                          <p:val>
                                            <p:strVal val="#ppt_x"/>
                                          </p:val>
                                        </p:tav>
                                      </p:tavLst>
                                    </p:anim>
                                    <p:anim calcmode="lin" valueType="num">
                                      <p:cBhvr>
                                        <p:cTn id="15" dur="3000" fill="hold"/>
                                        <p:tgtEl>
                                          <p:spTgt spid="8"/>
                                        </p:tgtEl>
                                        <p:attrNameLst>
                                          <p:attrName>ppt_y</p:attrName>
                                        </p:attrNameLst>
                                      </p:cBhvr>
                                      <p:tavLst>
                                        <p:tav tm="0">
                                          <p:val>
                                            <p:fltVal val="0.5"/>
                                          </p:val>
                                        </p:tav>
                                        <p:tav tm="100000">
                                          <p:val>
                                            <p:strVal val="#ppt_y"/>
                                          </p:val>
                                        </p:tav>
                                      </p:tavLst>
                                    </p:anim>
                                  </p:childTnLst>
                                </p:cTn>
                              </p:par>
                              <p:par>
                                <p:cTn id="16" presetID="13" presetClass="entr" presetSubtype="16" fill="hold" grpId="2"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in)">
                                      <p:cBhvr>
                                        <p:cTn id="18" dur="3000"/>
                                        <p:tgtEl>
                                          <p:spTgt spid="8"/>
                                        </p:tgtEl>
                                      </p:cBhvr>
                                    </p:animEffect>
                                  </p:childTnLst>
                                </p:cTn>
                              </p:par>
                              <p:par>
                                <p:cTn id="19" presetID="8" presetClass="emph" presetSubtype="0" fill="hold" grpId="0" nodeType="withEffect">
                                  <p:stCondLst>
                                    <p:cond delay="0"/>
                                  </p:stCondLst>
                                  <p:childTnLst>
                                    <p:animRot by="-21600000">
                                      <p:cBhvr>
                                        <p:cTn id="20" dur="3000" fill="hold"/>
                                        <p:tgtEl>
                                          <p:spTgt spid="9"/>
                                        </p:tgtEl>
                                        <p:attrNameLst>
                                          <p:attrName>r</p:attrName>
                                        </p:attrNameLst>
                                      </p:cBhvr>
                                    </p:animRot>
                                  </p:childTnLst>
                                </p:cTn>
                              </p:par>
                              <p:par>
                                <p:cTn id="21" presetID="23" presetClass="entr" presetSubtype="528" fill="hold" grpId="1"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p:val>
                                            <p:fltVal val="0"/>
                                          </p:val>
                                        </p:tav>
                                        <p:tav tm="100000">
                                          <p:val>
                                            <p:strVal val="#ppt_w"/>
                                          </p:val>
                                        </p:tav>
                                      </p:tavLst>
                                    </p:anim>
                                    <p:anim calcmode="lin" valueType="num">
                                      <p:cBhvr>
                                        <p:cTn id="24" dur="3000" fill="hold"/>
                                        <p:tgtEl>
                                          <p:spTgt spid="9"/>
                                        </p:tgtEl>
                                        <p:attrNameLst>
                                          <p:attrName>ppt_h</p:attrName>
                                        </p:attrNameLst>
                                      </p:cBhvr>
                                      <p:tavLst>
                                        <p:tav tm="0">
                                          <p:val>
                                            <p:fltVal val="0"/>
                                          </p:val>
                                        </p:tav>
                                        <p:tav tm="100000">
                                          <p:val>
                                            <p:strVal val="#ppt_h"/>
                                          </p:val>
                                        </p:tav>
                                      </p:tavLst>
                                    </p:anim>
                                    <p:anim calcmode="lin" valueType="num">
                                      <p:cBhvr>
                                        <p:cTn id="25" dur="3000" fill="hold"/>
                                        <p:tgtEl>
                                          <p:spTgt spid="9"/>
                                        </p:tgtEl>
                                        <p:attrNameLst>
                                          <p:attrName>ppt_x</p:attrName>
                                        </p:attrNameLst>
                                      </p:cBhvr>
                                      <p:tavLst>
                                        <p:tav tm="0">
                                          <p:val>
                                            <p:fltVal val="0.5"/>
                                          </p:val>
                                        </p:tav>
                                        <p:tav tm="100000">
                                          <p:val>
                                            <p:strVal val="#ppt_x"/>
                                          </p:val>
                                        </p:tav>
                                      </p:tavLst>
                                    </p:anim>
                                    <p:anim calcmode="lin" valueType="num">
                                      <p:cBhvr>
                                        <p:cTn id="26" dur="3000" fill="hold"/>
                                        <p:tgtEl>
                                          <p:spTgt spid="9"/>
                                        </p:tgtEl>
                                        <p:attrNameLst>
                                          <p:attrName>ppt_y</p:attrName>
                                        </p:attrNameLst>
                                      </p:cBhvr>
                                      <p:tavLst>
                                        <p:tav tm="0">
                                          <p:val>
                                            <p:fltVal val="0.5"/>
                                          </p:val>
                                        </p:tav>
                                        <p:tav tm="100000">
                                          <p:val>
                                            <p:strVal val="#ppt_y"/>
                                          </p:val>
                                        </p:tav>
                                      </p:tavLst>
                                    </p:anim>
                                  </p:childTnLst>
                                </p:cTn>
                              </p:par>
                              <p:par>
                                <p:cTn id="27" presetID="13" presetClass="entr" presetSubtype="16" fill="hold" grpId="2"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plus(in)">
                                      <p:cBhvr>
                                        <p:cTn id="29" dur="3000"/>
                                        <p:tgtEl>
                                          <p:spTgt spid="9"/>
                                        </p:tgtEl>
                                      </p:cBhvr>
                                    </p:animEffect>
                                  </p:childTnLst>
                                </p:cTn>
                              </p:par>
                              <p:par>
                                <p:cTn id="30" presetID="8" presetClass="emph" presetSubtype="0" fill="hold" grpId="0" nodeType="withEffect">
                                  <p:stCondLst>
                                    <p:cond delay="0"/>
                                  </p:stCondLst>
                                  <p:childTnLst>
                                    <p:animRot by="21600000">
                                      <p:cBhvr>
                                        <p:cTn id="31" dur="3000" fill="hold"/>
                                        <p:tgtEl>
                                          <p:spTgt spid="10"/>
                                        </p:tgtEl>
                                        <p:attrNameLst>
                                          <p:attrName>r</p:attrName>
                                        </p:attrNameLst>
                                      </p:cBhvr>
                                    </p:animRot>
                                  </p:childTnLst>
                                </p:cTn>
                              </p:par>
                              <p:par>
                                <p:cTn id="32" presetID="23" presetClass="entr" presetSubtype="528" fill="hold" grpId="1"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13" presetClass="entr" presetSubtype="16" fill="hold" grpId="2"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plus(in)">
                                      <p:cBhvr>
                                        <p:cTn id="40" dur="3000"/>
                                        <p:tgtEl>
                                          <p:spTgt spid="10"/>
                                        </p:tgtEl>
                                      </p:cBhvr>
                                    </p:animEffect>
                                  </p:childTnLst>
                                </p:cTn>
                              </p:par>
                              <p:par>
                                <p:cTn id="41" presetID="8" presetClass="emph" presetSubtype="0" fill="hold" grpId="0" nodeType="withEffect">
                                  <p:stCondLst>
                                    <p:cond delay="0"/>
                                  </p:stCondLst>
                                  <p:childTnLst>
                                    <p:animRot by="-21600000">
                                      <p:cBhvr>
                                        <p:cTn id="42" dur="3000" fill="hold"/>
                                        <p:tgtEl>
                                          <p:spTgt spid="11"/>
                                        </p:tgtEl>
                                        <p:attrNameLst>
                                          <p:attrName>r</p:attrName>
                                        </p:attrNameLst>
                                      </p:cBhvr>
                                    </p:animRot>
                                  </p:childTnLst>
                                </p:cTn>
                              </p:par>
                              <p:par>
                                <p:cTn id="43" presetID="23" presetClass="entr" presetSubtype="528" fill="hold" grpId="1"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3000" fill="hold"/>
                                        <p:tgtEl>
                                          <p:spTgt spid="11"/>
                                        </p:tgtEl>
                                        <p:attrNameLst>
                                          <p:attrName>ppt_w</p:attrName>
                                        </p:attrNameLst>
                                      </p:cBhvr>
                                      <p:tavLst>
                                        <p:tav tm="0">
                                          <p:val>
                                            <p:fltVal val="0"/>
                                          </p:val>
                                        </p:tav>
                                        <p:tav tm="100000">
                                          <p:val>
                                            <p:strVal val="#ppt_w"/>
                                          </p:val>
                                        </p:tav>
                                      </p:tavLst>
                                    </p:anim>
                                    <p:anim calcmode="lin" valueType="num">
                                      <p:cBhvr>
                                        <p:cTn id="46" dur="3000" fill="hold"/>
                                        <p:tgtEl>
                                          <p:spTgt spid="11"/>
                                        </p:tgtEl>
                                        <p:attrNameLst>
                                          <p:attrName>ppt_h</p:attrName>
                                        </p:attrNameLst>
                                      </p:cBhvr>
                                      <p:tavLst>
                                        <p:tav tm="0">
                                          <p:val>
                                            <p:fltVal val="0"/>
                                          </p:val>
                                        </p:tav>
                                        <p:tav tm="100000">
                                          <p:val>
                                            <p:strVal val="#ppt_h"/>
                                          </p:val>
                                        </p:tav>
                                      </p:tavLst>
                                    </p:anim>
                                    <p:anim calcmode="lin" valueType="num">
                                      <p:cBhvr>
                                        <p:cTn id="47" dur="3000" fill="hold"/>
                                        <p:tgtEl>
                                          <p:spTgt spid="11"/>
                                        </p:tgtEl>
                                        <p:attrNameLst>
                                          <p:attrName>ppt_x</p:attrName>
                                        </p:attrNameLst>
                                      </p:cBhvr>
                                      <p:tavLst>
                                        <p:tav tm="0">
                                          <p:val>
                                            <p:fltVal val="0.5"/>
                                          </p:val>
                                        </p:tav>
                                        <p:tav tm="100000">
                                          <p:val>
                                            <p:strVal val="#ppt_x"/>
                                          </p:val>
                                        </p:tav>
                                      </p:tavLst>
                                    </p:anim>
                                    <p:anim calcmode="lin" valueType="num">
                                      <p:cBhvr>
                                        <p:cTn id="48" dur="3000" fill="hold"/>
                                        <p:tgtEl>
                                          <p:spTgt spid="11"/>
                                        </p:tgtEl>
                                        <p:attrNameLst>
                                          <p:attrName>ppt_y</p:attrName>
                                        </p:attrNameLst>
                                      </p:cBhvr>
                                      <p:tavLst>
                                        <p:tav tm="0">
                                          <p:val>
                                            <p:fltVal val="0.5"/>
                                          </p:val>
                                        </p:tav>
                                        <p:tav tm="100000">
                                          <p:val>
                                            <p:strVal val="#ppt_y"/>
                                          </p:val>
                                        </p:tav>
                                      </p:tavLst>
                                    </p:anim>
                                  </p:childTnLst>
                                </p:cTn>
                              </p:par>
                              <p:par>
                                <p:cTn id="49" presetID="13" presetClass="entr" presetSubtype="16" fill="hold" grpId="2"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8" presetClass="emph" presetSubtype="0" fill="hold" grpId="0" nodeType="withEffect">
                                  <p:stCondLst>
                                    <p:cond delay="0"/>
                                  </p:stCondLst>
                                  <p:childTnLst>
                                    <p:animRot by="-21600000">
                                      <p:cBhvr>
                                        <p:cTn id="53" dur="3000" fill="hold"/>
                                        <p:tgtEl>
                                          <p:spTgt spid="12"/>
                                        </p:tgtEl>
                                        <p:attrNameLst>
                                          <p:attrName>r</p:attrName>
                                        </p:attrNameLst>
                                      </p:cBhvr>
                                    </p:animRot>
                                  </p:childTnLst>
                                </p:cTn>
                              </p:par>
                              <p:par>
                                <p:cTn id="54" presetID="23" presetClass="entr" presetSubtype="528" fill="hold" grpId="1"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3000" fill="hold"/>
                                        <p:tgtEl>
                                          <p:spTgt spid="12"/>
                                        </p:tgtEl>
                                        <p:attrNameLst>
                                          <p:attrName>ppt_w</p:attrName>
                                        </p:attrNameLst>
                                      </p:cBhvr>
                                      <p:tavLst>
                                        <p:tav tm="0">
                                          <p:val>
                                            <p:fltVal val="0"/>
                                          </p:val>
                                        </p:tav>
                                        <p:tav tm="100000">
                                          <p:val>
                                            <p:strVal val="#ppt_w"/>
                                          </p:val>
                                        </p:tav>
                                      </p:tavLst>
                                    </p:anim>
                                    <p:anim calcmode="lin" valueType="num">
                                      <p:cBhvr>
                                        <p:cTn id="57" dur="3000" fill="hold"/>
                                        <p:tgtEl>
                                          <p:spTgt spid="12"/>
                                        </p:tgtEl>
                                        <p:attrNameLst>
                                          <p:attrName>ppt_h</p:attrName>
                                        </p:attrNameLst>
                                      </p:cBhvr>
                                      <p:tavLst>
                                        <p:tav tm="0">
                                          <p:val>
                                            <p:fltVal val="0"/>
                                          </p:val>
                                        </p:tav>
                                        <p:tav tm="100000">
                                          <p:val>
                                            <p:strVal val="#ppt_h"/>
                                          </p:val>
                                        </p:tav>
                                      </p:tavLst>
                                    </p:anim>
                                    <p:anim calcmode="lin" valueType="num">
                                      <p:cBhvr>
                                        <p:cTn id="58" dur="3000" fill="hold"/>
                                        <p:tgtEl>
                                          <p:spTgt spid="12"/>
                                        </p:tgtEl>
                                        <p:attrNameLst>
                                          <p:attrName>ppt_x</p:attrName>
                                        </p:attrNameLst>
                                      </p:cBhvr>
                                      <p:tavLst>
                                        <p:tav tm="0">
                                          <p:val>
                                            <p:fltVal val="0.5"/>
                                          </p:val>
                                        </p:tav>
                                        <p:tav tm="100000">
                                          <p:val>
                                            <p:strVal val="#ppt_x"/>
                                          </p:val>
                                        </p:tav>
                                      </p:tavLst>
                                    </p:anim>
                                    <p:anim calcmode="lin" valueType="num">
                                      <p:cBhvr>
                                        <p:cTn id="59" dur="3000" fill="hold"/>
                                        <p:tgtEl>
                                          <p:spTgt spid="12"/>
                                        </p:tgtEl>
                                        <p:attrNameLst>
                                          <p:attrName>ppt_y</p:attrName>
                                        </p:attrNameLst>
                                      </p:cBhvr>
                                      <p:tavLst>
                                        <p:tav tm="0">
                                          <p:val>
                                            <p:fltVal val="0.5"/>
                                          </p:val>
                                        </p:tav>
                                        <p:tav tm="100000">
                                          <p:val>
                                            <p:strVal val="#ppt_y"/>
                                          </p:val>
                                        </p:tav>
                                      </p:tavLst>
                                    </p:anim>
                                  </p:childTnLst>
                                </p:cTn>
                              </p:par>
                              <p:par>
                                <p:cTn id="60" presetID="13" presetClass="entr" presetSubtype="16" fill="hold" grpId="2"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plus(in)">
                                      <p:cBhvr>
                                        <p:cTn id="62" dur="3000"/>
                                        <p:tgtEl>
                                          <p:spTgt spid="12"/>
                                        </p:tgtEl>
                                      </p:cBhvr>
                                    </p:animEffect>
                                  </p:childTnLst>
                                </p:cTn>
                              </p:par>
                              <p:par>
                                <p:cTn id="63" presetID="8" presetClass="emph" presetSubtype="0" fill="hold" grpId="0" nodeType="withEffect">
                                  <p:stCondLst>
                                    <p:cond delay="0"/>
                                  </p:stCondLst>
                                  <p:childTnLst>
                                    <p:animRot by="-21600000">
                                      <p:cBhvr>
                                        <p:cTn id="64" dur="3000" fill="hold"/>
                                        <p:tgtEl>
                                          <p:spTgt spid="13"/>
                                        </p:tgtEl>
                                        <p:attrNameLst>
                                          <p:attrName>r</p:attrName>
                                        </p:attrNameLst>
                                      </p:cBhvr>
                                    </p:animRot>
                                  </p:childTnLst>
                                </p:cTn>
                              </p:par>
                              <p:par>
                                <p:cTn id="65" presetID="23" presetClass="entr" presetSubtype="528" fill="hold" grpId="1"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ppt_w</p:attrName>
                                        </p:attrNameLst>
                                      </p:cBhvr>
                                      <p:tavLst>
                                        <p:tav tm="0">
                                          <p:val>
                                            <p:fltVal val="0"/>
                                          </p:val>
                                        </p:tav>
                                        <p:tav tm="100000">
                                          <p:val>
                                            <p:strVal val="#ppt_w"/>
                                          </p:val>
                                        </p:tav>
                                      </p:tavLst>
                                    </p:anim>
                                    <p:anim calcmode="lin" valueType="num">
                                      <p:cBhvr>
                                        <p:cTn id="68" dur="3000" fill="hold"/>
                                        <p:tgtEl>
                                          <p:spTgt spid="13"/>
                                        </p:tgtEl>
                                        <p:attrNameLst>
                                          <p:attrName>ppt_h</p:attrName>
                                        </p:attrNameLst>
                                      </p:cBhvr>
                                      <p:tavLst>
                                        <p:tav tm="0">
                                          <p:val>
                                            <p:fltVal val="0"/>
                                          </p:val>
                                        </p:tav>
                                        <p:tav tm="100000">
                                          <p:val>
                                            <p:strVal val="#ppt_h"/>
                                          </p:val>
                                        </p:tav>
                                      </p:tavLst>
                                    </p:anim>
                                    <p:anim calcmode="lin" valueType="num">
                                      <p:cBhvr>
                                        <p:cTn id="69" dur="3000" fill="hold"/>
                                        <p:tgtEl>
                                          <p:spTgt spid="13"/>
                                        </p:tgtEl>
                                        <p:attrNameLst>
                                          <p:attrName>ppt_x</p:attrName>
                                        </p:attrNameLst>
                                      </p:cBhvr>
                                      <p:tavLst>
                                        <p:tav tm="0">
                                          <p:val>
                                            <p:fltVal val="0.5"/>
                                          </p:val>
                                        </p:tav>
                                        <p:tav tm="100000">
                                          <p:val>
                                            <p:strVal val="#ppt_x"/>
                                          </p:val>
                                        </p:tav>
                                      </p:tavLst>
                                    </p:anim>
                                    <p:anim calcmode="lin" valueType="num">
                                      <p:cBhvr>
                                        <p:cTn id="70" dur="3000" fill="hold"/>
                                        <p:tgtEl>
                                          <p:spTgt spid="13"/>
                                        </p:tgtEl>
                                        <p:attrNameLst>
                                          <p:attrName>ppt_y</p:attrName>
                                        </p:attrNameLst>
                                      </p:cBhvr>
                                      <p:tavLst>
                                        <p:tav tm="0">
                                          <p:val>
                                            <p:fltVal val="0.5"/>
                                          </p:val>
                                        </p:tav>
                                        <p:tav tm="100000">
                                          <p:val>
                                            <p:strVal val="#ppt_y"/>
                                          </p:val>
                                        </p:tav>
                                      </p:tavLst>
                                    </p:anim>
                                  </p:childTnLst>
                                </p:cTn>
                              </p:par>
                              <p:par>
                                <p:cTn id="71" presetID="13" presetClass="entr" presetSubtype="16" fill="hold" grpId="2"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plus(in)">
                                      <p:cBhvr>
                                        <p:cTn id="73" dur="3000"/>
                                        <p:tgtEl>
                                          <p:spTgt spid="13"/>
                                        </p:tgtEl>
                                      </p:cBhvr>
                                    </p:animEffect>
                                  </p:childTnLst>
                                </p:cTn>
                              </p:par>
                              <p:par>
                                <p:cTn id="74" presetID="8" presetClass="emph" presetSubtype="0" fill="hold" grpId="0" nodeType="withEffect">
                                  <p:stCondLst>
                                    <p:cond delay="0"/>
                                  </p:stCondLst>
                                  <p:childTnLst>
                                    <p:animRot by="21600000">
                                      <p:cBhvr>
                                        <p:cTn id="75" dur="3000" fill="hold"/>
                                        <p:tgtEl>
                                          <p:spTgt spid="14"/>
                                        </p:tgtEl>
                                        <p:attrNameLst>
                                          <p:attrName>r</p:attrName>
                                        </p:attrNameLst>
                                      </p:cBhvr>
                                    </p:animRot>
                                  </p:childTnLst>
                                </p:cTn>
                              </p:par>
                              <p:par>
                                <p:cTn id="76" presetID="23" presetClass="entr" presetSubtype="528"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p:cTn id="78" dur="3000" fill="hold"/>
                                        <p:tgtEl>
                                          <p:spTgt spid="14"/>
                                        </p:tgtEl>
                                        <p:attrNameLst>
                                          <p:attrName>ppt_w</p:attrName>
                                        </p:attrNameLst>
                                      </p:cBhvr>
                                      <p:tavLst>
                                        <p:tav tm="0">
                                          <p:val>
                                            <p:fltVal val="0"/>
                                          </p:val>
                                        </p:tav>
                                        <p:tav tm="100000">
                                          <p:val>
                                            <p:strVal val="#ppt_w"/>
                                          </p:val>
                                        </p:tav>
                                      </p:tavLst>
                                    </p:anim>
                                    <p:anim calcmode="lin" valueType="num">
                                      <p:cBhvr>
                                        <p:cTn id="79" dur="3000" fill="hold"/>
                                        <p:tgtEl>
                                          <p:spTgt spid="14"/>
                                        </p:tgtEl>
                                        <p:attrNameLst>
                                          <p:attrName>ppt_h</p:attrName>
                                        </p:attrNameLst>
                                      </p:cBhvr>
                                      <p:tavLst>
                                        <p:tav tm="0">
                                          <p:val>
                                            <p:fltVal val="0"/>
                                          </p:val>
                                        </p:tav>
                                        <p:tav tm="100000">
                                          <p:val>
                                            <p:strVal val="#ppt_h"/>
                                          </p:val>
                                        </p:tav>
                                      </p:tavLst>
                                    </p:anim>
                                    <p:anim calcmode="lin" valueType="num">
                                      <p:cBhvr>
                                        <p:cTn id="80" dur="3000" fill="hold"/>
                                        <p:tgtEl>
                                          <p:spTgt spid="14"/>
                                        </p:tgtEl>
                                        <p:attrNameLst>
                                          <p:attrName>ppt_x</p:attrName>
                                        </p:attrNameLst>
                                      </p:cBhvr>
                                      <p:tavLst>
                                        <p:tav tm="0">
                                          <p:val>
                                            <p:fltVal val="0.5"/>
                                          </p:val>
                                        </p:tav>
                                        <p:tav tm="100000">
                                          <p:val>
                                            <p:strVal val="#ppt_x"/>
                                          </p:val>
                                        </p:tav>
                                      </p:tavLst>
                                    </p:anim>
                                    <p:anim calcmode="lin" valueType="num">
                                      <p:cBhvr>
                                        <p:cTn id="81" dur="3000" fill="hold"/>
                                        <p:tgtEl>
                                          <p:spTgt spid="14"/>
                                        </p:tgtEl>
                                        <p:attrNameLst>
                                          <p:attrName>ppt_y</p:attrName>
                                        </p:attrNameLst>
                                      </p:cBhvr>
                                      <p:tavLst>
                                        <p:tav tm="0">
                                          <p:val>
                                            <p:fltVal val="0.5"/>
                                          </p:val>
                                        </p:tav>
                                        <p:tav tm="100000">
                                          <p:val>
                                            <p:strVal val="#ppt_y"/>
                                          </p:val>
                                        </p:tav>
                                      </p:tavLst>
                                    </p:anim>
                                  </p:childTnLst>
                                </p:cTn>
                              </p:par>
                              <p:par>
                                <p:cTn id="82" presetID="13" presetClass="entr" presetSubtype="16" fill="hold" grpId="2" nodeType="with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plus(in)">
                                      <p:cBhvr>
                                        <p:cTn id="84" dur="3000"/>
                                        <p:tgtEl>
                                          <p:spTgt spid="14"/>
                                        </p:tgtEl>
                                      </p:cBhvr>
                                    </p:animEffect>
                                  </p:childTnLst>
                                </p:cTn>
                              </p:par>
                              <p:par>
                                <p:cTn id="85" presetID="8" presetClass="emph" presetSubtype="0" fill="hold" grpId="0" nodeType="withEffect">
                                  <p:stCondLst>
                                    <p:cond delay="0"/>
                                  </p:stCondLst>
                                  <p:childTnLst>
                                    <p:animRot by="21600000">
                                      <p:cBhvr>
                                        <p:cTn id="86" dur="3000" fill="hold"/>
                                        <p:tgtEl>
                                          <p:spTgt spid="15"/>
                                        </p:tgtEl>
                                        <p:attrNameLst>
                                          <p:attrName>r</p:attrName>
                                        </p:attrNameLst>
                                      </p:cBhvr>
                                    </p:animRot>
                                  </p:childTnLst>
                                </p:cTn>
                              </p:par>
                              <p:par>
                                <p:cTn id="87" presetID="23" presetClass="entr" presetSubtype="528"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p:cTn id="89" dur="3000" fill="hold"/>
                                        <p:tgtEl>
                                          <p:spTgt spid="15"/>
                                        </p:tgtEl>
                                        <p:attrNameLst>
                                          <p:attrName>ppt_w</p:attrName>
                                        </p:attrNameLst>
                                      </p:cBhvr>
                                      <p:tavLst>
                                        <p:tav tm="0">
                                          <p:val>
                                            <p:fltVal val="0"/>
                                          </p:val>
                                        </p:tav>
                                        <p:tav tm="100000">
                                          <p:val>
                                            <p:strVal val="#ppt_w"/>
                                          </p:val>
                                        </p:tav>
                                      </p:tavLst>
                                    </p:anim>
                                    <p:anim calcmode="lin" valueType="num">
                                      <p:cBhvr>
                                        <p:cTn id="90" dur="3000" fill="hold"/>
                                        <p:tgtEl>
                                          <p:spTgt spid="15"/>
                                        </p:tgtEl>
                                        <p:attrNameLst>
                                          <p:attrName>ppt_h</p:attrName>
                                        </p:attrNameLst>
                                      </p:cBhvr>
                                      <p:tavLst>
                                        <p:tav tm="0">
                                          <p:val>
                                            <p:fltVal val="0"/>
                                          </p:val>
                                        </p:tav>
                                        <p:tav tm="100000">
                                          <p:val>
                                            <p:strVal val="#ppt_h"/>
                                          </p:val>
                                        </p:tav>
                                      </p:tavLst>
                                    </p:anim>
                                    <p:anim calcmode="lin" valueType="num">
                                      <p:cBhvr>
                                        <p:cTn id="91" dur="3000" fill="hold"/>
                                        <p:tgtEl>
                                          <p:spTgt spid="15"/>
                                        </p:tgtEl>
                                        <p:attrNameLst>
                                          <p:attrName>ppt_x</p:attrName>
                                        </p:attrNameLst>
                                      </p:cBhvr>
                                      <p:tavLst>
                                        <p:tav tm="0">
                                          <p:val>
                                            <p:fltVal val="0.5"/>
                                          </p:val>
                                        </p:tav>
                                        <p:tav tm="100000">
                                          <p:val>
                                            <p:strVal val="#ppt_x"/>
                                          </p:val>
                                        </p:tav>
                                      </p:tavLst>
                                    </p:anim>
                                    <p:anim calcmode="lin" valueType="num">
                                      <p:cBhvr>
                                        <p:cTn id="92" dur="3000" fill="hold"/>
                                        <p:tgtEl>
                                          <p:spTgt spid="15"/>
                                        </p:tgtEl>
                                        <p:attrNameLst>
                                          <p:attrName>ppt_y</p:attrName>
                                        </p:attrNameLst>
                                      </p:cBhvr>
                                      <p:tavLst>
                                        <p:tav tm="0">
                                          <p:val>
                                            <p:fltVal val="0.5"/>
                                          </p:val>
                                        </p:tav>
                                        <p:tav tm="100000">
                                          <p:val>
                                            <p:strVal val="#ppt_y"/>
                                          </p:val>
                                        </p:tav>
                                      </p:tavLst>
                                    </p:anim>
                                  </p:childTnLst>
                                </p:cTn>
                              </p:par>
                              <p:par>
                                <p:cTn id="93" presetID="13" presetClass="entr" presetSubtype="16" fill="hold" grpId="2"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plus(in)">
                                      <p:cBhvr>
                                        <p:cTn id="95" dur="3000"/>
                                        <p:tgtEl>
                                          <p:spTgt spid="15"/>
                                        </p:tgtEl>
                                      </p:cBhvr>
                                    </p:animEffect>
                                  </p:childTnLst>
                                </p:cTn>
                              </p:par>
                              <p:par>
                                <p:cTn id="96" presetID="8" presetClass="emph" presetSubtype="0" fill="hold" grpId="0" nodeType="withEffect">
                                  <p:stCondLst>
                                    <p:cond delay="0"/>
                                  </p:stCondLst>
                                  <p:childTnLst>
                                    <p:animRot by="21600000">
                                      <p:cBhvr>
                                        <p:cTn id="97" dur="3000" fill="hold"/>
                                        <p:tgtEl>
                                          <p:spTgt spid="16"/>
                                        </p:tgtEl>
                                        <p:attrNameLst>
                                          <p:attrName>r</p:attrName>
                                        </p:attrNameLst>
                                      </p:cBhvr>
                                    </p:animRot>
                                  </p:childTnLst>
                                </p:cTn>
                              </p:par>
                              <p:par>
                                <p:cTn id="98" presetID="23" presetClass="entr" presetSubtype="528" fill="hold" grpId="1" nodeType="with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p:cTn id="100" dur="3000" fill="hold"/>
                                        <p:tgtEl>
                                          <p:spTgt spid="16"/>
                                        </p:tgtEl>
                                        <p:attrNameLst>
                                          <p:attrName>ppt_w</p:attrName>
                                        </p:attrNameLst>
                                      </p:cBhvr>
                                      <p:tavLst>
                                        <p:tav tm="0">
                                          <p:val>
                                            <p:fltVal val="0"/>
                                          </p:val>
                                        </p:tav>
                                        <p:tav tm="100000">
                                          <p:val>
                                            <p:strVal val="#ppt_w"/>
                                          </p:val>
                                        </p:tav>
                                      </p:tavLst>
                                    </p:anim>
                                    <p:anim calcmode="lin" valueType="num">
                                      <p:cBhvr>
                                        <p:cTn id="101" dur="3000" fill="hold"/>
                                        <p:tgtEl>
                                          <p:spTgt spid="16"/>
                                        </p:tgtEl>
                                        <p:attrNameLst>
                                          <p:attrName>ppt_h</p:attrName>
                                        </p:attrNameLst>
                                      </p:cBhvr>
                                      <p:tavLst>
                                        <p:tav tm="0">
                                          <p:val>
                                            <p:fltVal val="0"/>
                                          </p:val>
                                        </p:tav>
                                        <p:tav tm="100000">
                                          <p:val>
                                            <p:strVal val="#ppt_h"/>
                                          </p:val>
                                        </p:tav>
                                      </p:tavLst>
                                    </p:anim>
                                    <p:anim calcmode="lin" valueType="num">
                                      <p:cBhvr>
                                        <p:cTn id="102" dur="3000" fill="hold"/>
                                        <p:tgtEl>
                                          <p:spTgt spid="16"/>
                                        </p:tgtEl>
                                        <p:attrNameLst>
                                          <p:attrName>ppt_x</p:attrName>
                                        </p:attrNameLst>
                                      </p:cBhvr>
                                      <p:tavLst>
                                        <p:tav tm="0">
                                          <p:val>
                                            <p:fltVal val="0.5"/>
                                          </p:val>
                                        </p:tav>
                                        <p:tav tm="100000">
                                          <p:val>
                                            <p:strVal val="#ppt_x"/>
                                          </p:val>
                                        </p:tav>
                                      </p:tavLst>
                                    </p:anim>
                                    <p:anim calcmode="lin" valueType="num">
                                      <p:cBhvr>
                                        <p:cTn id="103" dur="3000" fill="hold"/>
                                        <p:tgtEl>
                                          <p:spTgt spid="16"/>
                                        </p:tgtEl>
                                        <p:attrNameLst>
                                          <p:attrName>ppt_y</p:attrName>
                                        </p:attrNameLst>
                                      </p:cBhvr>
                                      <p:tavLst>
                                        <p:tav tm="0">
                                          <p:val>
                                            <p:fltVal val="0.5"/>
                                          </p:val>
                                        </p:tav>
                                        <p:tav tm="100000">
                                          <p:val>
                                            <p:strVal val="#ppt_y"/>
                                          </p:val>
                                        </p:tav>
                                      </p:tavLst>
                                    </p:anim>
                                  </p:childTnLst>
                                </p:cTn>
                              </p:par>
                              <p:par>
                                <p:cTn id="104" presetID="13" presetClass="entr" presetSubtype="16" fill="hold" grpId="2" nodeType="withEffect">
                                  <p:stCondLst>
                                    <p:cond delay="0"/>
                                  </p:stCondLst>
                                  <p:childTnLst>
                                    <p:set>
                                      <p:cBhvr>
                                        <p:cTn id="105" dur="1" fill="hold">
                                          <p:stCondLst>
                                            <p:cond delay="0"/>
                                          </p:stCondLst>
                                        </p:cTn>
                                        <p:tgtEl>
                                          <p:spTgt spid="16"/>
                                        </p:tgtEl>
                                        <p:attrNameLst>
                                          <p:attrName>style.visibility</p:attrName>
                                        </p:attrNameLst>
                                      </p:cBhvr>
                                      <p:to>
                                        <p:strVal val="visible"/>
                                      </p:to>
                                    </p:set>
                                    <p:animEffect transition="in" filter="plus(in)">
                                      <p:cBhvr>
                                        <p:cTn id="106" dur="3000"/>
                                        <p:tgtEl>
                                          <p:spTgt spid="16"/>
                                        </p:tgtEl>
                                      </p:cBhvr>
                                    </p:animEffect>
                                  </p:childTnLst>
                                </p:cTn>
                              </p:par>
                              <p:par>
                                <p:cTn id="107" presetID="8" presetClass="emph" presetSubtype="0" fill="hold" grpId="0" nodeType="withEffect">
                                  <p:stCondLst>
                                    <p:cond delay="0"/>
                                  </p:stCondLst>
                                  <p:childTnLst>
                                    <p:animRot by="21600000">
                                      <p:cBhvr>
                                        <p:cTn id="108" dur="3000" fill="hold"/>
                                        <p:tgtEl>
                                          <p:spTgt spid="17"/>
                                        </p:tgtEl>
                                        <p:attrNameLst>
                                          <p:attrName>r</p:attrName>
                                        </p:attrNameLst>
                                      </p:cBhvr>
                                    </p:animRot>
                                  </p:childTnLst>
                                </p:cTn>
                              </p:par>
                              <p:par>
                                <p:cTn id="109" presetID="23" presetClass="entr" presetSubtype="528" fill="hold" grpId="1" nodeType="withEffect">
                                  <p:stCondLst>
                                    <p:cond delay="0"/>
                                  </p:stCondLst>
                                  <p:childTnLst>
                                    <p:set>
                                      <p:cBhvr>
                                        <p:cTn id="110" dur="1" fill="hold">
                                          <p:stCondLst>
                                            <p:cond delay="0"/>
                                          </p:stCondLst>
                                        </p:cTn>
                                        <p:tgtEl>
                                          <p:spTgt spid="17"/>
                                        </p:tgtEl>
                                        <p:attrNameLst>
                                          <p:attrName>style.visibility</p:attrName>
                                        </p:attrNameLst>
                                      </p:cBhvr>
                                      <p:to>
                                        <p:strVal val="visible"/>
                                      </p:to>
                                    </p:set>
                                    <p:anim calcmode="lin" valueType="num">
                                      <p:cBhvr>
                                        <p:cTn id="111" dur="3000" fill="hold"/>
                                        <p:tgtEl>
                                          <p:spTgt spid="17"/>
                                        </p:tgtEl>
                                        <p:attrNameLst>
                                          <p:attrName>ppt_w</p:attrName>
                                        </p:attrNameLst>
                                      </p:cBhvr>
                                      <p:tavLst>
                                        <p:tav tm="0">
                                          <p:val>
                                            <p:fltVal val="0"/>
                                          </p:val>
                                        </p:tav>
                                        <p:tav tm="100000">
                                          <p:val>
                                            <p:strVal val="#ppt_w"/>
                                          </p:val>
                                        </p:tav>
                                      </p:tavLst>
                                    </p:anim>
                                    <p:anim calcmode="lin" valueType="num">
                                      <p:cBhvr>
                                        <p:cTn id="112" dur="3000" fill="hold"/>
                                        <p:tgtEl>
                                          <p:spTgt spid="17"/>
                                        </p:tgtEl>
                                        <p:attrNameLst>
                                          <p:attrName>ppt_h</p:attrName>
                                        </p:attrNameLst>
                                      </p:cBhvr>
                                      <p:tavLst>
                                        <p:tav tm="0">
                                          <p:val>
                                            <p:fltVal val="0"/>
                                          </p:val>
                                        </p:tav>
                                        <p:tav tm="100000">
                                          <p:val>
                                            <p:strVal val="#ppt_h"/>
                                          </p:val>
                                        </p:tav>
                                      </p:tavLst>
                                    </p:anim>
                                    <p:anim calcmode="lin" valueType="num">
                                      <p:cBhvr>
                                        <p:cTn id="113" dur="3000" fill="hold"/>
                                        <p:tgtEl>
                                          <p:spTgt spid="17"/>
                                        </p:tgtEl>
                                        <p:attrNameLst>
                                          <p:attrName>ppt_x</p:attrName>
                                        </p:attrNameLst>
                                      </p:cBhvr>
                                      <p:tavLst>
                                        <p:tav tm="0">
                                          <p:val>
                                            <p:fltVal val="0.5"/>
                                          </p:val>
                                        </p:tav>
                                        <p:tav tm="100000">
                                          <p:val>
                                            <p:strVal val="#ppt_x"/>
                                          </p:val>
                                        </p:tav>
                                      </p:tavLst>
                                    </p:anim>
                                    <p:anim calcmode="lin" valueType="num">
                                      <p:cBhvr>
                                        <p:cTn id="114" dur="3000" fill="hold"/>
                                        <p:tgtEl>
                                          <p:spTgt spid="17"/>
                                        </p:tgtEl>
                                        <p:attrNameLst>
                                          <p:attrName>ppt_y</p:attrName>
                                        </p:attrNameLst>
                                      </p:cBhvr>
                                      <p:tavLst>
                                        <p:tav tm="0">
                                          <p:val>
                                            <p:fltVal val="0.5"/>
                                          </p:val>
                                        </p:tav>
                                        <p:tav tm="100000">
                                          <p:val>
                                            <p:strVal val="#ppt_y"/>
                                          </p:val>
                                        </p:tav>
                                      </p:tavLst>
                                    </p:anim>
                                  </p:childTnLst>
                                </p:cTn>
                              </p:par>
                              <p:par>
                                <p:cTn id="115" presetID="13" presetClass="entr" presetSubtype="16" fill="hold" grpId="2" nodeType="withEffect">
                                  <p:stCondLst>
                                    <p:cond delay="0"/>
                                  </p:stCondLst>
                                  <p:childTnLst>
                                    <p:set>
                                      <p:cBhvr>
                                        <p:cTn id="116" dur="1" fill="hold">
                                          <p:stCondLst>
                                            <p:cond delay="0"/>
                                          </p:stCondLst>
                                        </p:cTn>
                                        <p:tgtEl>
                                          <p:spTgt spid="17"/>
                                        </p:tgtEl>
                                        <p:attrNameLst>
                                          <p:attrName>style.visibility</p:attrName>
                                        </p:attrNameLst>
                                      </p:cBhvr>
                                      <p:to>
                                        <p:strVal val="visible"/>
                                      </p:to>
                                    </p:set>
                                    <p:animEffect transition="in" filter="plus(in)">
                                      <p:cBhvr>
                                        <p:cTn id="117" dur="3000"/>
                                        <p:tgtEl>
                                          <p:spTgt spid="17"/>
                                        </p:tgtEl>
                                      </p:cBhvr>
                                    </p:animEffect>
                                  </p:childTnLst>
                                </p:cTn>
                              </p:par>
                              <p:par>
                                <p:cTn id="118" presetID="8" presetClass="emph" presetSubtype="0" fill="hold" grpId="0" nodeType="withEffect">
                                  <p:stCondLst>
                                    <p:cond delay="0"/>
                                  </p:stCondLst>
                                  <p:childTnLst>
                                    <p:animRot by="-21600000">
                                      <p:cBhvr>
                                        <p:cTn id="119" dur="3000" fill="hold"/>
                                        <p:tgtEl>
                                          <p:spTgt spid="18"/>
                                        </p:tgtEl>
                                        <p:attrNameLst>
                                          <p:attrName>r</p:attrName>
                                        </p:attrNameLst>
                                      </p:cBhvr>
                                    </p:animRot>
                                  </p:childTnLst>
                                </p:cTn>
                              </p:par>
                              <p:par>
                                <p:cTn id="120" presetID="23" presetClass="entr" presetSubtype="528" fill="hold" grpId="1" nodeType="withEffect">
                                  <p:stCondLst>
                                    <p:cond delay="0"/>
                                  </p:stCondLst>
                                  <p:childTnLst>
                                    <p:set>
                                      <p:cBhvr>
                                        <p:cTn id="121" dur="1" fill="hold">
                                          <p:stCondLst>
                                            <p:cond delay="0"/>
                                          </p:stCondLst>
                                        </p:cTn>
                                        <p:tgtEl>
                                          <p:spTgt spid="18"/>
                                        </p:tgtEl>
                                        <p:attrNameLst>
                                          <p:attrName>style.visibility</p:attrName>
                                        </p:attrNameLst>
                                      </p:cBhvr>
                                      <p:to>
                                        <p:strVal val="visible"/>
                                      </p:to>
                                    </p:set>
                                    <p:anim calcmode="lin" valueType="num">
                                      <p:cBhvr>
                                        <p:cTn id="122" dur="3000" fill="hold"/>
                                        <p:tgtEl>
                                          <p:spTgt spid="18"/>
                                        </p:tgtEl>
                                        <p:attrNameLst>
                                          <p:attrName>ppt_w</p:attrName>
                                        </p:attrNameLst>
                                      </p:cBhvr>
                                      <p:tavLst>
                                        <p:tav tm="0">
                                          <p:val>
                                            <p:fltVal val="0"/>
                                          </p:val>
                                        </p:tav>
                                        <p:tav tm="100000">
                                          <p:val>
                                            <p:strVal val="#ppt_w"/>
                                          </p:val>
                                        </p:tav>
                                      </p:tavLst>
                                    </p:anim>
                                    <p:anim calcmode="lin" valueType="num">
                                      <p:cBhvr>
                                        <p:cTn id="123" dur="3000" fill="hold"/>
                                        <p:tgtEl>
                                          <p:spTgt spid="18"/>
                                        </p:tgtEl>
                                        <p:attrNameLst>
                                          <p:attrName>ppt_h</p:attrName>
                                        </p:attrNameLst>
                                      </p:cBhvr>
                                      <p:tavLst>
                                        <p:tav tm="0">
                                          <p:val>
                                            <p:fltVal val="0"/>
                                          </p:val>
                                        </p:tav>
                                        <p:tav tm="100000">
                                          <p:val>
                                            <p:strVal val="#ppt_h"/>
                                          </p:val>
                                        </p:tav>
                                      </p:tavLst>
                                    </p:anim>
                                    <p:anim calcmode="lin" valueType="num">
                                      <p:cBhvr>
                                        <p:cTn id="124" dur="3000" fill="hold"/>
                                        <p:tgtEl>
                                          <p:spTgt spid="18"/>
                                        </p:tgtEl>
                                        <p:attrNameLst>
                                          <p:attrName>ppt_x</p:attrName>
                                        </p:attrNameLst>
                                      </p:cBhvr>
                                      <p:tavLst>
                                        <p:tav tm="0">
                                          <p:val>
                                            <p:fltVal val="0.5"/>
                                          </p:val>
                                        </p:tav>
                                        <p:tav tm="100000">
                                          <p:val>
                                            <p:strVal val="#ppt_x"/>
                                          </p:val>
                                        </p:tav>
                                      </p:tavLst>
                                    </p:anim>
                                    <p:anim calcmode="lin" valueType="num">
                                      <p:cBhvr>
                                        <p:cTn id="125" dur="3000" fill="hold"/>
                                        <p:tgtEl>
                                          <p:spTgt spid="18"/>
                                        </p:tgtEl>
                                        <p:attrNameLst>
                                          <p:attrName>ppt_y</p:attrName>
                                        </p:attrNameLst>
                                      </p:cBhvr>
                                      <p:tavLst>
                                        <p:tav tm="0">
                                          <p:val>
                                            <p:fltVal val="0.5"/>
                                          </p:val>
                                        </p:tav>
                                        <p:tav tm="100000">
                                          <p:val>
                                            <p:strVal val="#ppt_y"/>
                                          </p:val>
                                        </p:tav>
                                      </p:tavLst>
                                    </p:anim>
                                  </p:childTnLst>
                                </p:cTn>
                              </p:par>
                              <p:par>
                                <p:cTn id="126" presetID="13" presetClass="entr" presetSubtype="16" fill="hold" grpId="2" nodeType="withEffect">
                                  <p:stCondLst>
                                    <p:cond delay="0"/>
                                  </p:stCondLst>
                                  <p:childTnLst>
                                    <p:set>
                                      <p:cBhvr>
                                        <p:cTn id="127" dur="1" fill="hold">
                                          <p:stCondLst>
                                            <p:cond delay="0"/>
                                          </p:stCondLst>
                                        </p:cTn>
                                        <p:tgtEl>
                                          <p:spTgt spid="18"/>
                                        </p:tgtEl>
                                        <p:attrNameLst>
                                          <p:attrName>style.visibility</p:attrName>
                                        </p:attrNameLst>
                                      </p:cBhvr>
                                      <p:to>
                                        <p:strVal val="visible"/>
                                      </p:to>
                                    </p:set>
                                    <p:animEffect transition="in" filter="plus(in)">
                                      <p:cBhvr>
                                        <p:cTn id="128" dur="3000"/>
                                        <p:tgtEl>
                                          <p:spTgt spid="18"/>
                                        </p:tgtEl>
                                      </p:cBhvr>
                                    </p:animEffect>
                                  </p:childTnLst>
                                </p:cTn>
                              </p:par>
                              <p:par>
                                <p:cTn id="129" presetID="8" presetClass="emph" presetSubtype="0" fill="hold" grpId="0" nodeType="withEffect">
                                  <p:stCondLst>
                                    <p:cond delay="0"/>
                                  </p:stCondLst>
                                  <p:childTnLst>
                                    <p:animRot by="-21600000">
                                      <p:cBhvr>
                                        <p:cTn id="130" dur="3000" fill="hold"/>
                                        <p:tgtEl>
                                          <p:spTgt spid="19"/>
                                        </p:tgtEl>
                                        <p:attrNameLst>
                                          <p:attrName>r</p:attrName>
                                        </p:attrNameLst>
                                      </p:cBhvr>
                                    </p:animRot>
                                  </p:childTnLst>
                                </p:cTn>
                              </p:par>
                              <p:par>
                                <p:cTn id="131" presetID="23" presetClass="entr" presetSubtype="528" fill="hold" grpId="1" nodeType="withEffect">
                                  <p:stCondLst>
                                    <p:cond delay="0"/>
                                  </p:stCondLst>
                                  <p:childTnLst>
                                    <p:set>
                                      <p:cBhvr>
                                        <p:cTn id="132" dur="1" fill="hold">
                                          <p:stCondLst>
                                            <p:cond delay="0"/>
                                          </p:stCondLst>
                                        </p:cTn>
                                        <p:tgtEl>
                                          <p:spTgt spid="19"/>
                                        </p:tgtEl>
                                        <p:attrNameLst>
                                          <p:attrName>style.visibility</p:attrName>
                                        </p:attrNameLst>
                                      </p:cBhvr>
                                      <p:to>
                                        <p:strVal val="visible"/>
                                      </p:to>
                                    </p:set>
                                    <p:anim calcmode="lin" valueType="num">
                                      <p:cBhvr>
                                        <p:cTn id="133" dur="3000" fill="hold"/>
                                        <p:tgtEl>
                                          <p:spTgt spid="19"/>
                                        </p:tgtEl>
                                        <p:attrNameLst>
                                          <p:attrName>ppt_w</p:attrName>
                                        </p:attrNameLst>
                                      </p:cBhvr>
                                      <p:tavLst>
                                        <p:tav tm="0">
                                          <p:val>
                                            <p:fltVal val="0"/>
                                          </p:val>
                                        </p:tav>
                                        <p:tav tm="100000">
                                          <p:val>
                                            <p:strVal val="#ppt_w"/>
                                          </p:val>
                                        </p:tav>
                                      </p:tavLst>
                                    </p:anim>
                                    <p:anim calcmode="lin" valueType="num">
                                      <p:cBhvr>
                                        <p:cTn id="134" dur="3000" fill="hold"/>
                                        <p:tgtEl>
                                          <p:spTgt spid="19"/>
                                        </p:tgtEl>
                                        <p:attrNameLst>
                                          <p:attrName>ppt_h</p:attrName>
                                        </p:attrNameLst>
                                      </p:cBhvr>
                                      <p:tavLst>
                                        <p:tav tm="0">
                                          <p:val>
                                            <p:fltVal val="0"/>
                                          </p:val>
                                        </p:tav>
                                        <p:tav tm="100000">
                                          <p:val>
                                            <p:strVal val="#ppt_h"/>
                                          </p:val>
                                        </p:tav>
                                      </p:tavLst>
                                    </p:anim>
                                    <p:anim calcmode="lin" valueType="num">
                                      <p:cBhvr>
                                        <p:cTn id="135" dur="3000" fill="hold"/>
                                        <p:tgtEl>
                                          <p:spTgt spid="19"/>
                                        </p:tgtEl>
                                        <p:attrNameLst>
                                          <p:attrName>ppt_x</p:attrName>
                                        </p:attrNameLst>
                                      </p:cBhvr>
                                      <p:tavLst>
                                        <p:tav tm="0">
                                          <p:val>
                                            <p:fltVal val="0.5"/>
                                          </p:val>
                                        </p:tav>
                                        <p:tav tm="100000">
                                          <p:val>
                                            <p:strVal val="#ppt_x"/>
                                          </p:val>
                                        </p:tav>
                                      </p:tavLst>
                                    </p:anim>
                                    <p:anim calcmode="lin" valueType="num">
                                      <p:cBhvr>
                                        <p:cTn id="136" dur="3000" fill="hold"/>
                                        <p:tgtEl>
                                          <p:spTgt spid="19"/>
                                        </p:tgtEl>
                                        <p:attrNameLst>
                                          <p:attrName>ppt_y</p:attrName>
                                        </p:attrNameLst>
                                      </p:cBhvr>
                                      <p:tavLst>
                                        <p:tav tm="0">
                                          <p:val>
                                            <p:fltVal val="0.5"/>
                                          </p:val>
                                        </p:tav>
                                        <p:tav tm="100000">
                                          <p:val>
                                            <p:strVal val="#ppt_y"/>
                                          </p:val>
                                        </p:tav>
                                      </p:tavLst>
                                    </p:anim>
                                  </p:childTnLst>
                                </p:cTn>
                              </p:par>
                              <p:par>
                                <p:cTn id="137" presetID="13" presetClass="entr" presetSubtype="16" fill="hold" grpId="2" nodeType="withEffect">
                                  <p:stCondLst>
                                    <p:cond delay="0"/>
                                  </p:stCondLst>
                                  <p:childTnLst>
                                    <p:set>
                                      <p:cBhvr>
                                        <p:cTn id="138" dur="1" fill="hold">
                                          <p:stCondLst>
                                            <p:cond delay="0"/>
                                          </p:stCondLst>
                                        </p:cTn>
                                        <p:tgtEl>
                                          <p:spTgt spid="19"/>
                                        </p:tgtEl>
                                        <p:attrNameLst>
                                          <p:attrName>style.visibility</p:attrName>
                                        </p:attrNameLst>
                                      </p:cBhvr>
                                      <p:to>
                                        <p:strVal val="visible"/>
                                      </p:to>
                                    </p:set>
                                    <p:animEffect transition="in" filter="plus(in)">
                                      <p:cBhvr>
                                        <p:cTn id="139" dur="3000"/>
                                        <p:tgtEl>
                                          <p:spTgt spid="19"/>
                                        </p:tgtEl>
                                      </p:cBhvr>
                                    </p:animEffect>
                                  </p:childTnLst>
                                </p:cTn>
                              </p:par>
                            </p:childTnLst>
                          </p:cTn>
                        </p:par>
                        <p:par>
                          <p:cTn id="140" fill="hold">
                            <p:stCondLst>
                              <p:cond delay="3000"/>
                            </p:stCondLst>
                            <p:childTnLst>
                              <p:par>
                                <p:cTn id="141" presetID="2" presetClass="exit" presetSubtype="6" fill="hold" grpId="3" nodeType="after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1+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0-ppt_w/2"/>
                                          </p:val>
                                        </p:tav>
                                      </p:tavLst>
                                    </p:anim>
                                    <p:anim calcmode="lin" valueType="num">
                                      <p:cBhvr additive="base">
                                        <p:cTn id="147" dur="3000"/>
                                        <p:tgtEl>
                                          <p:spTgt spid="9"/>
                                        </p:tgtEl>
                                        <p:attrNameLst>
                                          <p:attrName>ppt_y</p:attrName>
                                        </p:attrNameLst>
                                      </p:cBhvr>
                                      <p:tavLst>
                                        <p:tav tm="0">
                                          <p:val>
                                            <p:strVal val="ppt_y"/>
                                          </p:val>
                                        </p:tav>
                                        <p:tav tm="100000">
                                          <p:val>
                                            <p:strVal val="1+ppt_h/2"/>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3" fill="hold" grpId="3"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0-ppt_h/2"/>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9"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0-ppt_h/2"/>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1+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3"/>
                                        </p:tgtEl>
                                        <p:attrNameLst>
                                          <p:attrName>ppt_x</p:attrName>
                                        </p:attrNameLst>
                                      </p:cBhvr>
                                      <p:tavLst>
                                        <p:tav tm="0">
                                          <p:val>
                                            <p:strVal val="ppt_x"/>
                                          </p:val>
                                        </p:tav>
                                        <p:tav tm="100000">
                                          <p:val>
                                            <p:strVal val="0-ppt_w/2"/>
                                          </p:val>
                                        </p:tav>
                                      </p:tavLst>
                                    </p:anim>
                                    <p:anim calcmode="lin" valueType="num">
                                      <p:cBhvr additive="base">
                                        <p:cTn id="163" dur="3000"/>
                                        <p:tgtEl>
                                          <p:spTgt spid="13"/>
                                        </p:tgtEl>
                                        <p:attrNameLst>
                                          <p:attrName>ppt_y</p:attrName>
                                        </p:attrNameLst>
                                      </p:cBhvr>
                                      <p:tavLst>
                                        <p:tav tm="0">
                                          <p:val>
                                            <p:strVal val="ppt_y"/>
                                          </p:val>
                                        </p:tav>
                                        <p:tav tm="100000">
                                          <p:val>
                                            <p:strVal val="1+ppt_h/2"/>
                                          </p:val>
                                        </p:tav>
                                      </p:tavLst>
                                    </p:anim>
                                    <p:set>
                                      <p:cBhvr>
                                        <p:cTn id="164" dur="1" fill="hold">
                                          <p:stCondLst>
                                            <p:cond delay="2999"/>
                                          </p:stCondLst>
                                        </p:cTn>
                                        <p:tgtEl>
                                          <p:spTgt spid="13"/>
                                        </p:tgtEl>
                                        <p:attrNameLst>
                                          <p:attrName>style.visibility</p:attrName>
                                        </p:attrNameLst>
                                      </p:cBhvr>
                                      <p:to>
                                        <p:strVal val="hidden"/>
                                      </p:to>
                                    </p:set>
                                  </p:childTnLst>
                                </p:cTn>
                              </p:par>
                              <p:par>
                                <p:cTn id="165" presetID="2" presetClass="exit" presetSubtype="6" fill="hold" grpId="3" nodeType="withEffect">
                                  <p:stCondLst>
                                    <p:cond delay="0"/>
                                  </p:stCondLst>
                                  <p:childTnLst>
                                    <p:anim calcmode="lin" valueType="num">
                                      <p:cBhvr additive="base">
                                        <p:cTn id="166" dur="3000"/>
                                        <p:tgtEl>
                                          <p:spTgt spid="14"/>
                                        </p:tgtEl>
                                        <p:attrNameLst>
                                          <p:attrName>ppt_x</p:attrName>
                                        </p:attrNameLst>
                                      </p:cBhvr>
                                      <p:tavLst>
                                        <p:tav tm="0">
                                          <p:val>
                                            <p:strVal val="ppt_x"/>
                                          </p:val>
                                        </p:tav>
                                        <p:tav tm="100000">
                                          <p:val>
                                            <p:strVal val="1+ppt_w/2"/>
                                          </p:val>
                                        </p:tav>
                                      </p:tavLst>
                                    </p:anim>
                                    <p:anim calcmode="lin" valueType="num">
                                      <p:cBhvr additive="base">
                                        <p:cTn id="167" dur="3000"/>
                                        <p:tgtEl>
                                          <p:spTgt spid="14"/>
                                        </p:tgtEl>
                                        <p:attrNameLst>
                                          <p:attrName>ppt_y</p:attrName>
                                        </p:attrNameLst>
                                      </p:cBhvr>
                                      <p:tavLst>
                                        <p:tav tm="0">
                                          <p:val>
                                            <p:strVal val="ppt_y"/>
                                          </p:val>
                                        </p:tav>
                                        <p:tav tm="100000">
                                          <p:val>
                                            <p:strVal val="1+ppt_h/2"/>
                                          </p:val>
                                        </p:tav>
                                      </p:tavLst>
                                    </p:anim>
                                    <p:set>
                                      <p:cBhvr>
                                        <p:cTn id="168" dur="1" fill="hold">
                                          <p:stCondLst>
                                            <p:cond delay="2999"/>
                                          </p:stCondLst>
                                        </p:cTn>
                                        <p:tgtEl>
                                          <p:spTgt spid="14"/>
                                        </p:tgtEl>
                                        <p:attrNameLst>
                                          <p:attrName>style.visibility</p:attrName>
                                        </p:attrNameLst>
                                      </p:cBhvr>
                                      <p:to>
                                        <p:strVal val="hidden"/>
                                      </p:to>
                                    </p:set>
                                  </p:childTnLst>
                                </p:cTn>
                              </p:par>
                              <p:par>
                                <p:cTn id="169" presetID="2" presetClass="exit" presetSubtype="6" fill="hold" grpId="3"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0-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9" fill="hold" grpId="3"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0-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1+ppt_w/2"/>
                                          </p:val>
                                        </p:tav>
                                      </p:tavLst>
                                    </p:anim>
                                    <p:anim calcmode="lin" valueType="num">
                                      <p:cBhvr additive="base">
                                        <p:cTn id="187" dur="3000"/>
                                        <p:tgtEl>
                                          <p:spTgt spid="19"/>
                                        </p:tgtEl>
                                        <p:attrNameLst>
                                          <p:attrName>ppt_y</p:attrName>
                                        </p:attrNameLst>
                                      </p:cBhvr>
                                      <p:tavLst>
                                        <p:tav tm="0">
                                          <p:val>
                                            <p:strVal val="ppt_y"/>
                                          </p:val>
                                        </p:tav>
                                        <p:tav tm="100000">
                                          <p:val>
                                            <p:strVal val="0-ppt_h/2"/>
                                          </p:val>
                                        </p:tav>
                                      </p:tavLst>
                                    </p:anim>
                                    <p:set>
                                      <p:cBhvr>
                                        <p:cTn id="188" dur="1" fill="hold">
                                          <p:stCondLst>
                                            <p:cond delay="2999"/>
                                          </p:stCondLst>
                                        </p:cTn>
                                        <p:tgtEl>
                                          <p:spTgt spid="19"/>
                                        </p:tgtEl>
                                        <p:attrNameLst>
                                          <p:attrName>style.visibility</p:attrName>
                                        </p:attrNameLst>
                                      </p:cBhvr>
                                      <p:to>
                                        <p:strVal val="hidden"/>
                                      </p:to>
                                    </p:set>
                                  </p:childTnLst>
                                </p:cTn>
                              </p:par>
                              <p:par>
                                <p:cTn id="189" presetID="8" presetClass="entr" presetSubtype="32" fill="hold" nodeType="withEffect">
                                  <p:stCondLst>
                                    <p:cond delay="250"/>
                                  </p:stCondLst>
                                  <p:childTnLst>
                                    <p:set>
                                      <p:cBhvr>
                                        <p:cTn id="190" dur="1" fill="hold">
                                          <p:stCondLst>
                                            <p:cond delay="0"/>
                                          </p:stCondLst>
                                        </p:cTn>
                                        <p:tgtEl>
                                          <p:spTgt spid="20"/>
                                        </p:tgtEl>
                                        <p:attrNameLst>
                                          <p:attrName>style.visibility</p:attrName>
                                        </p:attrNameLst>
                                      </p:cBhvr>
                                      <p:to>
                                        <p:strVal val="visible"/>
                                      </p:to>
                                    </p:set>
                                    <p:animEffect transition="in" filter="diamond(out)">
                                      <p:cBhvr>
                                        <p:cTn id="191"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VERDE NATURAL DOS.jpg"/>
          <p:cNvPicPr>
            <a:picLocks noGrp="1" noChangeAspect="1"/>
          </p:cNvPicPr>
          <p:nvPr isPhoto="1"/>
        </p:nvPicPr>
        <p:blipFill>
          <a:blip r:embed="rId2" cstate="print">
            <a:grayscl/>
            <a:lum contrast="40000"/>
            <a:extLst>
              <a:ext uri="{BEBA8EAE-BF5A-486C-A8C5-ECC9F3942E4B}">
                <a14:imgProps xmlns:a14="http://schemas.microsoft.com/office/drawing/2010/main" xmlns="">
                  <a14:imgLayer r:embed="rId3">
                    <a14:imgEffect>
                      <a14:colorTemperature colorTemp="6750"/>
                    </a14:imgEffect>
                  </a14:imgLayer>
                </a14:imgProps>
              </a:ext>
            </a:extLst>
          </a:blip>
          <a:srcRect l="10775" t="21001" r="62943" b="24935"/>
          <a:stretch>
            <a:fillRect/>
          </a:stretch>
        </p:blipFill>
        <p:spPr>
          <a:xfrm rot="2684587">
            <a:off x="3315573" y="1969641"/>
            <a:ext cx="2544016" cy="2594703"/>
          </a:xfrm>
          <a:prstGeom prst="rect">
            <a:avLst/>
          </a:prstGeom>
          <a:noFill/>
          <a:ln>
            <a:noFill/>
          </a:ln>
        </p:spPr>
      </p:pic>
      <p:pic>
        <p:nvPicPr>
          <p:cNvPr id="20" name="19 Imagen" descr="Diapositiva9.JPG"/>
          <p:cNvPicPr>
            <a:picLocks noGrp="1" noChangeAspect="1"/>
          </p:cNvPicPr>
          <p:nvPr isPhoto="1"/>
        </p:nvPicPr>
        <p:blipFill>
          <a:blip r:embed="rId4" cstate="print">
            <a:lum/>
          </a:blip>
          <a:stretch>
            <a:fillRect/>
          </a:stretch>
        </p:blipFill>
        <p:spPr>
          <a:xfrm>
            <a:off x="27575" y="188640"/>
            <a:ext cx="9144000" cy="6480720"/>
          </a:xfrm>
          <a:prstGeom prst="rect">
            <a:avLst/>
          </a:prstGeom>
          <a:noFill/>
          <a:ln>
            <a:noFill/>
          </a:ln>
        </p:spPr>
      </p:pic>
      <p:pic>
        <p:nvPicPr>
          <p:cNvPr id="7" name="Picture 2"/>
          <p:cNvPicPr>
            <a:picLocks noChangeAspect="1" noChangeArrowheads="1"/>
          </p:cNvPicPr>
          <p:nvPr/>
        </p:nvPicPr>
        <p:blipFill rotWithShape="1">
          <a:blip r:embed="rId5" cstate="print">
            <a:extLst>
              <a:ext uri="{BEBA8EAE-BF5A-486C-A8C5-ECC9F3942E4B}">
                <a14:imgProps xmlns:a14="http://schemas.microsoft.com/office/drawing/2010/main" xmlns="">
                  <a14:imgLayer r:embed="rId6">
                    <a14:imgEffect>
                      <a14:colorTemperature colorTemp="6250"/>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flipH="1">
            <a:off x="883062" y="773668"/>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2"/>
          <p:cNvPicPr>
            <a:picLocks noChangeAspect="1" noChangeArrowheads="1"/>
          </p:cNvPicPr>
          <p:nvPr/>
        </p:nvPicPr>
        <p:blipFill rotWithShape="1">
          <a:blip r:embed="rId5" cstate="print">
            <a:extLst>
              <a:ext uri="{BEBA8EAE-BF5A-486C-A8C5-ECC9F3942E4B}">
                <a14:imgProps xmlns:a14="http://schemas.microsoft.com/office/drawing/2010/main" xmlns="">
                  <a14:imgLayer r:embed="rId6">
                    <a14:imgEffect>
                      <a14:colorTemperature colorTemp="6250"/>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flipH="1">
            <a:off x="1835693" y="1566039"/>
            <a:ext cx="1413843" cy="1242536"/>
          </a:xfrm>
          <a:prstGeom prst="rect">
            <a:avLst/>
          </a:prstGeom>
          <a:noFill/>
          <a:ln>
            <a:noFill/>
          </a:ln>
          <a:effectLst>
            <a:outerShdw dist="38100"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2"/>
          <p:cNvPicPr>
            <a:picLocks noChangeAspect="1" noChangeArrowheads="1"/>
          </p:cNvPicPr>
          <p:nvPr/>
        </p:nvPicPr>
        <p:blipFill rotWithShape="1">
          <a:blip r:embed="rId7" cstate="print">
            <a:extLst>
              <a:ext uri="{BEBA8EAE-BF5A-486C-A8C5-ECC9F3942E4B}">
                <a14:imgProps xmlns:a14="http://schemas.microsoft.com/office/drawing/2010/main" xmlns="">
                  <a14:imgLayer r:embed="rId6">
                    <a14:imgEffect>
                      <a14:colorTemperature colorTemp="6375"/>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flipH="1">
            <a:off x="2699792" y="2178060"/>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2"/>
          <p:cNvPicPr>
            <a:picLocks noChangeAspect="1" noChangeArrowheads="1"/>
          </p:cNvPicPr>
          <p:nvPr/>
        </p:nvPicPr>
        <p:blipFill rotWithShape="1">
          <a:blip r:embed="rId8" cstate="print">
            <a:extLst>
              <a:ext uri="{BEBA8EAE-BF5A-486C-A8C5-ECC9F3942E4B}">
                <a14:imgProps xmlns:a14="http://schemas.microsoft.com/office/drawing/2010/main" xmlns="">
                  <a14:imgLayer r:embed="rId6">
                    <a14:imgEffect>
                      <a14:colorTemperature colorTemp="5500"/>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a:off x="6871906" y="773509"/>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2"/>
          <p:cNvPicPr>
            <a:picLocks noChangeAspect="1" noChangeArrowheads="1"/>
          </p:cNvPicPr>
          <p:nvPr/>
        </p:nvPicPr>
        <p:blipFill rotWithShape="1">
          <a:blip r:embed="rId5" cstate="print">
            <a:extLst>
              <a:ext uri="{BEBA8EAE-BF5A-486C-A8C5-ECC9F3942E4B}">
                <a14:imgProps xmlns:a14="http://schemas.microsoft.com/office/drawing/2010/main" xmlns="">
                  <a14:imgLayer r:embed="rId6">
                    <a14:imgEffect>
                      <a14:colorTemperature colorTemp="6250"/>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a:off x="6023534" y="1542362"/>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2"/>
          <p:cNvPicPr>
            <a:picLocks noChangeAspect="1" noChangeArrowheads="1"/>
          </p:cNvPicPr>
          <p:nvPr/>
        </p:nvPicPr>
        <p:blipFill rotWithShape="1">
          <a:blip r:embed="rId9" cstate="print">
            <a:extLst>
              <a:ext uri="{BEBA8EAE-BF5A-486C-A8C5-ECC9F3942E4B}">
                <a14:imgProps xmlns:a14="http://schemas.microsoft.com/office/drawing/2010/main" xmlns="">
                  <a14:imgLayer r:embed="rId6">
                    <a14:imgEffect>
                      <a14:colorTemperature colorTemp="6125"/>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a:off x="5076056" y="2205185"/>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7" name="Picture 2"/>
          <p:cNvPicPr>
            <a:picLocks noChangeAspect="1" noChangeArrowheads="1"/>
          </p:cNvPicPr>
          <p:nvPr/>
        </p:nvPicPr>
        <p:blipFill rotWithShape="1">
          <a:blip r:embed="rId10" cstate="print">
            <a:extLst>
              <a:ext uri="{BEBA8EAE-BF5A-486C-A8C5-ECC9F3942E4B}">
                <a14:imgProps xmlns:a14="http://schemas.microsoft.com/office/drawing/2010/main" xmlns="">
                  <a14:imgLayer r:embed="rId6">
                    <a14:imgEffect>
                      <a14:colorTemperature colorTemp="6000"/>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rot="10800000" flipH="1">
            <a:off x="6802196" y="4972754"/>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8" name="Picture 2"/>
          <p:cNvPicPr>
            <a:picLocks noChangeAspect="1" noChangeArrowheads="1"/>
          </p:cNvPicPr>
          <p:nvPr/>
        </p:nvPicPr>
        <p:blipFill rotWithShape="1">
          <a:blip r:embed="rId11" cstate="print">
            <a:extLst>
              <a:ext uri="{BEBA8EAE-BF5A-486C-A8C5-ECC9F3942E4B}">
                <a14:imgProps xmlns:a14="http://schemas.microsoft.com/office/drawing/2010/main" xmlns="">
                  <a14:imgLayer r:embed="rId6">
                    <a14:imgEffect>
                      <a14:colorTemperature colorTemp="5625"/>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rot="10800000" flipH="1">
            <a:off x="5911314" y="4221088"/>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9" name="Picture 2"/>
          <p:cNvPicPr>
            <a:picLocks noChangeAspect="1" noChangeArrowheads="1"/>
          </p:cNvPicPr>
          <p:nvPr/>
        </p:nvPicPr>
        <p:blipFill rotWithShape="1">
          <a:blip r:embed="rId12" cstate="print">
            <a:extLst>
              <a:ext uri="{BEBA8EAE-BF5A-486C-A8C5-ECC9F3942E4B}">
                <a14:imgProps xmlns:a14="http://schemas.microsoft.com/office/drawing/2010/main" xmlns="">
                  <a14:imgLayer r:embed="rId6">
                    <a14:imgEffect>
                      <a14:colorTemperature colorTemp="5875"/>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rot="10800000" flipH="1">
            <a:off x="5040998" y="3447721"/>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1" name="Picture 2"/>
          <p:cNvPicPr>
            <a:picLocks noChangeAspect="1" noChangeArrowheads="1"/>
          </p:cNvPicPr>
          <p:nvPr/>
        </p:nvPicPr>
        <p:blipFill rotWithShape="1">
          <a:blip r:embed="rId5" cstate="print">
            <a:extLst>
              <a:ext uri="{BEBA8EAE-BF5A-486C-A8C5-ECC9F3942E4B}">
                <a14:imgProps xmlns:a14="http://schemas.microsoft.com/office/drawing/2010/main" xmlns="">
                  <a14:imgLayer r:embed="rId6">
                    <a14:imgEffect>
                      <a14:colorTemperature colorTemp="6250"/>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rot="10800000">
            <a:off x="883061" y="4911091"/>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2" name="Picture 2"/>
          <p:cNvPicPr>
            <a:picLocks noChangeAspect="1" noChangeArrowheads="1"/>
          </p:cNvPicPr>
          <p:nvPr/>
        </p:nvPicPr>
        <p:blipFill rotWithShape="1">
          <a:blip r:embed="rId13" cstate="print">
            <a:extLst>
              <a:ext uri="{BEBA8EAE-BF5A-486C-A8C5-ECC9F3942E4B}">
                <a14:imgProps xmlns:a14="http://schemas.microsoft.com/office/drawing/2010/main" xmlns="">
                  <a14:imgLayer r:embed="rId6">
                    <a14:imgEffect>
                      <a14:colorTemperature colorTemp="5750"/>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rot="10800000">
            <a:off x="1835695" y="4225050"/>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3" name="Picture 2"/>
          <p:cNvPicPr>
            <a:picLocks noChangeAspect="1" noChangeArrowheads="1"/>
          </p:cNvPicPr>
          <p:nvPr/>
        </p:nvPicPr>
        <p:blipFill rotWithShape="1">
          <a:blip r:embed="rId7" cstate="print">
            <a:extLst>
              <a:ext uri="{BEBA8EAE-BF5A-486C-A8C5-ECC9F3942E4B}">
                <a14:imgProps xmlns:a14="http://schemas.microsoft.com/office/drawing/2010/main" xmlns="">
                  <a14:imgLayer r:embed="rId6">
                    <a14:imgEffect>
                      <a14:colorTemperature colorTemp="6375"/>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rot="10800000">
            <a:off x="2699792" y="3447721"/>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7" name="26 Forma libre"/>
          <p:cNvSpPr/>
          <p:nvPr/>
        </p:nvSpPr>
        <p:spPr>
          <a:xfrm>
            <a:off x="0"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5000">
                <a:srgbClr val="002060">
                  <a:lumMod val="36000"/>
                  <a:lumOff val="64000"/>
                </a:srgbClr>
              </a:gs>
              <a:gs pos="90820">
                <a:srgbClr val="314B53">
                  <a:lumMod val="0"/>
                </a:srgbClr>
              </a:gs>
              <a:gs pos="100000">
                <a:srgbClr val="7030A0">
                  <a:lumMod val="7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Forma libre"/>
          <p:cNvSpPr/>
          <p:nvPr/>
        </p:nvSpPr>
        <p:spPr>
          <a:xfrm rot="10800000">
            <a:off x="-4460" y="6022974"/>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5000">
                <a:srgbClr val="002060">
                  <a:lumMod val="36000"/>
                  <a:lumOff val="64000"/>
                </a:srgbClr>
              </a:gs>
              <a:gs pos="90820">
                <a:srgbClr val="314B53">
                  <a:lumMod val="0"/>
                </a:srgbClr>
              </a:gs>
              <a:gs pos="100000">
                <a:srgbClr val="7030A0">
                  <a:lumMod val="7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96908009"/>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6" repeatCount="indefinite"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nodeType="withEffect">
                                  <p:stCondLst>
                                    <p:cond delay="0"/>
                                  </p:stCondLst>
                                  <p:childTnLst>
                                    <p:animRot by="-21600000">
                                      <p:cBhvr>
                                        <p:cTn id="13" dur="3000" fill="hold"/>
                                        <p:tgtEl>
                                          <p:spTgt spid="7"/>
                                        </p:tgtEl>
                                        <p:attrNameLst>
                                          <p:attrName>r</p:attrName>
                                        </p:attrNameLst>
                                      </p:cBhvr>
                                    </p:animRot>
                                  </p:childTnLst>
                                </p:cTn>
                              </p:par>
                              <p:par>
                                <p:cTn id="14" presetID="2" presetClass="entr" presetSubtype="6" repeatCount="indefinite"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3000" fill="hold"/>
                                        <p:tgtEl>
                                          <p:spTgt spid="8"/>
                                        </p:tgtEl>
                                        <p:attrNameLst>
                                          <p:attrName>ppt_x</p:attrName>
                                        </p:attrNameLst>
                                      </p:cBhvr>
                                      <p:tavLst>
                                        <p:tav tm="0">
                                          <p:val>
                                            <p:strVal val="1+#ppt_w/2"/>
                                          </p:val>
                                        </p:tav>
                                        <p:tav tm="100000">
                                          <p:val>
                                            <p:strVal val="#ppt_x"/>
                                          </p:val>
                                        </p:tav>
                                      </p:tavLst>
                                    </p:anim>
                                    <p:anim calcmode="lin" valueType="num">
                                      <p:cBhvr additive="base">
                                        <p:cTn id="17" dur="3000" fill="hold"/>
                                        <p:tgtEl>
                                          <p:spTgt spid="8"/>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nodeType="withEffect">
                                  <p:stCondLst>
                                    <p:cond delay="0"/>
                                  </p:stCondLst>
                                  <p:childTnLst>
                                    <p:animRot by="-21600000">
                                      <p:cBhvr>
                                        <p:cTn id="19" dur="3000" fill="hold"/>
                                        <p:tgtEl>
                                          <p:spTgt spid="8"/>
                                        </p:tgtEl>
                                        <p:attrNameLst>
                                          <p:attrName>r</p:attrName>
                                        </p:attrNameLst>
                                      </p:cBhvr>
                                    </p:animRot>
                                  </p:childTnLst>
                                </p:cTn>
                              </p:par>
                              <p:par>
                                <p:cTn id="20" presetID="2" presetClass="entr" presetSubtype="6" repeatCount="indefinite"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8" presetClass="emph" presetSubtype="0" repeatCount="indefinite" fill="hold" nodeType="withEffect">
                                  <p:stCondLst>
                                    <p:cond delay="0"/>
                                  </p:stCondLst>
                                  <p:childTnLst>
                                    <p:animRot by="-21600000">
                                      <p:cBhvr>
                                        <p:cTn id="25" dur="3000" fill="hold"/>
                                        <p:tgtEl>
                                          <p:spTgt spid="9"/>
                                        </p:tgtEl>
                                        <p:attrNameLst>
                                          <p:attrName>r</p:attrName>
                                        </p:attrNameLst>
                                      </p:cBhvr>
                                    </p:animRot>
                                  </p:childTnLst>
                                </p:cTn>
                              </p:par>
                              <p:par>
                                <p:cTn id="26" presetID="2" presetClass="entr" presetSubtype="12" repeatCount="indefinite"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3000" fill="hold"/>
                                        <p:tgtEl>
                                          <p:spTgt spid="10"/>
                                        </p:tgtEl>
                                        <p:attrNameLst>
                                          <p:attrName>ppt_x</p:attrName>
                                        </p:attrNameLst>
                                      </p:cBhvr>
                                      <p:tavLst>
                                        <p:tav tm="0">
                                          <p:val>
                                            <p:strVal val="0-#ppt_w/2"/>
                                          </p:val>
                                        </p:tav>
                                        <p:tav tm="100000">
                                          <p:val>
                                            <p:strVal val="#ppt_x"/>
                                          </p:val>
                                        </p:tav>
                                      </p:tavLst>
                                    </p:anim>
                                    <p:anim calcmode="lin" valueType="num">
                                      <p:cBhvr additive="base">
                                        <p:cTn id="29" dur="3000" fill="hold"/>
                                        <p:tgtEl>
                                          <p:spTgt spid="10"/>
                                        </p:tgtEl>
                                        <p:attrNameLst>
                                          <p:attrName>ppt_y</p:attrName>
                                        </p:attrNameLst>
                                      </p:cBhvr>
                                      <p:tavLst>
                                        <p:tav tm="0">
                                          <p:val>
                                            <p:strVal val="1+#ppt_h/2"/>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3000" fill="hold"/>
                                        <p:tgtEl>
                                          <p:spTgt spid="10"/>
                                        </p:tgtEl>
                                        <p:attrNameLst>
                                          <p:attrName>r</p:attrName>
                                        </p:attrNameLst>
                                      </p:cBhvr>
                                    </p:animRot>
                                  </p:childTnLst>
                                </p:cTn>
                              </p:par>
                              <p:par>
                                <p:cTn id="32" presetID="2" presetClass="entr" presetSubtype="12" repeatCount="indefinite"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8" presetClass="emph" presetSubtype="0" repeatCount="indefinite" fill="hold" nodeType="withEffect">
                                  <p:stCondLst>
                                    <p:cond delay="0"/>
                                  </p:stCondLst>
                                  <p:childTnLst>
                                    <p:animRot by="21600000">
                                      <p:cBhvr>
                                        <p:cTn id="37" dur="3000" fill="hold"/>
                                        <p:tgtEl>
                                          <p:spTgt spid="11"/>
                                        </p:tgtEl>
                                        <p:attrNameLst>
                                          <p:attrName>r</p:attrName>
                                        </p:attrNameLst>
                                      </p:cBhvr>
                                    </p:animRot>
                                  </p:childTnLst>
                                </p:cTn>
                              </p:par>
                              <p:par>
                                <p:cTn id="38" presetID="2" presetClass="entr" presetSubtype="12" repeatCount="indefinite"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3000" fill="hold"/>
                                        <p:tgtEl>
                                          <p:spTgt spid="12"/>
                                        </p:tgtEl>
                                        <p:attrNameLst>
                                          <p:attrName>ppt_x</p:attrName>
                                        </p:attrNameLst>
                                      </p:cBhvr>
                                      <p:tavLst>
                                        <p:tav tm="0">
                                          <p:val>
                                            <p:strVal val="0-#ppt_w/2"/>
                                          </p:val>
                                        </p:tav>
                                        <p:tav tm="100000">
                                          <p:val>
                                            <p:strVal val="#ppt_x"/>
                                          </p:val>
                                        </p:tav>
                                      </p:tavLst>
                                    </p:anim>
                                    <p:anim calcmode="lin" valueType="num">
                                      <p:cBhvr additive="base">
                                        <p:cTn id="41" dur="3000" fill="hold"/>
                                        <p:tgtEl>
                                          <p:spTgt spid="12"/>
                                        </p:tgtEl>
                                        <p:attrNameLst>
                                          <p:attrName>ppt_y</p:attrName>
                                        </p:attrNameLst>
                                      </p:cBhvr>
                                      <p:tavLst>
                                        <p:tav tm="0">
                                          <p:val>
                                            <p:strVal val="1+#ppt_h/2"/>
                                          </p:val>
                                        </p:tav>
                                        <p:tav tm="100000">
                                          <p:val>
                                            <p:strVal val="#ppt_y"/>
                                          </p:val>
                                        </p:tav>
                                      </p:tavLst>
                                    </p:anim>
                                  </p:childTnLst>
                                </p:cTn>
                              </p:par>
                              <p:par>
                                <p:cTn id="42" presetID="8" presetClass="emph" presetSubtype="0" repeatCount="indefinite" fill="hold" nodeType="withEffect">
                                  <p:stCondLst>
                                    <p:cond delay="0"/>
                                  </p:stCondLst>
                                  <p:childTnLst>
                                    <p:animRot by="21600000">
                                      <p:cBhvr>
                                        <p:cTn id="43" dur="3000" fill="hold"/>
                                        <p:tgtEl>
                                          <p:spTgt spid="12"/>
                                        </p:tgtEl>
                                        <p:attrNameLst>
                                          <p:attrName>r</p:attrName>
                                        </p:attrNameLst>
                                      </p:cBhvr>
                                    </p:animRot>
                                  </p:childTnLst>
                                </p:cTn>
                              </p:par>
                              <p:par>
                                <p:cTn id="44" presetID="2" presetClass="entr" presetSubtype="3" repeatCount="indefinite"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1+#ppt_w/2"/>
                                          </p:val>
                                        </p:tav>
                                        <p:tav tm="100000">
                                          <p:val>
                                            <p:strVal val="#ppt_x"/>
                                          </p:val>
                                        </p:tav>
                                      </p:tavLst>
                                    </p:anim>
                                    <p:anim calcmode="lin" valueType="num">
                                      <p:cBhvr additive="base">
                                        <p:cTn id="47" dur="3000" fill="hold"/>
                                        <p:tgtEl>
                                          <p:spTgt spid="23"/>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nodeType="withEffect">
                                  <p:stCondLst>
                                    <p:cond delay="0"/>
                                  </p:stCondLst>
                                  <p:childTnLst>
                                    <p:animRot by="21600000">
                                      <p:cBhvr>
                                        <p:cTn id="49" dur="3000" fill="hold"/>
                                        <p:tgtEl>
                                          <p:spTgt spid="23"/>
                                        </p:tgtEl>
                                        <p:attrNameLst>
                                          <p:attrName>r</p:attrName>
                                        </p:attrNameLst>
                                      </p:cBhvr>
                                    </p:animRot>
                                  </p:childTnLst>
                                </p:cTn>
                              </p:par>
                              <p:par>
                                <p:cTn id="50" presetID="2" presetClass="entr" presetSubtype="3" repeatCount="indefinite"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3000" fill="hold"/>
                                        <p:tgtEl>
                                          <p:spTgt spid="22"/>
                                        </p:tgtEl>
                                        <p:attrNameLst>
                                          <p:attrName>ppt_x</p:attrName>
                                        </p:attrNameLst>
                                      </p:cBhvr>
                                      <p:tavLst>
                                        <p:tav tm="0">
                                          <p:val>
                                            <p:strVal val="1+#ppt_w/2"/>
                                          </p:val>
                                        </p:tav>
                                        <p:tav tm="100000">
                                          <p:val>
                                            <p:strVal val="#ppt_x"/>
                                          </p:val>
                                        </p:tav>
                                      </p:tavLst>
                                    </p:anim>
                                    <p:anim calcmode="lin" valueType="num">
                                      <p:cBhvr additive="base">
                                        <p:cTn id="53" dur="3000" fill="hold"/>
                                        <p:tgtEl>
                                          <p:spTgt spid="22"/>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nodeType="withEffect">
                                  <p:stCondLst>
                                    <p:cond delay="0"/>
                                  </p:stCondLst>
                                  <p:childTnLst>
                                    <p:animRot by="21600000">
                                      <p:cBhvr>
                                        <p:cTn id="55" dur="3000" fill="hold"/>
                                        <p:tgtEl>
                                          <p:spTgt spid="22"/>
                                        </p:tgtEl>
                                        <p:attrNameLst>
                                          <p:attrName>r</p:attrName>
                                        </p:attrNameLst>
                                      </p:cBhvr>
                                    </p:animRot>
                                  </p:childTnLst>
                                </p:cTn>
                              </p:par>
                              <p:par>
                                <p:cTn id="56" presetID="2" presetClass="entr" presetSubtype="3" repeatCount="indefinite" fill="hold"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1+#ppt_w/2"/>
                                          </p:val>
                                        </p:tav>
                                        <p:tav tm="100000">
                                          <p:val>
                                            <p:strVal val="#ppt_x"/>
                                          </p:val>
                                        </p:tav>
                                      </p:tavLst>
                                    </p:anim>
                                    <p:anim calcmode="lin" valueType="num">
                                      <p:cBhvr additive="base">
                                        <p:cTn id="59" dur="3000" fill="hold"/>
                                        <p:tgtEl>
                                          <p:spTgt spid="21"/>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nodeType="withEffect">
                                  <p:stCondLst>
                                    <p:cond delay="0"/>
                                  </p:stCondLst>
                                  <p:childTnLst>
                                    <p:animRot by="21600000">
                                      <p:cBhvr>
                                        <p:cTn id="61" dur="3000" fill="hold"/>
                                        <p:tgtEl>
                                          <p:spTgt spid="21"/>
                                        </p:tgtEl>
                                        <p:attrNameLst>
                                          <p:attrName>r</p:attrName>
                                        </p:attrNameLst>
                                      </p:cBhvr>
                                    </p:animRot>
                                  </p:childTnLst>
                                </p:cTn>
                              </p:par>
                              <p:par>
                                <p:cTn id="62" presetID="2" presetClass="entr" presetSubtype="9" repeatCount="indefinite" fill="hold" nodeType="with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3000" fill="hold"/>
                                        <p:tgtEl>
                                          <p:spTgt spid="19"/>
                                        </p:tgtEl>
                                        <p:attrNameLst>
                                          <p:attrName>ppt_x</p:attrName>
                                        </p:attrNameLst>
                                      </p:cBhvr>
                                      <p:tavLst>
                                        <p:tav tm="0">
                                          <p:val>
                                            <p:strVal val="0-#ppt_w/2"/>
                                          </p:val>
                                        </p:tav>
                                        <p:tav tm="100000">
                                          <p:val>
                                            <p:strVal val="#ppt_x"/>
                                          </p:val>
                                        </p:tav>
                                      </p:tavLst>
                                    </p:anim>
                                    <p:anim calcmode="lin" valueType="num">
                                      <p:cBhvr additive="base">
                                        <p:cTn id="65" dur="3000" fill="hold"/>
                                        <p:tgtEl>
                                          <p:spTgt spid="19"/>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nodeType="withEffect">
                                  <p:stCondLst>
                                    <p:cond delay="0"/>
                                  </p:stCondLst>
                                  <p:childTnLst>
                                    <p:animRot by="-21600000">
                                      <p:cBhvr>
                                        <p:cTn id="67" dur="3000" fill="hold"/>
                                        <p:tgtEl>
                                          <p:spTgt spid="19"/>
                                        </p:tgtEl>
                                        <p:attrNameLst>
                                          <p:attrName>r</p:attrName>
                                        </p:attrNameLst>
                                      </p:cBhvr>
                                    </p:animRot>
                                  </p:childTnLst>
                                </p:cTn>
                              </p:par>
                              <p:par>
                                <p:cTn id="68" presetID="2" presetClass="entr" presetSubtype="9" repeatCount="indefinite"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8" presetClass="emph" presetSubtype="0" repeatCount="indefinite" fill="hold" nodeType="withEffect">
                                  <p:stCondLst>
                                    <p:cond delay="0"/>
                                  </p:stCondLst>
                                  <p:childTnLst>
                                    <p:animRot by="-21600000">
                                      <p:cBhvr>
                                        <p:cTn id="73" dur="3000" fill="hold"/>
                                        <p:tgtEl>
                                          <p:spTgt spid="18"/>
                                        </p:tgtEl>
                                        <p:attrNameLst>
                                          <p:attrName>r</p:attrName>
                                        </p:attrNameLst>
                                      </p:cBhvr>
                                    </p:animRot>
                                  </p:childTnLst>
                                </p:cTn>
                              </p:par>
                              <p:par>
                                <p:cTn id="74" presetID="2" presetClass="entr" presetSubtype="9" repeatCount="indefinite"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3000" fill="hold"/>
                                        <p:tgtEl>
                                          <p:spTgt spid="17"/>
                                        </p:tgtEl>
                                        <p:attrNameLst>
                                          <p:attrName>ppt_x</p:attrName>
                                        </p:attrNameLst>
                                      </p:cBhvr>
                                      <p:tavLst>
                                        <p:tav tm="0">
                                          <p:val>
                                            <p:strVal val="0-#ppt_w/2"/>
                                          </p:val>
                                        </p:tav>
                                        <p:tav tm="100000">
                                          <p:val>
                                            <p:strVal val="#ppt_x"/>
                                          </p:val>
                                        </p:tav>
                                      </p:tavLst>
                                    </p:anim>
                                    <p:anim calcmode="lin" valueType="num">
                                      <p:cBhvr additive="base">
                                        <p:cTn id="77" dur="3000" fill="hold"/>
                                        <p:tgtEl>
                                          <p:spTgt spid="17"/>
                                        </p:tgtEl>
                                        <p:attrNameLst>
                                          <p:attrName>ppt_y</p:attrName>
                                        </p:attrNameLst>
                                      </p:cBhvr>
                                      <p:tavLst>
                                        <p:tav tm="0">
                                          <p:val>
                                            <p:strVal val="0-#ppt_h/2"/>
                                          </p:val>
                                        </p:tav>
                                        <p:tav tm="100000">
                                          <p:val>
                                            <p:strVal val="#ppt_y"/>
                                          </p:val>
                                        </p:tav>
                                      </p:tavLst>
                                    </p:anim>
                                  </p:childTnLst>
                                </p:cTn>
                              </p:par>
                              <p:par>
                                <p:cTn id="78" presetID="8" presetClass="emph" presetSubtype="0" repeatCount="indefinite" fill="hold" nodeType="withEffect">
                                  <p:stCondLst>
                                    <p:cond delay="0"/>
                                  </p:stCondLst>
                                  <p:childTnLst>
                                    <p:animRot by="-21600000">
                                      <p:cBhvr>
                                        <p:cTn id="79" dur="3000" fill="hold"/>
                                        <p:tgtEl>
                                          <p:spTgt spid="17"/>
                                        </p:tgtEl>
                                        <p:attrNameLst>
                                          <p:attrName>r</p:attrName>
                                        </p:attrNameLst>
                                      </p:cBhvr>
                                    </p:animRot>
                                  </p:childTnLst>
                                </p:cTn>
                              </p:par>
                              <p:par>
                                <p:cTn id="80" presetID="35" presetClass="emph" presetSubtype="0" repeatCount="indefinite" fill="hold" nodeType="withEffect">
                                  <p:stCondLst>
                                    <p:cond delay="0"/>
                                  </p:stCondLst>
                                  <p:childTnLst>
                                    <p:anim calcmode="discrete" valueType="str">
                                      <p:cBhvr>
                                        <p:cTn id="81" dur="10" fill="hold"/>
                                        <p:tgtEl>
                                          <p:spTgt spid="14"/>
                                        </p:tgtEl>
                                        <p:attrNameLst>
                                          <p:attrName>style.visibility</p:attrName>
                                        </p:attrNameLst>
                                      </p:cBhvr>
                                      <p:tavLst>
                                        <p:tav tm="0">
                                          <p:val>
                                            <p:strVal val="hidden"/>
                                          </p:val>
                                        </p:tav>
                                        <p:tav tm="50000">
                                          <p:val>
                                            <p:strVal val="visible"/>
                                          </p:val>
                                        </p:tav>
                                      </p:tavLst>
                                    </p:anim>
                                  </p:childTnLst>
                                </p:cTn>
                              </p:par>
                            </p:childTnLst>
                          </p:cTn>
                        </p:par>
                        <p:par>
                          <p:cTn id="82" fill="hold">
                            <p:stCondLst>
                              <p:cond delay="3000"/>
                            </p:stCondLst>
                            <p:childTnLst>
                              <p:par>
                                <p:cTn id="83" presetID="2" presetClass="exit" presetSubtype="6" fill="hold" nodeType="afterEffect">
                                  <p:stCondLst>
                                    <p:cond delay="0"/>
                                  </p:stCondLst>
                                  <p:childTnLst>
                                    <p:anim calcmode="lin" valueType="num">
                                      <p:cBhvr additive="base">
                                        <p:cTn id="84" dur="4000"/>
                                        <p:tgtEl>
                                          <p:spTgt spid="7"/>
                                        </p:tgtEl>
                                        <p:attrNameLst>
                                          <p:attrName>ppt_x</p:attrName>
                                        </p:attrNameLst>
                                      </p:cBhvr>
                                      <p:tavLst>
                                        <p:tav tm="0">
                                          <p:val>
                                            <p:strVal val="ppt_x"/>
                                          </p:val>
                                        </p:tav>
                                        <p:tav tm="100000">
                                          <p:val>
                                            <p:strVal val="1+ppt_w/2"/>
                                          </p:val>
                                        </p:tav>
                                      </p:tavLst>
                                    </p:anim>
                                    <p:anim calcmode="lin" valueType="num">
                                      <p:cBhvr additive="base">
                                        <p:cTn id="85" dur="4000"/>
                                        <p:tgtEl>
                                          <p:spTgt spid="7"/>
                                        </p:tgtEl>
                                        <p:attrNameLst>
                                          <p:attrName>ppt_y</p:attrName>
                                        </p:attrNameLst>
                                      </p:cBhvr>
                                      <p:tavLst>
                                        <p:tav tm="0">
                                          <p:val>
                                            <p:strVal val="ppt_y"/>
                                          </p:val>
                                        </p:tav>
                                        <p:tav tm="100000">
                                          <p:val>
                                            <p:strVal val="1+ppt_h/2"/>
                                          </p:val>
                                        </p:tav>
                                      </p:tavLst>
                                    </p:anim>
                                    <p:set>
                                      <p:cBhvr>
                                        <p:cTn id="86" dur="1" fill="hold">
                                          <p:stCondLst>
                                            <p:cond delay="3999"/>
                                          </p:stCondLst>
                                        </p:cTn>
                                        <p:tgtEl>
                                          <p:spTgt spid="7"/>
                                        </p:tgtEl>
                                        <p:attrNameLst>
                                          <p:attrName>style.visibility</p:attrName>
                                        </p:attrNameLst>
                                      </p:cBhvr>
                                      <p:to>
                                        <p:strVal val="hidden"/>
                                      </p:to>
                                    </p:set>
                                  </p:childTnLst>
                                </p:cTn>
                              </p:par>
                              <p:par>
                                <p:cTn id="87" presetID="2" presetClass="exit" presetSubtype="6" fill="hold" nodeType="withEffect">
                                  <p:stCondLst>
                                    <p:cond delay="0"/>
                                  </p:stCondLst>
                                  <p:childTnLst>
                                    <p:anim calcmode="lin" valueType="num">
                                      <p:cBhvr additive="base">
                                        <p:cTn id="88" dur="4000"/>
                                        <p:tgtEl>
                                          <p:spTgt spid="8"/>
                                        </p:tgtEl>
                                        <p:attrNameLst>
                                          <p:attrName>ppt_x</p:attrName>
                                        </p:attrNameLst>
                                      </p:cBhvr>
                                      <p:tavLst>
                                        <p:tav tm="0">
                                          <p:val>
                                            <p:strVal val="ppt_x"/>
                                          </p:val>
                                        </p:tav>
                                        <p:tav tm="100000">
                                          <p:val>
                                            <p:strVal val="1+ppt_w/2"/>
                                          </p:val>
                                        </p:tav>
                                      </p:tavLst>
                                    </p:anim>
                                    <p:anim calcmode="lin" valueType="num">
                                      <p:cBhvr additive="base">
                                        <p:cTn id="89" dur="4000"/>
                                        <p:tgtEl>
                                          <p:spTgt spid="8"/>
                                        </p:tgtEl>
                                        <p:attrNameLst>
                                          <p:attrName>ppt_y</p:attrName>
                                        </p:attrNameLst>
                                      </p:cBhvr>
                                      <p:tavLst>
                                        <p:tav tm="0">
                                          <p:val>
                                            <p:strVal val="ppt_y"/>
                                          </p:val>
                                        </p:tav>
                                        <p:tav tm="100000">
                                          <p:val>
                                            <p:strVal val="1+ppt_h/2"/>
                                          </p:val>
                                        </p:tav>
                                      </p:tavLst>
                                    </p:anim>
                                    <p:set>
                                      <p:cBhvr>
                                        <p:cTn id="90" dur="1" fill="hold">
                                          <p:stCondLst>
                                            <p:cond delay="3999"/>
                                          </p:stCondLst>
                                        </p:cTn>
                                        <p:tgtEl>
                                          <p:spTgt spid="8"/>
                                        </p:tgtEl>
                                        <p:attrNameLst>
                                          <p:attrName>style.visibility</p:attrName>
                                        </p:attrNameLst>
                                      </p:cBhvr>
                                      <p:to>
                                        <p:strVal val="hidden"/>
                                      </p:to>
                                    </p:set>
                                  </p:childTnLst>
                                </p:cTn>
                              </p:par>
                              <p:par>
                                <p:cTn id="91" presetID="2" presetClass="exit" presetSubtype="6" fill="hold" nodeType="withEffect">
                                  <p:stCondLst>
                                    <p:cond delay="0"/>
                                  </p:stCondLst>
                                  <p:childTnLst>
                                    <p:anim calcmode="lin" valueType="num">
                                      <p:cBhvr additive="base">
                                        <p:cTn id="92" dur="4000"/>
                                        <p:tgtEl>
                                          <p:spTgt spid="9"/>
                                        </p:tgtEl>
                                        <p:attrNameLst>
                                          <p:attrName>ppt_x</p:attrName>
                                        </p:attrNameLst>
                                      </p:cBhvr>
                                      <p:tavLst>
                                        <p:tav tm="0">
                                          <p:val>
                                            <p:strVal val="ppt_x"/>
                                          </p:val>
                                        </p:tav>
                                        <p:tav tm="100000">
                                          <p:val>
                                            <p:strVal val="1+ppt_w/2"/>
                                          </p:val>
                                        </p:tav>
                                      </p:tavLst>
                                    </p:anim>
                                    <p:anim calcmode="lin" valueType="num">
                                      <p:cBhvr additive="base">
                                        <p:cTn id="93" dur="4000"/>
                                        <p:tgtEl>
                                          <p:spTgt spid="9"/>
                                        </p:tgtEl>
                                        <p:attrNameLst>
                                          <p:attrName>ppt_y</p:attrName>
                                        </p:attrNameLst>
                                      </p:cBhvr>
                                      <p:tavLst>
                                        <p:tav tm="0">
                                          <p:val>
                                            <p:strVal val="ppt_y"/>
                                          </p:val>
                                        </p:tav>
                                        <p:tav tm="100000">
                                          <p:val>
                                            <p:strVal val="1+ppt_h/2"/>
                                          </p:val>
                                        </p:tav>
                                      </p:tavLst>
                                    </p:anim>
                                    <p:set>
                                      <p:cBhvr>
                                        <p:cTn id="94" dur="1" fill="hold">
                                          <p:stCondLst>
                                            <p:cond delay="3999"/>
                                          </p:stCondLst>
                                        </p:cTn>
                                        <p:tgtEl>
                                          <p:spTgt spid="9"/>
                                        </p:tgtEl>
                                        <p:attrNameLst>
                                          <p:attrName>style.visibility</p:attrName>
                                        </p:attrNameLst>
                                      </p:cBhvr>
                                      <p:to>
                                        <p:strVal val="hidden"/>
                                      </p:to>
                                    </p:set>
                                  </p:childTnLst>
                                </p:cTn>
                              </p:par>
                              <p:par>
                                <p:cTn id="95" presetID="2" presetClass="exit" presetSubtype="12" fill="hold" nodeType="withEffect">
                                  <p:stCondLst>
                                    <p:cond delay="0"/>
                                  </p:stCondLst>
                                  <p:childTnLst>
                                    <p:anim calcmode="lin" valueType="num">
                                      <p:cBhvr additive="base">
                                        <p:cTn id="96" dur="4000"/>
                                        <p:tgtEl>
                                          <p:spTgt spid="10"/>
                                        </p:tgtEl>
                                        <p:attrNameLst>
                                          <p:attrName>ppt_x</p:attrName>
                                        </p:attrNameLst>
                                      </p:cBhvr>
                                      <p:tavLst>
                                        <p:tav tm="0">
                                          <p:val>
                                            <p:strVal val="ppt_x"/>
                                          </p:val>
                                        </p:tav>
                                        <p:tav tm="100000">
                                          <p:val>
                                            <p:strVal val="0-ppt_w/2"/>
                                          </p:val>
                                        </p:tav>
                                      </p:tavLst>
                                    </p:anim>
                                    <p:anim calcmode="lin" valueType="num">
                                      <p:cBhvr additive="base">
                                        <p:cTn id="97" dur="4000"/>
                                        <p:tgtEl>
                                          <p:spTgt spid="10"/>
                                        </p:tgtEl>
                                        <p:attrNameLst>
                                          <p:attrName>ppt_y</p:attrName>
                                        </p:attrNameLst>
                                      </p:cBhvr>
                                      <p:tavLst>
                                        <p:tav tm="0">
                                          <p:val>
                                            <p:strVal val="ppt_y"/>
                                          </p:val>
                                        </p:tav>
                                        <p:tav tm="100000">
                                          <p:val>
                                            <p:strVal val="1+ppt_h/2"/>
                                          </p:val>
                                        </p:tav>
                                      </p:tavLst>
                                    </p:anim>
                                    <p:set>
                                      <p:cBhvr>
                                        <p:cTn id="98" dur="1" fill="hold">
                                          <p:stCondLst>
                                            <p:cond delay="3999"/>
                                          </p:stCondLst>
                                        </p:cTn>
                                        <p:tgtEl>
                                          <p:spTgt spid="10"/>
                                        </p:tgtEl>
                                        <p:attrNameLst>
                                          <p:attrName>style.visibility</p:attrName>
                                        </p:attrNameLst>
                                      </p:cBhvr>
                                      <p:to>
                                        <p:strVal val="hidden"/>
                                      </p:to>
                                    </p:set>
                                  </p:childTnLst>
                                </p:cTn>
                              </p:par>
                              <p:par>
                                <p:cTn id="99" presetID="2" presetClass="exit" presetSubtype="12" fill="hold" nodeType="withEffect">
                                  <p:stCondLst>
                                    <p:cond delay="0"/>
                                  </p:stCondLst>
                                  <p:childTnLst>
                                    <p:anim calcmode="lin" valueType="num">
                                      <p:cBhvr additive="base">
                                        <p:cTn id="100" dur="4000"/>
                                        <p:tgtEl>
                                          <p:spTgt spid="12"/>
                                        </p:tgtEl>
                                        <p:attrNameLst>
                                          <p:attrName>ppt_x</p:attrName>
                                        </p:attrNameLst>
                                      </p:cBhvr>
                                      <p:tavLst>
                                        <p:tav tm="0">
                                          <p:val>
                                            <p:strVal val="ppt_x"/>
                                          </p:val>
                                        </p:tav>
                                        <p:tav tm="100000">
                                          <p:val>
                                            <p:strVal val="0-ppt_w/2"/>
                                          </p:val>
                                        </p:tav>
                                      </p:tavLst>
                                    </p:anim>
                                    <p:anim calcmode="lin" valueType="num">
                                      <p:cBhvr additive="base">
                                        <p:cTn id="101" dur="4000"/>
                                        <p:tgtEl>
                                          <p:spTgt spid="12"/>
                                        </p:tgtEl>
                                        <p:attrNameLst>
                                          <p:attrName>ppt_y</p:attrName>
                                        </p:attrNameLst>
                                      </p:cBhvr>
                                      <p:tavLst>
                                        <p:tav tm="0">
                                          <p:val>
                                            <p:strVal val="ppt_y"/>
                                          </p:val>
                                        </p:tav>
                                        <p:tav tm="100000">
                                          <p:val>
                                            <p:strVal val="1+ppt_h/2"/>
                                          </p:val>
                                        </p:tav>
                                      </p:tavLst>
                                    </p:anim>
                                    <p:set>
                                      <p:cBhvr>
                                        <p:cTn id="102" dur="1" fill="hold">
                                          <p:stCondLst>
                                            <p:cond delay="3999"/>
                                          </p:stCondLst>
                                        </p:cTn>
                                        <p:tgtEl>
                                          <p:spTgt spid="12"/>
                                        </p:tgtEl>
                                        <p:attrNameLst>
                                          <p:attrName>style.visibility</p:attrName>
                                        </p:attrNameLst>
                                      </p:cBhvr>
                                      <p:to>
                                        <p:strVal val="hidden"/>
                                      </p:to>
                                    </p:set>
                                  </p:childTnLst>
                                </p:cTn>
                              </p:par>
                              <p:par>
                                <p:cTn id="103" presetID="2" presetClass="exit" presetSubtype="12" fill="hold" nodeType="withEffect">
                                  <p:stCondLst>
                                    <p:cond delay="0"/>
                                  </p:stCondLst>
                                  <p:childTnLst>
                                    <p:anim calcmode="lin" valueType="num">
                                      <p:cBhvr additive="base">
                                        <p:cTn id="104" dur="4000"/>
                                        <p:tgtEl>
                                          <p:spTgt spid="11"/>
                                        </p:tgtEl>
                                        <p:attrNameLst>
                                          <p:attrName>ppt_x</p:attrName>
                                        </p:attrNameLst>
                                      </p:cBhvr>
                                      <p:tavLst>
                                        <p:tav tm="0">
                                          <p:val>
                                            <p:strVal val="ppt_x"/>
                                          </p:val>
                                        </p:tav>
                                        <p:tav tm="100000">
                                          <p:val>
                                            <p:strVal val="0-ppt_w/2"/>
                                          </p:val>
                                        </p:tav>
                                      </p:tavLst>
                                    </p:anim>
                                    <p:anim calcmode="lin" valueType="num">
                                      <p:cBhvr additive="base">
                                        <p:cTn id="105" dur="4000"/>
                                        <p:tgtEl>
                                          <p:spTgt spid="11"/>
                                        </p:tgtEl>
                                        <p:attrNameLst>
                                          <p:attrName>ppt_y</p:attrName>
                                        </p:attrNameLst>
                                      </p:cBhvr>
                                      <p:tavLst>
                                        <p:tav tm="0">
                                          <p:val>
                                            <p:strVal val="ppt_y"/>
                                          </p:val>
                                        </p:tav>
                                        <p:tav tm="100000">
                                          <p:val>
                                            <p:strVal val="1+ppt_h/2"/>
                                          </p:val>
                                        </p:tav>
                                      </p:tavLst>
                                    </p:anim>
                                    <p:set>
                                      <p:cBhvr>
                                        <p:cTn id="106" dur="1" fill="hold">
                                          <p:stCondLst>
                                            <p:cond delay="3999"/>
                                          </p:stCondLst>
                                        </p:cTn>
                                        <p:tgtEl>
                                          <p:spTgt spid="11"/>
                                        </p:tgtEl>
                                        <p:attrNameLst>
                                          <p:attrName>style.visibility</p:attrName>
                                        </p:attrNameLst>
                                      </p:cBhvr>
                                      <p:to>
                                        <p:strVal val="hidden"/>
                                      </p:to>
                                    </p:set>
                                  </p:childTnLst>
                                </p:cTn>
                              </p:par>
                              <p:par>
                                <p:cTn id="107" presetID="2" presetClass="exit" presetSubtype="3" fill="hold" nodeType="withEffect">
                                  <p:stCondLst>
                                    <p:cond delay="0"/>
                                  </p:stCondLst>
                                  <p:childTnLst>
                                    <p:anim calcmode="lin" valueType="num">
                                      <p:cBhvr additive="base">
                                        <p:cTn id="108" dur="4000"/>
                                        <p:tgtEl>
                                          <p:spTgt spid="23"/>
                                        </p:tgtEl>
                                        <p:attrNameLst>
                                          <p:attrName>ppt_x</p:attrName>
                                        </p:attrNameLst>
                                      </p:cBhvr>
                                      <p:tavLst>
                                        <p:tav tm="0">
                                          <p:val>
                                            <p:strVal val="ppt_x"/>
                                          </p:val>
                                        </p:tav>
                                        <p:tav tm="100000">
                                          <p:val>
                                            <p:strVal val="1+ppt_w/2"/>
                                          </p:val>
                                        </p:tav>
                                      </p:tavLst>
                                    </p:anim>
                                    <p:anim calcmode="lin" valueType="num">
                                      <p:cBhvr additive="base">
                                        <p:cTn id="109" dur="4000"/>
                                        <p:tgtEl>
                                          <p:spTgt spid="23"/>
                                        </p:tgtEl>
                                        <p:attrNameLst>
                                          <p:attrName>ppt_y</p:attrName>
                                        </p:attrNameLst>
                                      </p:cBhvr>
                                      <p:tavLst>
                                        <p:tav tm="0">
                                          <p:val>
                                            <p:strVal val="ppt_y"/>
                                          </p:val>
                                        </p:tav>
                                        <p:tav tm="100000">
                                          <p:val>
                                            <p:strVal val="0-ppt_h/2"/>
                                          </p:val>
                                        </p:tav>
                                      </p:tavLst>
                                    </p:anim>
                                    <p:set>
                                      <p:cBhvr>
                                        <p:cTn id="110" dur="1" fill="hold">
                                          <p:stCondLst>
                                            <p:cond delay="3999"/>
                                          </p:stCondLst>
                                        </p:cTn>
                                        <p:tgtEl>
                                          <p:spTgt spid="23"/>
                                        </p:tgtEl>
                                        <p:attrNameLst>
                                          <p:attrName>style.visibility</p:attrName>
                                        </p:attrNameLst>
                                      </p:cBhvr>
                                      <p:to>
                                        <p:strVal val="hidden"/>
                                      </p:to>
                                    </p:set>
                                  </p:childTnLst>
                                </p:cTn>
                              </p:par>
                              <p:par>
                                <p:cTn id="111" presetID="2" presetClass="exit" presetSubtype="3" fill="hold" nodeType="withEffect">
                                  <p:stCondLst>
                                    <p:cond delay="0"/>
                                  </p:stCondLst>
                                  <p:childTnLst>
                                    <p:anim calcmode="lin" valueType="num">
                                      <p:cBhvr additive="base">
                                        <p:cTn id="112" dur="4000"/>
                                        <p:tgtEl>
                                          <p:spTgt spid="22"/>
                                        </p:tgtEl>
                                        <p:attrNameLst>
                                          <p:attrName>ppt_x</p:attrName>
                                        </p:attrNameLst>
                                      </p:cBhvr>
                                      <p:tavLst>
                                        <p:tav tm="0">
                                          <p:val>
                                            <p:strVal val="ppt_x"/>
                                          </p:val>
                                        </p:tav>
                                        <p:tav tm="100000">
                                          <p:val>
                                            <p:strVal val="1+ppt_w/2"/>
                                          </p:val>
                                        </p:tav>
                                      </p:tavLst>
                                    </p:anim>
                                    <p:anim calcmode="lin" valueType="num">
                                      <p:cBhvr additive="base">
                                        <p:cTn id="113" dur="4000"/>
                                        <p:tgtEl>
                                          <p:spTgt spid="22"/>
                                        </p:tgtEl>
                                        <p:attrNameLst>
                                          <p:attrName>ppt_y</p:attrName>
                                        </p:attrNameLst>
                                      </p:cBhvr>
                                      <p:tavLst>
                                        <p:tav tm="0">
                                          <p:val>
                                            <p:strVal val="ppt_y"/>
                                          </p:val>
                                        </p:tav>
                                        <p:tav tm="100000">
                                          <p:val>
                                            <p:strVal val="0-ppt_h/2"/>
                                          </p:val>
                                        </p:tav>
                                      </p:tavLst>
                                    </p:anim>
                                    <p:set>
                                      <p:cBhvr>
                                        <p:cTn id="114" dur="1" fill="hold">
                                          <p:stCondLst>
                                            <p:cond delay="3999"/>
                                          </p:stCondLst>
                                        </p:cTn>
                                        <p:tgtEl>
                                          <p:spTgt spid="22"/>
                                        </p:tgtEl>
                                        <p:attrNameLst>
                                          <p:attrName>style.visibility</p:attrName>
                                        </p:attrNameLst>
                                      </p:cBhvr>
                                      <p:to>
                                        <p:strVal val="hidden"/>
                                      </p:to>
                                    </p:set>
                                  </p:childTnLst>
                                </p:cTn>
                              </p:par>
                              <p:par>
                                <p:cTn id="115" presetID="2" presetClass="exit" presetSubtype="3" fill="hold" nodeType="withEffect">
                                  <p:stCondLst>
                                    <p:cond delay="0"/>
                                  </p:stCondLst>
                                  <p:childTnLst>
                                    <p:anim calcmode="lin" valueType="num">
                                      <p:cBhvr additive="base">
                                        <p:cTn id="116" dur="4000"/>
                                        <p:tgtEl>
                                          <p:spTgt spid="21"/>
                                        </p:tgtEl>
                                        <p:attrNameLst>
                                          <p:attrName>ppt_x</p:attrName>
                                        </p:attrNameLst>
                                      </p:cBhvr>
                                      <p:tavLst>
                                        <p:tav tm="0">
                                          <p:val>
                                            <p:strVal val="ppt_x"/>
                                          </p:val>
                                        </p:tav>
                                        <p:tav tm="100000">
                                          <p:val>
                                            <p:strVal val="1+ppt_w/2"/>
                                          </p:val>
                                        </p:tav>
                                      </p:tavLst>
                                    </p:anim>
                                    <p:anim calcmode="lin" valueType="num">
                                      <p:cBhvr additive="base">
                                        <p:cTn id="117" dur="4000"/>
                                        <p:tgtEl>
                                          <p:spTgt spid="21"/>
                                        </p:tgtEl>
                                        <p:attrNameLst>
                                          <p:attrName>ppt_y</p:attrName>
                                        </p:attrNameLst>
                                      </p:cBhvr>
                                      <p:tavLst>
                                        <p:tav tm="0">
                                          <p:val>
                                            <p:strVal val="ppt_y"/>
                                          </p:val>
                                        </p:tav>
                                        <p:tav tm="100000">
                                          <p:val>
                                            <p:strVal val="0-ppt_h/2"/>
                                          </p:val>
                                        </p:tav>
                                      </p:tavLst>
                                    </p:anim>
                                    <p:set>
                                      <p:cBhvr>
                                        <p:cTn id="118" dur="1" fill="hold">
                                          <p:stCondLst>
                                            <p:cond delay="3999"/>
                                          </p:stCondLst>
                                        </p:cTn>
                                        <p:tgtEl>
                                          <p:spTgt spid="21"/>
                                        </p:tgtEl>
                                        <p:attrNameLst>
                                          <p:attrName>style.visibility</p:attrName>
                                        </p:attrNameLst>
                                      </p:cBhvr>
                                      <p:to>
                                        <p:strVal val="hidden"/>
                                      </p:to>
                                    </p:set>
                                  </p:childTnLst>
                                </p:cTn>
                              </p:par>
                              <p:par>
                                <p:cTn id="119" presetID="2" presetClass="exit" presetSubtype="9" fill="hold" nodeType="withEffect">
                                  <p:stCondLst>
                                    <p:cond delay="0"/>
                                  </p:stCondLst>
                                  <p:childTnLst>
                                    <p:anim calcmode="lin" valueType="num">
                                      <p:cBhvr additive="base">
                                        <p:cTn id="120" dur="4000"/>
                                        <p:tgtEl>
                                          <p:spTgt spid="19"/>
                                        </p:tgtEl>
                                        <p:attrNameLst>
                                          <p:attrName>ppt_x</p:attrName>
                                        </p:attrNameLst>
                                      </p:cBhvr>
                                      <p:tavLst>
                                        <p:tav tm="0">
                                          <p:val>
                                            <p:strVal val="ppt_x"/>
                                          </p:val>
                                        </p:tav>
                                        <p:tav tm="100000">
                                          <p:val>
                                            <p:strVal val="0-ppt_w/2"/>
                                          </p:val>
                                        </p:tav>
                                      </p:tavLst>
                                    </p:anim>
                                    <p:anim calcmode="lin" valueType="num">
                                      <p:cBhvr additive="base">
                                        <p:cTn id="121" dur="4000"/>
                                        <p:tgtEl>
                                          <p:spTgt spid="19"/>
                                        </p:tgtEl>
                                        <p:attrNameLst>
                                          <p:attrName>ppt_y</p:attrName>
                                        </p:attrNameLst>
                                      </p:cBhvr>
                                      <p:tavLst>
                                        <p:tav tm="0">
                                          <p:val>
                                            <p:strVal val="ppt_y"/>
                                          </p:val>
                                        </p:tav>
                                        <p:tav tm="100000">
                                          <p:val>
                                            <p:strVal val="0-ppt_h/2"/>
                                          </p:val>
                                        </p:tav>
                                      </p:tavLst>
                                    </p:anim>
                                    <p:set>
                                      <p:cBhvr>
                                        <p:cTn id="122" dur="1" fill="hold">
                                          <p:stCondLst>
                                            <p:cond delay="3999"/>
                                          </p:stCondLst>
                                        </p:cTn>
                                        <p:tgtEl>
                                          <p:spTgt spid="19"/>
                                        </p:tgtEl>
                                        <p:attrNameLst>
                                          <p:attrName>style.visibility</p:attrName>
                                        </p:attrNameLst>
                                      </p:cBhvr>
                                      <p:to>
                                        <p:strVal val="hidden"/>
                                      </p:to>
                                    </p:set>
                                  </p:childTnLst>
                                </p:cTn>
                              </p:par>
                              <p:par>
                                <p:cTn id="123" presetID="2" presetClass="exit" presetSubtype="9" fill="hold" nodeType="withEffect">
                                  <p:stCondLst>
                                    <p:cond delay="0"/>
                                  </p:stCondLst>
                                  <p:childTnLst>
                                    <p:anim calcmode="lin" valueType="num">
                                      <p:cBhvr additive="base">
                                        <p:cTn id="124" dur="4000"/>
                                        <p:tgtEl>
                                          <p:spTgt spid="18"/>
                                        </p:tgtEl>
                                        <p:attrNameLst>
                                          <p:attrName>ppt_x</p:attrName>
                                        </p:attrNameLst>
                                      </p:cBhvr>
                                      <p:tavLst>
                                        <p:tav tm="0">
                                          <p:val>
                                            <p:strVal val="ppt_x"/>
                                          </p:val>
                                        </p:tav>
                                        <p:tav tm="100000">
                                          <p:val>
                                            <p:strVal val="0-ppt_w/2"/>
                                          </p:val>
                                        </p:tav>
                                      </p:tavLst>
                                    </p:anim>
                                    <p:anim calcmode="lin" valueType="num">
                                      <p:cBhvr additive="base">
                                        <p:cTn id="125" dur="4000"/>
                                        <p:tgtEl>
                                          <p:spTgt spid="18"/>
                                        </p:tgtEl>
                                        <p:attrNameLst>
                                          <p:attrName>ppt_y</p:attrName>
                                        </p:attrNameLst>
                                      </p:cBhvr>
                                      <p:tavLst>
                                        <p:tav tm="0">
                                          <p:val>
                                            <p:strVal val="ppt_y"/>
                                          </p:val>
                                        </p:tav>
                                        <p:tav tm="100000">
                                          <p:val>
                                            <p:strVal val="0-ppt_h/2"/>
                                          </p:val>
                                        </p:tav>
                                      </p:tavLst>
                                    </p:anim>
                                    <p:set>
                                      <p:cBhvr>
                                        <p:cTn id="126" dur="1" fill="hold">
                                          <p:stCondLst>
                                            <p:cond delay="3999"/>
                                          </p:stCondLst>
                                        </p:cTn>
                                        <p:tgtEl>
                                          <p:spTgt spid="18"/>
                                        </p:tgtEl>
                                        <p:attrNameLst>
                                          <p:attrName>style.visibility</p:attrName>
                                        </p:attrNameLst>
                                      </p:cBhvr>
                                      <p:to>
                                        <p:strVal val="hidden"/>
                                      </p:to>
                                    </p:set>
                                  </p:childTnLst>
                                </p:cTn>
                              </p:par>
                              <p:par>
                                <p:cTn id="127" presetID="2" presetClass="exit" presetSubtype="9" fill="hold" nodeType="withEffect">
                                  <p:stCondLst>
                                    <p:cond delay="0"/>
                                  </p:stCondLst>
                                  <p:childTnLst>
                                    <p:anim calcmode="lin" valueType="num">
                                      <p:cBhvr additive="base">
                                        <p:cTn id="128" dur="4000"/>
                                        <p:tgtEl>
                                          <p:spTgt spid="17"/>
                                        </p:tgtEl>
                                        <p:attrNameLst>
                                          <p:attrName>ppt_x</p:attrName>
                                        </p:attrNameLst>
                                      </p:cBhvr>
                                      <p:tavLst>
                                        <p:tav tm="0">
                                          <p:val>
                                            <p:strVal val="ppt_x"/>
                                          </p:val>
                                        </p:tav>
                                        <p:tav tm="100000">
                                          <p:val>
                                            <p:strVal val="0-ppt_w/2"/>
                                          </p:val>
                                        </p:tav>
                                      </p:tavLst>
                                    </p:anim>
                                    <p:anim calcmode="lin" valueType="num">
                                      <p:cBhvr additive="base">
                                        <p:cTn id="129" dur="4000"/>
                                        <p:tgtEl>
                                          <p:spTgt spid="17"/>
                                        </p:tgtEl>
                                        <p:attrNameLst>
                                          <p:attrName>ppt_y</p:attrName>
                                        </p:attrNameLst>
                                      </p:cBhvr>
                                      <p:tavLst>
                                        <p:tav tm="0">
                                          <p:val>
                                            <p:strVal val="ppt_y"/>
                                          </p:val>
                                        </p:tav>
                                        <p:tav tm="100000">
                                          <p:val>
                                            <p:strVal val="0-ppt_h/2"/>
                                          </p:val>
                                        </p:tav>
                                      </p:tavLst>
                                    </p:anim>
                                    <p:set>
                                      <p:cBhvr>
                                        <p:cTn id="130" dur="1" fill="hold">
                                          <p:stCondLst>
                                            <p:cond delay="3999"/>
                                          </p:stCondLst>
                                        </p:cTn>
                                        <p:tgtEl>
                                          <p:spTgt spid="17"/>
                                        </p:tgtEl>
                                        <p:attrNameLst>
                                          <p:attrName>style.visibility</p:attrName>
                                        </p:attrNameLst>
                                      </p:cBhvr>
                                      <p:to>
                                        <p:strVal val="hidden"/>
                                      </p:to>
                                    </p:set>
                                  </p:childTnLst>
                                </p:cTn>
                              </p:par>
                              <p:par>
                                <p:cTn id="131" presetID="6" presetClass="emph" presetSubtype="0" fill="hold" nodeType="withEffect">
                                  <p:stCondLst>
                                    <p:cond delay="0"/>
                                  </p:stCondLst>
                                  <p:childTnLst>
                                    <p:animScale>
                                      <p:cBhvr>
                                        <p:cTn id="132" dur="3000" fill="hold"/>
                                        <p:tgtEl>
                                          <p:spTgt spid="14"/>
                                        </p:tgtEl>
                                      </p:cBhvr>
                                      <p:by x="150000" y="150000"/>
                                    </p:animScale>
                                  </p:childTnLst>
                                </p:cTn>
                              </p:par>
                              <p:par>
                                <p:cTn id="133" presetID="8" presetClass="entr" presetSubtype="32" fill="hold" nodeType="withEffect">
                                  <p:stCondLst>
                                    <p:cond delay="250"/>
                                  </p:stCondLst>
                                  <p:childTnLst>
                                    <p:set>
                                      <p:cBhvr>
                                        <p:cTn id="134" dur="1" fill="hold">
                                          <p:stCondLst>
                                            <p:cond delay="0"/>
                                          </p:stCondLst>
                                        </p:cTn>
                                        <p:tgtEl>
                                          <p:spTgt spid="20"/>
                                        </p:tgtEl>
                                        <p:attrNameLst>
                                          <p:attrName>style.visibility</p:attrName>
                                        </p:attrNameLst>
                                      </p:cBhvr>
                                      <p:to>
                                        <p:strVal val="visible"/>
                                      </p:to>
                                    </p:set>
                                    <p:animEffect transition="in" filter="diamond(out)">
                                      <p:cBhvr>
                                        <p:cTn id="135"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REFLEJOS EN LA NATURALEZA--.jpg"/>
          <p:cNvPicPr>
            <a:picLocks noGrp="1" noChangeAspect="1"/>
          </p:cNvPicPr>
          <p:nvPr isPhoto="1"/>
        </p:nvPicPr>
        <p:blipFill>
          <a:blip r:embed="rId2" cstate="print">
            <a:lum/>
          </a:blip>
          <a:stretch>
            <a:fillRect/>
          </a:stretch>
        </p:blipFill>
        <p:spPr>
          <a:xfrm>
            <a:off x="18315" y="-28561"/>
            <a:ext cx="9144000" cy="6858000"/>
          </a:xfrm>
          <a:prstGeom prst="rect">
            <a:avLst/>
          </a:prstGeom>
          <a:noFill/>
          <a:ln>
            <a:noFill/>
          </a:ln>
        </p:spPr>
      </p:pic>
      <p:pic>
        <p:nvPicPr>
          <p:cNvPr id="13" name="12 Imagen" descr="Diapositiva39.JPG"/>
          <p:cNvPicPr>
            <a:picLocks noGrp="1" noChangeAspect="1"/>
          </p:cNvPicPr>
          <p:nvPr isPhoto="1"/>
        </p:nvPicPr>
        <p:blipFill>
          <a:blip r:embed="rId3" cstate="print">
            <a:lum/>
          </a:blip>
          <a:stretch>
            <a:fillRect/>
          </a:stretch>
        </p:blipFill>
        <p:spPr>
          <a:xfrm>
            <a:off x="18315" y="0"/>
            <a:ext cx="9144000" cy="6525344"/>
          </a:xfrm>
          <a:prstGeom prst="rect">
            <a:avLst/>
          </a:prstGeom>
          <a:noFill/>
          <a:ln>
            <a:noFill/>
          </a:ln>
        </p:spPr>
      </p:pic>
      <p:pic>
        <p:nvPicPr>
          <p:cNvPr id="7"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47864" y="2204864"/>
            <a:ext cx="2448272" cy="2304256"/>
          </a:xfrm>
          <a:prstGeom prst="rect">
            <a:avLst/>
          </a:prstGeom>
          <a:noFill/>
          <a:ln>
            <a:noFill/>
          </a:ln>
          <a:effectLst>
            <a:outerShdw sx="103000" sy="103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47864" y="2204864"/>
            <a:ext cx="2448272" cy="2304256"/>
          </a:xfrm>
          <a:prstGeom prst="rect">
            <a:avLst/>
          </a:prstGeom>
          <a:noFill/>
          <a:ln>
            <a:noFill/>
          </a:ln>
          <a:effectLst>
            <a:outerShdw sx="102000" sy="102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47864" y="2204864"/>
            <a:ext cx="2448272" cy="2304256"/>
          </a:xfrm>
          <a:prstGeom prst="rect">
            <a:avLst/>
          </a:prstGeom>
          <a:noFill/>
          <a:ln>
            <a:noFill/>
          </a:ln>
          <a:effectLst>
            <a:outerShdw sx="102000" sy="102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47864" y="2204864"/>
            <a:ext cx="2448272" cy="2304256"/>
          </a:xfrm>
          <a:prstGeom prst="rect">
            <a:avLst/>
          </a:prstGeom>
          <a:noFill/>
          <a:ln>
            <a:noFill/>
          </a:ln>
          <a:effectLst>
            <a:outerShdw sx="102000" sy="102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4" name="13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77000">
                <a:schemeClr val="tx2">
                  <a:lumMod val="25000"/>
                </a:schemeClr>
              </a:gs>
              <a:gs pos="0">
                <a:srgbClr val="FFFF99">
                  <a:lumMod val="63000"/>
                </a:srgbClr>
              </a:gs>
              <a:gs pos="93000">
                <a:schemeClr val="accent2">
                  <a:lumMod val="22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18315"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77000">
                <a:schemeClr val="tx2">
                  <a:lumMod val="25000"/>
                </a:schemeClr>
              </a:gs>
              <a:gs pos="0">
                <a:srgbClr val="FFFF99">
                  <a:lumMod val="63000"/>
                </a:srgbClr>
              </a:gs>
              <a:gs pos="93000">
                <a:schemeClr val="accent2">
                  <a:lumMod val="22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83758689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9"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2250" fill="hold"/>
                                        <p:tgtEl>
                                          <p:spTgt spid="7"/>
                                        </p:tgtEl>
                                        <p:attrNameLst>
                                          <p:attrName>ppt_w</p:attrName>
                                        </p:attrNameLst>
                                      </p:cBhvr>
                                      <p:tavLst>
                                        <p:tav tm="0" fmla="#ppt_w*sin(2.5*pi*$)">
                                          <p:val>
                                            <p:fltVal val="0"/>
                                          </p:val>
                                        </p:tav>
                                        <p:tav tm="100000">
                                          <p:val>
                                            <p:fltVal val="1"/>
                                          </p:val>
                                        </p:tav>
                                      </p:tavLst>
                                    </p:anim>
                                    <p:anim calcmode="lin" valueType="num">
                                      <p:cBhvr>
                                        <p:cTn id="11" dur="2250" fill="hold"/>
                                        <p:tgtEl>
                                          <p:spTgt spid="7"/>
                                        </p:tgtEl>
                                        <p:attrNameLst>
                                          <p:attrName>ppt_h</p:attrName>
                                        </p:attrNameLst>
                                      </p:cBhvr>
                                      <p:tavLst>
                                        <p:tav tm="0">
                                          <p:val>
                                            <p:strVal val="#ppt_h"/>
                                          </p:val>
                                        </p:tav>
                                        <p:tav tm="100000">
                                          <p:val>
                                            <p:strVal val="#ppt_h"/>
                                          </p:val>
                                        </p:tav>
                                      </p:tavLst>
                                    </p:anim>
                                  </p:childTnLst>
                                </p:cTn>
                              </p:par>
                              <p:par>
                                <p:cTn id="12" presetID="8" presetClass="emph" presetSubtype="0" fill="hold" nodeType="withEffect">
                                  <p:stCondLst>
                                    <p:cond delay="0"/>
                                  </p:stCondLst>
                                  <p:childTnLst>
                                    <p:animRot by="21600000">
                                      <p:cBhvr>
                                        <p:cTn id="13" dur="2250" fill="hold"/>
                                        <p:tgtEl>
                                          <p:spTgt spid="7"/>
                                        </p:tgtEl>
                                        <p:attrNameLst>
                                          <p:attrName>r</p:attrName>
                                        </p:attrNameLst>
                                      </p:cBhvr>
                                    </p:animRot>
                                  </p:childTnLst>
                                </p:cTn>
                              </p:par>
                              <p:par>
                                <p:cTn id="14" presetID="19"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2250" fill="hold"/>
                                        <p:tgtEl>
                                          <p:spTgt spid="8"/>
                                        </p:tgtEl>
                                        <p:attrNameLst>
                                          <p:attrName>ppt_w</p:attrName>
                                        </p:attrNameLst>
                                      </p:cBhvr>
                                      <p:tavLst>
                                        <p:tav tm="0">
                                          <p:val>
                                            <p:strVal val="#ppt_w"/>
                                          </p:val>
                                        </p:tav>
                                        <p:tav tm="100000">
                                          <p:val>
                                            <p:strVal val="#ppt_w"/>
                                          </p:val>
                                        </p:tav>
                                      </p:tavLst>
                                    </p:anim>
                                    <p:anim calcmode="lin" valueType="num">
                                      <p:cBhvr>
                                        <p:cTn id="17" dur="2250" fill="hold"/>
                                        <p:tgtEl>
                                          <p:spTgt spid="8"/>
                                        </p:tgtEl>
                                        <p:attrNameLst>
                                          <p:attrName>ppt_h</p:attrName>
                                        </p:attrNameLst>
                                      </p:cBhvr>
                                      <p:tavLst>
                                        <p:tav tm="0" fmla="#ppt_h*sin(2.5*pi*$)">
                                          <p:val>
                                            <p:fltVal val="0"/>
                                          </p:val>
                                        </p:tav>
                                        <p:tav tm="100000">
                                          <p:val>
                                            <p:fltVal val="1"/>
                                          </p:val>
                                        </p:tav>
                                      </p:tavLst>
                                    </p:anim>
                                  </p:childTnLst>
                                </p:cTn>
                              </p:par>
                              <p:par>
                                <p:cTn id="18" presetID="8" presetClass="emph" presetSubtype="0" fill="hold" nodeType="withEffect">
                                  <p:stCondLst>
                                    <p:cond delay="0"/>
                                  </p:stCondLst>
                                  <p:childTnLst>
                                    <p:animRot by="-21600000">
                                      <p:cBhvr>
                                        <p:cTn id="19" dur="2250" fill="hold"/>
                                        <p:tgtEl>
                                          <p:spTgt spid="8"/>
                                        </p:tgtEl>
                                        <p:attrNameLst>
                                          <p:attrName>r</p:attrName>
                                        </p:attrNameLst>
                                      </p:cBhvr>
                                    </p:animRot>
                                  </p:childTnLst>
                                </p:cTn>
                              </p:par>
                              <p:par>
                                <p:cTn id="20" presetID="19" presetClass="entr" presetSubtype="5"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2250" fill="hold"/>
                                        <p:tgtEl>
                                          <p:spTgt spid="10"/>
                                        </p:tgtEl>
                                        <p:attrNameLst>
                                          <p:attrName>ppt_w</p:attrName>
                                        </p:attrNameLst>
                                      </p:cBhvr>
                                      <p:tavLst>
                                        <p:tav tm="0">
                                          <p:val>
                                            <p:strVal val="#ppt_w"/>
                                          </p:val>
                                        </p:tav>
                                        <p:tav tm="100000">
                                          <p:val>
                                            <p:strVal val="#ppt_w"/>
                                          </p:val>
                                        </p:tav>
                                      </p:tavLst>
                                    </p:anim>
                                    <p:anim calcmode="lin" valueType="num">
                                      <p:cBhvr>
                                        <p:cTn id="23" dur="2250" fill="hold"/>
                                        <p:tgtEl>
                                          <p:spTgt spid="10"/>
                                        </p:tgtEl>
                                        <p:attrNameLst>
                                          <p:attrName>ppt_h</p:attrName>
                                        </p:attrNameLst>
                                      </p:cBhvr>
                                      <p:tavLst>
                                        <p:tav tm="0" fmla="#ppt_h*sin(2.5*pi*$)">
                                          <p:val>
                                            <p:fltVal val="0"/>
                                          </p:val>
                                        </p:tav>
                                        <p:tav tm="100000">
                                          <p:val>
                                            <p:fltVal val="1"/>
                                          </p:val>
                                        </p:tav>
                                      </p:tavLst>
                                    </p:anim>
                                  </p:childTnLst>
                                </p:cTn>
                              </p:par>
                              <p:par>
                                <p:cTn id="24" presetID="19" presetClass="entr" presetSubtype="10"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2250" fill="hold"/>
                                        <p:tgtEl>
                                          <p:spTgt spid="12"/>
                                        </p:tgtEl>
                                        <p:attrNameLst>
                                          <p:attrName>ppt_w</p:attrName>
                                        </p:attrNameLst>
                                      </p:cBhvr>
                                      <p:tavLst>
                                        <p:tav tm="0" fmla="#ppt_w*sin(2.5*pi*$)">
                                          <p:val>
                                            <p:fltVal val="0"/>
                                          </p:val>
                                        </p:tav>
                                        <p:tav tm="100000">
                                          <p:val>
                                            <p:fltVal val="1"/>
                                          </p:val>
                                        </p:tav>
                                      </p:tavLst>
                                    </p:anim>
                                    <p:anim calcmode="lin" valueType="num">
                                      <p:cBhvr>
                                        <p:cTn id="27" dur="2250" fill="hold"/>
                                        <p:tgtEl>
                                          <p:spTgt spid="12"/>
                                        </p:tgtEl>
                                        <p:attrNameLst>
                                          <p:attrName>ppt_h</p:attrName>
                                        </p:attrNameLst>
                                      </p:cBhvr>
                                      <p:tavLst>
                                        <p:tav tm="0">
                                          <p:val>
                                            <p:strVal val="#ppt_h"/>
                                          </p:val>
                                        </p:tav>
                                        <p:tav tm="100000">
                                          <p:val>
                                            <p:strVal val="#ppt_h"/>
                                          </p:val>
                                        </p:tav>
                                      </p:tavLst>
                                    </p:anim>
                                  </p:childTnLst>
                                </p:cTn>
                              </p:par>
                            </p:childTnLst>
                          </p:cTn>
                        </p:par>
                        <p:par>
                          <p:cTn id="28" fill="hold">
                            <p:stCondLst>
                              <p:cond delay="2250"/>
                            </p:stCondLst>
                            <p:childTnLst>
                              <p:par>
                                <p:cTn id="29" presetID="2" presetClass="exit" presetSubtype="9" fill="hold" nodeType="afterEffect">
                                  <p:stCondLst>
                                    <p:cond delay="0"/>
                                  </p:stCondLst>
                                  <p:childTnLst>
                                    <p:anim calcmode="lin" valueType="num">
                                      <p:cBhvr additive="base">
                                        <p:cTn id="30" dur="3000"/>
                                        <p:tgtEl>
                                          <p:spTgt spid="7"/>
                                        </p:tgtEl>
                                        <p:attrNameLst>
                                          <p:attrName>ppt_x</p:attrName>
                                        </p:attrNameLst>
                                      </p:cBhvr>
                                      <p:tavLst>
                                        <p:tav tm="0">
                                          <p:val>
                                            <p:strVal val="ppt_x"/>
                                          </p:val>
                                        </p:tav>
                                        <p:tav tm="100000">
                                          <p:val>
                                            <p:strVal val="0-ppt_w/2"/>
                                          </p:val>
                                        </p:tav>
                                      </p:tavLst>
                                    </p:anim>
                                    <p:anim calcmode="lin" valueType="num">
                                      <p:cBhvr additive="base">
                                        <p:cTn id="31" dur="3000"/>
                                        <p:tgtEl>
                                          <p:spTgt spid="7"/>
                                        </p:tgtEl>
                                        <p:attrNameLst>
                                          <p:attrName>ppt_y</p:attrName>
                                        </p:attrNameLst>
                                      </p:cBhvr>
                                      <p:tavLst>
                                        <p:tav tm="0">
                                          <p:val>
                                            <p:strVal val="ppt_y"/>
                                          </p:val>
                                        </p:tav>
                                        <p:tav tm="100000">
                                          <p:val>
                                            <p:strVal val="0-ppt_h/2"/>
                                          </p:val>
                                        </p:tav>
                                      </p:tavLst>
                                    </p:anim>
                                    <p:set>
                                      <p:cBhvr>
                                        <p:cTn id="32" dur="1" fill="hold">
                                          <p:stCondLst>
                                            <p:cond delay="2999"/>
                                          </p:stCondLst>
                                        </p:cTn>
                                        <p:tgtEl>
                                          <p:spTgt spid="7"/>
                                        </p:tgtEl>
                                        <p:attrNameLst>
                                          <p:attrName>style.visibility</p:attrName>
                                        </p:attrNameLst>
                                      </p:cBhvr>
                                      <p:to>
                                        <p:strVal val="hidden"/>
                                      </p:to>
                                    </p:set>
                                  </p:childTnLst>
                                </p:cTn>
                              </p:par>
                              <p:par>
                                <p:cTn id="33" presetID="2" presetClass="exit" presetSubtype="3" fill="hold" nodeType="withEffect">
                                  <p:stCondLst>
                                    <p:cond delay="0"/>
                                  </p:stCondLst>
                                  <p:childTnLst>
                                    <p:anim calcmode="lin" valueType="num">
                                      <p:cBhvr additive="base">
                                        <p:cTn id="34" dur="3000"/>
                                        <p:tgtEl>
                                          <p:spTgt spid="8"/>
                                        </p:tgtEl>
                                        <p:attrNameLst>
                                          <p:attrName>ppt_x</p:attrName>
                                        </p:attrNameLst>
                                      </p:cBhvr>
                                      <p:tavLst>
                                        <p:tav tm="0">
                                          <p:val>
                                            <p:strVal val="ppt_x"/>
                                          </p:val>
                                        </p:tav>
                                        <p:tav tm="100000">
                                          <p:val>
                                            <p:strVal val="1+ppt_w/2"/>
                                          </p:val>
                                        </p:tav>
                                      </p:tavLst>
                                    </p:anim>
                                    <p:anim calcmode="lin" valueType="num">
                                      <p:cBhvr additive="base">
                                        <p:cTn id="35" dur="3000"/>
                                        <p:tgtEl>
                                          <p:spTgt spid="8"/>
                                        </p:tgtEl>
                                        <p:attrNameLst>
                                          <p:attrName>ppt_y</p:attrName>
                                        </p:attrNameLst>
                                      </p:cBhvr>
                                      <p:tavLst>
                                        <p:tav tm="0">
                                          <p:val>
                                            <p:strVal val="ppt_y"/>
                                          </p:val>
                                        </p:tav>
                                        <p:tav tm="100000">
                                          <p:val>
                                            <p:strVal val="0-ppt_h/2"/>
                                          </p:val>
                                        </p:tav>
                                      </p:tavLst>
                                    </p:anim>
                                    <p:set>
                                      <p:cBhvr>
                                        <p:cTn id="36" dur="1" fill="hold">
                                          <p:stCondLst>
                                            <p:cond delay="2999"/>
                                          </p:stCondLst>
                                        </p:cTn>
                                        <p:tgtEl>
                                          <p:spTgt spid="8"/>
                                        </p:tgtEl>
                                        <p:attrNameLst>
                                          <p:attrName>style.visibility</p:attrName>
                                        </p:attrNameLst>
                                      </p:cBhvr>
                                      <p:to>
                                        <p:strVal val="hidden"/>
                                      </p:to>
                                    </p:set>
                                  </p:childTnLst>
                                </p:cTn>
                              </p:par>
                              <p:par>
                                <p:cTn id="37" presetID="2" presetClass="exit" presetSubtype="6" fill="hold" nodeType="withEffect">
                                  <p:stCondLst>
                                    <p:cond delay="0"/>
                                  </p:stCondLst>
                                  <p:childTnLst>
                                    <p:anim calcmode="lin" valueType="num">
                                      <p:cBhvr additive="base">
                                        <p:cTn id="38" dur="3000"/>
                                        <p:tgtEl>
                                          <p:spTgt spid="10"/>
                                        </p:tgtEl>
                                        <p:attrNameLst>
                                          <p:attrName>ppt_x</p:attrName>
                                        </p:attrNameLst>
                                      </p:cBhvr>
                                      <p:tavLst>
                                        <p:tav tm="0">
                                          <p:val>
                                            <p:strVal val="ppt_x"/>
                                          </p:val>
                                        </p:tav>
                                        <p:tav tm="100000">
                                          <p:val>
                                            <p:strVal val="1+ppt_w/2"/>
                                          </p:val>
                                        </p:tav>
                                      </p:tavLst>
                                    </p:anim>
                                    <p:anim calcmode="lin" valueType="num">
                                      <p:cBhvr additive="base">
                                        <p:cTn id="39" dur="3000"/>
                                        <p:tgtEl>
                                          <p:spTgt spid="10"/>
                                        </p:tgtEl>
                                        <p:attrNameLst>
                                          <p:attrName>ppt_y</p:attrName>
                                        </p:attrNameLst>
                                      </p:cBhvr>
                                      <p:tavLst>
                                        <p:tav tm="0">
                                          <p:val>
                                            <p:strVal val="ppt_y"/>
                                          </p:val>
                                        </p:tav>
                                        <p:tav tm="100000">
                                          <p:val>
                                            <p:strVal val="1+ppt_h/2"/>
                                          </p:val>
                                        </p:tav>
                                      </p:tavLst>
                                    </p:anim>
                                    <p:set>
                                      <p:cBhvr>
                                        <p:cTn id="40" dur="1" fill="hold">
                                          <p:stCondLst>
                                            <p:cond delay="2999"/>
                                          </p:stCondLst>
                                        </p:cTn>
                                        <p:tgtEl>
                                          <p:spTgt spid="10"/>
                                        </p:tgtEl>
                                        <p:attrNameLst>
                                          <p:attrName>style.visibility</p:attrName>
                                        </p:attrNameLst>
                                      </p:cBhvr>
                                      <p:to>
                                        <p:strVal val="hidden"/>
                                      </p:to>
                                    </p:set>
                                  </p:childTnLst>
                                </p:cTn>
                              </p:par>
                              <p:par>
                                <p:cTn id="41" presetID="2" presetClass="exit" presetSubtype="12" fill="hold" nodeType="withEffect">
                                  <p:stCondLst>
                                    <p:cond delay="0"/>
                                  </p:stCondLst>
                                  <p:childTnLst>
                                    <p:anim calcmode="lin" valueType="num">
                                      <p:cBhvr additive="base">
                                        <p:cTn id="42" dur="3000"/>
                                        <p:tgtEl>
                                          <p:spTgt spid="12"/>
                                        </p:tgtEl>
                                        <p:attrNameLst>
                                          <p:attrName>ppt_x</p:attrName>
                                        </p:attrNameLst>
                                      </p:cBhvr>
                                      <p:tavLst>
                                        <p:tav tm="0">
                                          <p:val>
                                            <p:strVal val="ppt_x"/>
                                          </p:val>
                                        </p:tav>
                                        <p:tav tm="100000">
                                          <p:val>
                                            <p:strVal val="0-ppt_w/2"/>
                                          </p:val>
                                        </p:tav>
                                      </p:tavLst>
                                    </p:anim>
                                    <p:anim calcmode="lin" valueType="num">
                                      <p:cBhvr additive="base">
                                        <p:cTn id="43" dur="3000"/>
                                        <p:tgtEl>
                                          <p:spTgt spid="12"/>
                                        </p:tgtEl>
                                        <p:attrNameLst>
                                          <p:attrName>ppt_y</p:attrName>
                                        </p:attrNameLst>
                                      </p:cBhvr>
                                      <p:tavLst>
                                        <p:tav tm="0">
                                          <p:val>
                                            <p:strVal val="ppt_y"/>
                                          </p:val>
                                        </p:tav>
                                        <p:tav tm="100000">
                                          <p:val>
                                            <p:strVal val="1+ppt_h/2"/>
                                          </p:val>
                                        </p:tav>
                                      </p:tavLst>
                                    </p:anim>
                                    <p:set>
                                      <p:cBhvr>
                                        <p:cTn id="44" dur="1" fill="hold">
                                          <p:stCondLst>
                                            <p:cond delay="2999"/>
                                          </p:stCondLst>
                                        </p:cTn>
                                        <p:tgtEl>
                                          <p:spTgt spid="12"/>
                                        </p:tgtEl>
                                        <p:attrNameLst>
                                          <p:attrName>style.visibility</p:attrName>
                                        </p:attrNameLst>
                                      </p:cBhvr>
                                      <p:to>
                                        <p:strVal val="hidden"/>
                                      </p:to>
                                    </p:set>
                                  </p:childTnLst>
                                </p:cTn>
                              </p:par>
                              <p:par>
                                <p:cTn id="45" presetID="8" presetClass="emph" presetSubtype="0" fill="hold" nodeType="withEffect">
                                  <p:stCondLst>
                                    <p:cond delay="0"/>
                                  </p:stCondLst>
                                  <p:childTnLst>
                                    <p:animRot by="21600000">
                                      <p:cBhvr>
                                        <p:cTn id="46" dur="3000" fill="hold"/>
                                        <p:tgtEl>
                                          <p:spTgt spid="12"/>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7"/>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0"/>
                                        </p:tgtEl>
                                        <p:attrNameLst>
                                          <p:attrName>r</p:attrName>
                                        </p:attrNameLst>
                                      </p:cBhvr>
                                    </p:animRot>
                                  </p:childTnLst>
                                </p:cTn>
                              </p:par>
                              <p:par>
                                <p:cTn id="53" presetID="6" presetClass="entr" presetSubtype="32"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circle(out)">
                                      <p:cBhvr>
                                        <p:cTn id="55"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25.JPG"/>
          <p:cNvPicPr>
            <a:picLocks noGrp="1" noChangeAspect="1"/>
          </p:cNvPicPr>
          <p:nvPr isPhoto="1"/>
        </p:nvPicPr>
        <p:blipFill>
          <a:blip r:embed="rId2" cstate="print">
            <a:lum/>
          </a:blip>
          <a:stretch>
            <a:fillRect/>
          </a:stretch>
        </p:blipFill>
        <p:spPr>
          <a:xfrm>
            <a:off x="0" y="260648"/>
            <a:ext cx="9144000" cy="6336704"/>
          </a:xfrm>
          <a:prstGeom prst="rect">
            <a:avLst/>
          </a:prstGeom>
          <a:noFill/>
          <a:ln>
            <a:noFill/>
          </a:ln>
        </p:spPr>
      </p:pic>
      <p:pic>
        <p:nvPicPr>
          <p:cNvPr id="1026" name="Picture 2"/>
          <p:cNvPicPr>
            <a:picLocks noChangeAspect="1" noChangeArrowheads="1"/>
          </p:cNvPicPr>
          <p:nvPr/>
        </p:nvPicPr>
        <p:blipFill>
          <a:blip r:embed="rId3" cstate="print">
            <a:duotone>
              <a:prstClr val="black"/>
              <a:schemeClr val="accent6">
                <a:tint val="45000"/>
                <a:satMod val="400000"/>
              </a:schemeClr>
            </a:duotone>
            <a:lum bright="10000" contrast="40000"/>
            <a:extLst>
              <a:ext uri="{28A0092B-C50C-407E-A947-70E740481C1C}">
                <a14:useLocalDpi xmlns:a14="http://schemas.microsoft.com/office/drawing/2010/main" xmlns="" val="0"/>
              </a:ext>
            </a:extLst>
          </a:blip>
          <a:srcRect/>
          <a:stretch>
            <a:fillRect/>
          </a:stretch>
        </p:blipFill>
        <p:spPr bwMode="auto">
          <a:xfrm>
            <a:off x="3131840" y="764704"/>
            <a:ext cx="2877425" cy="2632280"/>
          </a:xfrm>
          <a:prstGeom prst="rect">
            <a:avLst/>
          </a:prstGeom>
          <a:gradFill>
            <a:gsLst>
              <a:gs pos="55000">
                <a:srgbClr val="FF66FF">
                  <a:alpha val="0"/>
                </a:srgbClr>
              </a:gs>
              <a:gs pos="417">
                <a:schemeClr val="tx1"/>
              </a:gs>
              <a:gs pos="7000">
                <a:srgbClr val="0000FF">
                  <a:alpha val="65000"/>
                </a:srgbClr>
              </a:gs>
            </a:gsLst>
            <a:path path="circle">
              <a:fillToRect l="50000" t="50000" r="50000" b="50000"/>
            </a:path>
          </a:gradFill>
          <a:ln>
            <a:noFill/>
          </a:ln>
          <a:effectLst/>
          <a:extLst/>
        </p:spPr>
      </p:pic>
      <p:pic>
        <p:nvPicPr>
          <p:cNvPr id="3" name="Picture 2"/>
          <p:cNvPicPr>
            <a:picLocks noChangeAspect="1" noChangeArrowheads="1"/>
          </p:cNvPicPr>
          <p:nvPr/>
        </p:nvPicPr>
        <p:blipFill>
          <a:blip r:embed="rId3" cstate="print">
            <a:duotone>
              <a:prstClr val="black"/>
              <a:schemeClr val="accent6">
                <a:tint val="45000"/>
                <a:satMod val="400000"/>
              </a:schemeClr>
            </a:duotone>
            <a:lum bright="10000" contrast="40000"/>
            <a:extLst>
              <a:ext uri="{28A0092B-C50C-407E-A947-70E740481C1C}">
                <a14:useLocalDpi xmlns:a14="http://schemas.microsoft.com/office/drawing/2010/main" xmlns="" val="0"/>
              </a:ext>
            </a:extLst>
          </a:blip>
          <a:srcRect/>
          <a:stretch>
            <a:fillRect/>
          </a:stretch>
        </p:blipFill>
        <p:spPr bwMode="auto">
          <a:xfrm rot="10800000">
            <a:off x="3131840" y="3429000"/>
            <a:ext cx="2880320" cy="2592288"/>
          </a:xfrm>
          <a:prstGeom prst="rect">
            <a:avLst/>
          </a:prstGeom>
          <a:gradFill>
            <a:gsLst>
              <a:gs pos="55000">
                <a:srgbClr val="FF66FF">
                  <a:alpha val="0"/>
                </a:srgbClr>
              </a:gs>
              <a:gs pos="417">
                <a:schemeClr val="tx1"/>
              </a:gs>
              <a:gs pos="7000">
                <a:srgbClr val="0000FF">
                  <a:alpha val="54000"/>
                </a:srgbClr>
              </a:gs>
            </a:gsLst>
            <a:path path="circle">
              <a:fillToRect l="50000" t="50000" r="50000" b="50000"/>
            </a:path>
          </a:gradFill>
          <a:ln>
            <a:noFill/>
          </a:ln>
          <a:effectLst/>
          <a:extLst/>
        </p:spPr>
      </p:pic>
      <p:pic>
        <p:nvPicPr>
          <p:cNvPr id="4" name="Picture 2"/>
          <p:cNvPicPr>
            <a:picLocks noChangeAspect="1" noChangeArrowheads="1"/>
          </p:cNvPicPr>
          <p:nvPr/>
        </p:nvPicPr>
        <p:blipFill>
          <a:blip r:embed="rId3" cstate="print">
            <a:duotone>
              <a:prstClr val="black"/>
              <a:schemeClr val="accent6">
                <a:tint val="45000"/>
                <a:satMod val="400000"/>
              </a:schemeClr>
            </a:duotone>
            <a:lum bright="10000" contrast="40000"/>
            <a:extLst>
              <a:ext uri="{28A0092B-C50C-407E-A947-70E740481C1C}">
                <a14:useLocalDpi xmlns:a14="http://schemas.microsoft.com/office/drawing/2010/main" xmlns="" val="0"/>
              </a:ext>
            </a:extLst>
          </a:blip>
          <a:srcRect/>
          <a:stretch>
            <a:fillRect/>
          </a:stretch>
        </p:blipFill>
        <p:spPr bwMode="auto">
          <a:xfrm rot="16200000">
            <a:off x="1600988" y="2079532"/>
            <a:ext cx="2989696" cy="2808312"/>
          </a:xfrm>
          <a:prstGeom prst="rect">
            <a:avLst/>
          </a:prstGeom>
          <a:gradFill>
            <a:gsLst>
              <a:gs pos="55000">
                <a:srgbClr val="FF66FF">
                  <a:alpha val="0"/>
                </a:srgbClr>
              </a:gs>
              <a:gs pos="417">
                <a:schemeClr val="tx1"/>
              </a:gs>
              <a:gs pos="7000">
                <a:srgbClr val="0000FF">
                  <a:alpha val="59000"/>
                </a:srgbClr>
              </a:gs>
            </a:gsLst>
            <a:path path="circle">
              <a:fillToRect l="50000" t="50000" r="50000" b="50000"/>
            </a:path>
          </a:gradFill>
          <a:ln>
            <a:noFill/>
          </a:ln>
          <a:effectLst/>
          <a:extLst/>
        </p:spPr>
      </p:pic>
      <p:pic>
        <p:nvPicPr>
          <p:cNvPr id="5" name="Picture 2"/>
          <p:cNvPicPr>
            <a:picLocks noChangeAspect="1" noChangeArrowheads="1"/>
          </p:cNvPicPr>
          <p:nvPr/>
        </p:nvPicPr>
        <p:blipFill>
          <a:blip r:embed="rId3" cstate="print">
            <a:duotone>
              <a:prstClr val="black"/>
              <a:schemeClr val="accent6">
                <a:tint val="45000"/>
                <a:satMod val="400000"/>
              </a:schemeClr>
            </a:duotone>
            <a:lum bright="10000" contrast="40000"/>
            <a:extLst>
              <a:ext uri="{28A0092B-C50C-407E-A947-70E740481C1C}">
                <a14:useLocalDpi xmlns:a14="http://schemas.microsoft.com/office/drawing/2010/main" xmlns="" val="0"/>
              </a:ext>
            </a:extLst>
          </a:blip>
          <a:srcRect/>
          <a:stretch>
            <a:fillRect/>
          </a:stretch>
        </p:blipFill>
        <p:spPr bwMode="auto">
          <a:xfrm rot="5400000">
            <a:off x="4607221" y="2097634"/>
            <a:ext cx="2880321" cy="2662733"/>
          </a:xfrm>
          <a:prstGeom prst="rect">
            <a:avLst/>
          </a:prstGeom>
          <a:gradFill>
            <a:gsLst>
              <a:gs pos="55000">
                <a:srgbClr val="FF66FF">
                  <a:alpha val="0"/>
                </a:srgbClr>
              </a:gs>
              <a:gs pos="417">
                <a:schemeClr val="tx1"/>
              </a:gs>
              <a:gs pos="7000">
                <a:srgbClr val="0000FF">
                  <a:alpha val="51000"/>
                </a:srgbClr>
              </a:gs>
            </a:gsLst>
            <a:path path="circle">
              <a:fillToRect l="50000" t="50000" r="50000" b="50000"/>
            </a:path>
          </a:gradFill>
          <a:ln>
            <a:noFill/>
          </a:ln>
          <a:effectLst/>
          <a:extLst/>
        </p:spPr>
      </p:pic>
      <p:sp>
        <p:nvSpPr>
          <p:cNvPr id="12" name="11 Forma libre"/>
          <p:cNvSpPr/>
          <p:nvPr/>
        </p:nvSpPr>
        <p:spPr>
          <a:xfrm>
            <a:off x="12276"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1667">
                <a:srgbClr val="FF99FF">
                  <a:lumMod val="28000"/>
                  <a:lumOff val="72000"/>
                </a:srgbClr>
              </a:gs>
              <a:gs pos="8000">
                <a:srgbClr val="FF99FF"/>
              </a:gs>
              <a:gs pos="14000">
                <a:srgbClr val="FF6600">
                  <a:lumMod val="62000"/>
                  <a:lumOff val="38000"/>
                </a:srgbClr>
              </a:gs>
              <a:gs pos="73000">
                <a:srgbClr val="002060">
                  <a:lumMod val="85000"/>
                  <a:lumOff val="15000"/>
                </a:srgbClr>
              </a:gs>
              <a:gs pos="52000">
                <a:schemeClr val="bg2">
                  <a:lumMod val="40000"/>
                  <a:lumOff val="60000"/>
                </a:schemeClr>
              </a:gs>
              <a:gs pos="100000">
                <a:srgbClr val="006600">
                  <a:lumMod val="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1667">
                <a:srgbClr val="FF99FF">
                  <a:lumMod val="28000"/>
                  <a:lumOff val="72000"/>
                </a:srgbClr>
              </a:gs>
              <a:gs pos="8000">
                <a:srgbClr val="FF99FF"/>
              </a:gs>
              <a:gs pos="14000">
                <a:srgbClr val="FF6600">
                  <a:lumMod val="62000"/>
                  <a:lumOff val="38000"/>
                </a:srgbClr>
              </a:gs>
              <a:gs pos="73000">
                <a:srgbClr val="002060">
                  <a:lumMod val="85000"/>
                  <a:lumOff val="15000"/>
                </a:srgbClr>
              </a:gs>
              <a:gs pos="52000">
                <a:schemeClr val="bg2">
                  <a:lumMod val="40000"/>
                  <a:lumOff val="60000"/>
                </a:schemeClr>
              </a:gs>
              <a:gs pos="100000">
                <a:srgbClr val="006600">
                  <a:lumMod val="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168318836"/>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4"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additive="base">
                                        <p:cTn id="10" dur="3000" fill="hold"/>
                                        <p:tgtEl>
                                          <p:spTgt spid="1026"/>
                                        </p:tgtEl>
                                        <p:attrNameLst>
                                          <p:attrName>ppt_x</p:attrName>
                                        </p:attrNameLst>
                                      </p:cBhvr>
                                      <p:tavLst>
                                        <p:tav tm="0">
                                          <p:val>
                                            <p:strVal val="#ppt_x"/>
                                          </p:val>
                                        </p:tav>
                                        <p:tav tm="100000">
                                          <p:val>
                                            <p:strVal val="#ppt_x"/>
                                          </p:val>
                                        </p:tav>
                                      </p:tavLst>
                                    </p:anim>
                                    <p:anim calcmode="lin" valueType="num">
                                      <p:cBhvr additive="base">
                                        <p:cTn id="11" dur="3000" fill="hold"/>
                                        <p:tgtEl>
                                          <p:spTgt spid="1026"/>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3000" fill="hold"/>
                                        <p:tgtEl>
                                          <p:spTgt spid="1026"/>
                                        </p:tgtEl>
                                        <p:attrNameLst>
                                          <p:attrName>ppt_w</p:attrName>
                                        </p:attrNameLst>
                                      </p:cBhvr>
                                      <p:tavLst>
                                        <p:tav tm="0">
                                          <p:val>
                                            <p:strVal val="#ppt_w"/>
                                          </p:val>
                                        </p:tav>
                                        <p:tav tm="100000">
                                          <p:val>
                                            <p:strVal val="#ppt_w"/>
                                          </p:val>
                                        </p:tav>
                                      </p:tavLst>
                                    </p:anim>
                                    <p:anim calcmode="lin" valueType="num">
                                      <p:cBhvr>
                                        <p:cTn id="15" dur="3000" fill="hold"/>
                                        <p:tgtEl>
                                          <p:spTgt spid="1026"/>
                                        </p:tgtEl>
                                        <p:attrNameLst>
                                          <p:attrName>ppt_h</p:attrName>
                                        </p:attrNameLst>
                                      </p:cBhvr>
                                      <p:tavLst>
                                        <p:tav tm="0" fmla="#ppt_h*sin(2.5*pi*$)">
                                          <p:val>
                                            <p:fltVal val="0"/>
                                          </p:val>
                                        </p:tav>
                                        <p:tav tm="100000">
                                          <p:val>
                                            <p:fltVal val="1"/>
                                          </p:val>
                                        </p:tav>
                                      </p:tavLst>
                                    </p:anim>
                                  </p:childTnLst>
                                </p:cTn>
                              </p:par>
                              <p:par>
                                <p:cTn id="16" presetID="2" presetClass="entr" presetSubtype="1"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3000" fill="hold"/>
                                        <p:tgtEl>
                                          <p:spTgt spid="3"/>
                                        </p:tgtEl>
                                        <p:attrNameLst>
                                          <p:attrName>ppt_x</p:attrName>
                                        </p:attrNameLst>
                                      </p:cBhvr>
                                      <p:tavLst>
                                        <p:tav tm="0">
                                          <p:val>
                                            <p:strVal val="#ppt_x"/>
                                          </p:val>
                                        </p:tav>
                                        <p:tav tm="100000">
                                          <p:val>
                                            <p:strVal val="#ppt_x"/>
                                          </p:val>
                                        </p:tav>
                                      </p:tavLst>
                                    </p:anim>
                                    <p:anim calcmode="lin" valueType="num">
                                      <p:cBhvr additive="base">
                                        <p:cTn id="19" dur="3000" fill="hold"/>
                                        <p:tgtEl>
                                          <p:spTgt spid="3"/>
                                        </p:tgtEl>
                                        <p:attrNameLst>
                                          <p:attrName>ppt_y</p:attrName>
                                        </p:attrNameLst>
                                      </p:cBhvr>
                                      <p:tavLst>
                                        <p:tav tm="0">
                                          <p:val>
                                            <p:strVal val="0-#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ppt_w</p:attrName>
                                        </p:attrNameLst>
                                      </p:cBhvr>
                                      <p:tavLst>
                                        <p:tav tm="0">
                                          <p:val>
                                            <p:strVal val="#ppt_w"/>
                                          </p:val>
                                        </p:tav>
                                        <p:tav tm="100000">
                                          <p:val>
                                            <p:strVal val="#ppt_w"/>
                                          </p:val>
                                        </p:tav>
                                      </p:tavLst>
                                    </p:anim>
                                    <p:anim calcmode="lin" valueType="num">
                                      <p:cBhvr>
                                        <p:cTn id="23" dur="3000" fill="hold"/>
                                        <p:tgtEl>
                                          <p:spTgt spid="3"/>
                                        </p:tgtEl>
                                        <p:attrNameLst>
                                          <p:attrName>ppt_h</p:attrName>
                                        </p:attrNameLst>
                                      </p:cBhvr>
                                      <p:tavLst>
                                        <p:tav tm="0" fmla="#ppt_h*sin(2.5*pi*$)">
                                          <p:val>
                                            <p:fltVal val="0"/>
                                          </p:val>
                                        </p:tav>
                                        <p:tav tm="100000">
                                          <p:val>
                                            <p:fltVal val="1"/>
                                          </p:val>
                                        </p:tav>
                                      </p:tavLst>
                                    </p:anim>
                                  </p:childTnLst>
                                </p:cTn>
                              </p:par>
                              <p:par>
                                <p:cTn id="24" presetID="2" presetClass="entr" presetSubtype="8"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3000" fill="hold"/>
                                        <p:tgtEl>
                                          <p:spTgt spid="5"/>
                                        </p:tgtEl>
                                        <p:attrNameLst>
                                          <p:attrName>ppt_w</p:attrName>
                                        </p:attrNameLst>
                                      </p:cBhvr>
                                      <p:tavLst>
                                        <p:tav tm="0" fmla="#ppt_w*sin(2.5*pi*$)">
                                          <p:val>
                                            <p:fltVal val="0"/>
                                          </p:val>
                                        </p:tav>
                                        <p:tav tm="100000">
                                          <p:val>
                                            <p:fltVal val="1"/>
                                          </p:val>
                                        </p:tav>
                                      </p:tavLst>
                                    </p:anim>
                                    <p:anim calcmode="lin" valueType="num">
                                      <p:cBhvr>
                                        <p:cTn id="31" dur="3000" fill="hold"/>
                                        <p:tgtEl>
                                          <p:spTgt spid="5"/>
                                        </p:tgtEl>
                                        <p:attrNameLst>
                                          <p:attrName>ppt_h</p:attrName>
                                        </p:attrNameLst>
                                      </p:cBhvr>
                                      <p:tavLst>
                                        <p:tav tm="0">
                                          <p:val>
                                            <p:strVal val="#ppt_h"/>
                                          </p:val>
                                        </p:tav>
                                        <p:tav tm="100000">
                                          <p:val>
                                            <p:strVal val="#ppt_h"/>
                                          </p:val>
                                        </p:tav>
                                      </p:tavLst>
                                    </p:anim>
                                  </p:childTnLst>
                                </p:cTn>
                              </p:par>
                              <p:par>
                                <p:cTn id="32" presetID="2" presetClass="entr" presetSubtype="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1+#ppt_w/2"/>
                                          </p:val>
                                        </p:tav>
                                        <p:tav tm="100000">
                                          <p:val>
                                            <p:strVal val="#ppt_x"/>
                                          </p:val>
                                        </p:tav>
                                      </p:tavLst>
                                    </p:anim>
                                    <p:anim calcmode="lin" valueType="num">
                                      <p:cBhvr additive="base">
                                        <p:cTn id="35" dur="3000" fill="hold"/>
                                        <p:tgtEl>
                                          <p:spTgt spid="4"/>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fmla="#ppt_w*sin(2.5*pi*$)">
                                          <p:val>
                                            <p:fltVal val="0"/>
                                          </p:val>
                                        </p:tav>
                                        <p:tav tm="100000">
                                          <p:val>
                                            <p:fltVal val="1"/>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4" fill="hold" nodeType="afterEffect">
                                  <p:stCondLst>
                                    <p:cond delay="0"/>
                                  </p:stCondLst>
                                  <p:childTnLst>
                                    <p:anim calcmode="lin" valueType="num">
                                      <p:cBhvr additive="base">
                                        <p:cTn id="42" dur="3500"/>
                                        <p:tgtEl>
                                          <p:spTgt spid="1026"/>
                                        </p:tgtEl>
                                        <p:attrNameLst>
                                          <p:attrName>ppt_x</p:attrName>
                                        </p:attrNameLst>
                                      </p:cBhvr>
                                      <p:tavLst>
                                        <p:tav tm="0">
                                          <p:val>
                                            <p:strVal val="ppt_x"/>
                                          </p:val>
                                        </p:tav>
                                        <p:tav tm="100000">
                                          <p:val>
                                            <p:strVal val="ppt_x"/>
                                          </p:val>
                                        </p:tav>
                                      </p:tavLst>
                                    </p:anim>
                                    <p:anim calcmode="lin" valueType="num">
                                      <p:cBhvr additive="base">
                                        <p:cTn id="43" dur="3500"/>
                                        <p:tgtEl>
                                          <p:spTgt spid="1026"/>
                                        </p:tgtEl>
                                        <p:attrNameLst>
                                          <p:attrName>ppt_y</p:attrName>
                                        </p:attrNameLst>
                                      </p:cBhvr>
                                      <p:tavLst>
                                        <p:tav tm="0">
                                          <p:val>
                                            <p:strVal val="ppt_y"/>
                                          </p:val>
                                        </p:tav>
                                        <p:tav tm="100000">
                                          <p:val>
                                            <p:strVal val="1+ppt_h/2"/>
                                          </p:val>
                                        </p:tav>
                                      </p:tavLst>
                                    </p:anim>
                                    <p:set>
                                      <p:cBhvr>
                                        <p:cTn id="44" dur="1" fill="hold">
                                          <p:stCondLst>
                                            <p:cond delay="3499"/>
                                          </p:stCondLst>
                                        </p:cTn>
                                        <p:tgtEl>
                                          <p:spTgt spid="1026"/>
                                        </p:tgtEl>
                                        <p:attrNameLst>
                                          <p:attrName>style.visibility</p:attrName>
                                        </p:attrNameLst>
                                      </p:cBhvr>
                                      <p:to>
                                        <p:strVal val="hidden"/>
                                      </p:to>
                                    </p:set>
                                  </p:childTnLst>
                                </p:cTn>
                              </p:par>
                              <p:par>
                                <p:cTn id="45" presetID="19" presetClass="exit" presetSubtype="5" fill="hold" nodeType="withEffect">
                                  <p:stCondLst>
                                    <p:cond delay="0"/>
                                  </p:stCondLst>
                                  <p:childTnLst>
                                    <p:anim calcmode="lin" valueType="num">
                                      <p:cBhvr>
                                        <p:cTn id="46" dur="3000"/>
                                        <p:tgtEl>
                                          <p:spTgt spid="1026"/>
                                        </p:tgtEl>
                                        <p:attrNameLst>
                                          <p:attrName>ppt_w</p:attrName>
                                        </p:attrNameLst>
                                      </p:cBhvr>
                                      <p:tavLst>
                                        <p:tav tm="0">
                                          <p:val>
                                            <p:strVal val="ppt_w"/>
                                          </p:val>
                                        </p:tav>
                                        <p:tav tm="100000">
                                          <p:val>
                                            <p:strVal val="ppt_w"/>
                                          </p:val>
                                        </p:tav>
                                      </p:tavLst>
                                    </p:anim>
                                    <p:anim calcmode="lin" valueType="num">
                                      <p:cBhvr>
                                        <p:cTn id="47" dur="3000"/>
                                        <p:tgtEl>
                                          <p:spTgt spid="10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8" dur="1" fill="hold">
                                          <p:stCondLst>
                                            <p:cond delay="2999"/>
                                          </p:stCondLst>
                                        </p:cTn>
                                        <p:tgtEl>
                                          <p:spTgt spid="1026"/>
                                        </p:tgtEl>
                                        <p:attrNameLst>
                                          <p:attrName>style.visibility</p:attrName>
                                        </p:attrNameLst>
                                      </p:cBhvr>
                                      <p:to>
                                        <p:strVal val="hidden"/>
                                      </p:to>
                                    </p:set>
                                  </p:childTnLst>
                                </p:cTn>
                              </p:par>
                              <p:par>
                                <p:cTn id="49" presetID="2" presetClass="exit" presetSubtype="1" fill="hold" nodeType="withEffect">
                                  <p:stCondLst>
                                    <p:cond delay="0"/>
                                  </p:stCondLst>
                                  <p:childTnLst>
                                    <p:anim calcmode="lin" valueType="num">
                                      <p:cBhvr additive="base">
                                        <p:cTn id="50" dur="3500"/>
                                        <p:tgtEl>
                                          <p:spTgt spid="3"/>
                                        </p:tgtEl>
                                        <p:attrNameLst>
                                          <p:attrName>ppt_x</p:attrName>
                                        </p:attrNameLst>
                                      </p:cBhvr>
                                      <p:tavLst>
                                        <p:tav tm="0">
                                          <p:val>
                                            <p:strVal val="ppt_x"/>
                                          </p:val>
                                        </p:tav>
                                        <p:tav tm="100000">
                                          <p:val>
                                            <p:strVal val="ppt_x"/>
                                          </p:val>
                                        </p:tav>
                                      </p:tavLst>
                                    </p:anim>
                                    <p:anim calcmode="lin" valueType="num">
                                      <p:cBhvr additive="base">
                                        <p:cTn id="51" dur="3500"/>
                                        <p:tgtEl>
                                          <p:spTgt spid="3"/>
                                        </p:tgtEl>
                                        <p:attrNameLst>
                                          <p:attrName>ppt_y</p:attrName>
                                        </p:attrNameLst>
                                      </p:cBhvr>
                                      <p:tavLst>
                                        <p:tav tm="0">
                                          <p:val>
                                            <p:strVal val="ppt_y"/>
                                          </p:val>
                                        </p:tav>
                                        <p:tav tm="100000">
                                          <p:val>
                                            <p:strVal val="0-ppt_h/2"/>
                                          </p:val>
                                        </p:tav>
                                      </p:tavLst>
                                    </p:anim>
                                    <p:set>
                                      <p:cBhvr>
                                        <p:cTn id="52" dur="1" fill="hold">
                                          <p:stCondLst>
                                            <p:cond delay="3499"/>
                                          </p:stCondLst>
                                        </p:cTn>
                                        <p:tgtEl>
                                          <p:spTgt spid="3"/>
                                        </p:tgtEl>
                                        <p:attrNameLst>
                                          <p:attrName>style.visibility</p:attrName>
                                        </p:attrNameLst>
                                      </p:cBhvr>
                                      <p:to>
                                        <p:strVal val="hidden"/>
                                      </p:to>
                                    </p:set>
                                  </p:childTnLst>
                                </p:cTn>
                              </p:par>
                              <p:par>
                                <p:cTn id="53" presetID="19" presetClass="exit" presetSubtype="5" fill="hold" nodeType="withEffect">
                                  <p:stCondLst>
                                    <p:cond delay="0"/>
                                  </p:stCondLst>
                                  <p:childTnLst>
                                    <p:anim calcmode="lin" valueType="num">
                                      <p:cBhvr>
                                        <p:cTn id="54" dur="3000"/>
                                        <p:tgtEl>
                                          <p:spTgt spid="3"/>
                                        </p:tgtEl>
                                        <p:attrNameLst>
                                          <p:attrName>ppt_w</p:attrName>
                                        </p:attrNameLst>
                                      </p:cBhvr>
                                      <p:tavLst>
                                        <p:tav tm="0">
                                          <p:val>
                                            <p:strVal val="ppt_w"/>
                                          </p:val>
                                        </p:tav>
                                        <p:tav tm="100000">
                                          <p:val>
                                            <p:strVal val="ppt_w"/>
                                          </p:val>
                                        </p:tav>
                                      </p:tavLst>
                                    </p:anim>
                                    <p:anim calcmode="lin" valueType="num">
                                      <p:cBhvr>
                                        <p:cTn id="55"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 dur="1" fill="hold">
                                          <p:stCondLst>
                                            <p:cond delay="2999"/>
                                          </p:stCondLst>
                                        </p:cTn>
                                        <p:tgtEl>
                                          <p:spTgt spid="3"/>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500"/>
                                        <p:tgtEl>
                                          <p:spTgt spid="5"/>
                                        </p:tgtEl>
                                        <p:attrNameLst>
                                          <p:attrName>ppt_x</p:attrName>
                                        </p:attrNameLst>
                                      </p:cBhvr>
                                      <p:tavLst>
                                        <p:tav tm="0">
                                          <p:val>
                                            <p:strVal val="ppt_x"/>
                                          </p:val>
                                        </p:tav>
                                        <p:tav tm="100000">
                                          <p:val>
                                            <p:strVal val="0-ppt_w/2"/>
                                          </p:val>
                                        </p:tav>
                                      </p:tavLst>
                                    </p:anim>
                                    <p:anim calcmode="lin" valueType="num">
                                      <p:cBhvr additive="base">
                                        <p:cTn id="59" dur="3500"/>
                                        <p:tgtEl>
                                          <p:spTgt spid="5"/>
                                        </p:tgtEl>
                                        <p:attrNameLst>
                                          <p:attrName>ppt_y</p:attrName>
                                        </p:attrNameLst>
                                      </p:cBhvr>
                                      <p:tavLst>
                                        <p:tav tm="0">
                                          <p:val>
                                            <p:strVal val="ppt_y"/>
                                          </p:val>
                                        </p:tav>
                                        <p:tav tm="100000">
                                          <p:val>
                                            <p:strVal val="ppt_y"/>
                                          </p:val>
                                        </p:tav>
                                      </p:tavLst>
                                    </p:anim>
                                    <p:set>
                                      <p:cBhvr>
                                        <p:cTn id="60" dur="1" fill="hold">
                                          <p:stCondLst>
                                            <p:cond delay="3499"/>
                                          </p:stCondLst>
                                        </p:cTn>
                                        <p:tgtEl>
                                          <p:spTgt spid="5"/>
                                        </p:tgtEl>
                                        <p:attrNameLst>
                                          <p:attrName>style.visibility</p:attrName>
                                        </p:attrNameLst>
                                      </p:cBhvr>
                                      <p:to>
                                        <p:strVal val="hidden"/>
                                      </p:to>
                                    </p:set>
                                  </p:childTnLst>
                                </p:cTn>
                              </p:par>
                              <p:par>
                                <p:cTn id="61" presetID="19" presetClass="exit" presetSubtype="10" fill="hold" nodeType="withEffect">
                                  <p:stCondLst>
                                    <p:cond delay="0"/>
                                  </p:stCondLst>
                                  <p:childTnLst>
                                    <p:anim calcmode="lin" valueType="num">
                                      <p:cBhvr>
                                        <p:cTn id="62" dur="3000"/>
                                        <p:tgtEl>
                                          <p:spTgt spid="5"/>
                                        </p:tgtEl>
                                        <p:attrNameLst>
                                          <p:attrName>ppt_h</p:attrName>
                                        </p:attrNameLst>
                                      </p:cBhvr>
                                      <p:tavLst>
                                        <p:tav tm="0">
                                          <p:val>
                                            <p:strVal val="ppt_h"/>
                                          </p:val>
                                        </p:tav>
                                        <p:tav tm="100000">
                                          <p:val>
                                            <p:strVal val="ppt_h"/>
                                          </p:val>
                                        </p:tav>
                                      </p:tavLst>
                                    </p:anim>
                                    <p:anim calcmode="lin" valueType="num">
                                      <p:cBhvr>
                                        <p:cTn id="6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500"/>
                                        <p:tgtEl>
                                          <p:spTgt spid="4"/>
                                        </p:tgtEl>
                                        <p:attrNameLst>
                                          <p:attrName>ppt_x</p:attrName>
                                        </p:attrNameLst>
                                      </p:cBhvr>
                                      <p:tavLst>
                                        <p:tav tm="0">
                                          <p:val>
                                            <p:strVal val="ppt_x"/>
                                          </p:val>
                                        </p:tav>
                                        <p:tav tm="100000">
                                          <p:val>
                                            <p:strVal val="1+ppt_w/2"/>
                                          </p:val>
                                        </p:tav>
                                      </p:tavLst>
                                    </p:anim>
                                    <p:anim calcmode="lin" valueType="num">
                                      <p:cBhvr additive="base">
                                        <p:cTn id="67" dur="3500"/>
                                        <p:tgtEl>
                                          <p:spTgt spid="4"/>
                                        </p:tgtEl>
                                        <p:attrNameLst>
                                          <p:attrName>ppt_y</p:attrName>
                                        </p:attrNameLst>
                                      </p:cBhvr>
                                      <p:tavLst>
                                        <p:tav tm="0">
                                          <p:val>
                                            <p:strVal val="ppt_y"/>
                                          </p:val>
                                        </p:tav>
                                        <p:tav tm="100000">
                                          <p:val>
                                            <p:strVal val="ppt_y"/>
                                          </p:val>
                                        </p:tav>
                                      </p:tavLst>
                                    </p:anim>
                                    <p:set>
                                      <p:cBhvr>
                                        <p:cTn id="68" dur="1" fill="hold">
                                          <p:stCondLst>
                                            <p:cond delay="3499"/>
                                          </p:stCondLst>
                                        </p:cTn>
                                        <p:tgtEl>
                                          <p:spTgt spid="4"/>
                                        </p:tgtEl>
                                        <p:attrNameLst>
                                          <p:attrName>style.visibility</p:attrName>
                                        </p:attrNameLst>
                                      </p:cBhvr>
                                      <p:to>
                                        <p:strVal val="hidden"/>
                                      </p:to>
                                    </p:set>
                                  </p:childTnLst>
                                </p:cTn>
                              </p:par>
                              <p:par>
                                <p:cTn id="69" presetID="19" presetClass="exit" presetSubtype="10" fill="hold" nodeType="withEffect">
                                  <p:stCondLst>
                                    <p:cond delay="0"/>
                                  </p:stCondLst>
                                  <p:childTnLst>
                                    <p:anim calcmode="lin" valueType="num">
                                      <p:cBhvr>
                                        <p:cTn id="70" dur="3000"/>
                                        <p:tgtEl>
                                          <p:spTgt spid="4"/>
                                        </p:tgtEl>
                                        <p:attrNameLst>
                                          <p:attrName>ppt_h</p:attrName>
                                        </p:attrNameLst>
                                      </p:cBhvr>
                                      <p:tavLst>
                                        <p:tav tm="0">
                                          <p:val>
                                            <p:strVal val="ppt_h"/>
                                          </p:val>
                                        </p:tav>
                                        <p:tav tm="100000">
                                          <p:val>
                                            <p:strVal val="ppt_h"/>
                                          </p:val>
                                        </p:tav>
                                      </p:tavLst>
                                    </p:anim>
                                    <p:anim calcmode="lin" valueType="num">
                                      <p:cBhvr>
                                        <p:cTn id="7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2999"/>
                                          </p:stCondLst>
                                        </p:cTn>
                                        <p:tgtEl>
                                          <p:spTgt spid="4"/>
                                        </p:tgtEl>
                                        <p:attrNameLst>
                                          <p:attrName>style.visibility</p:attrName>
                                        </p:attrNameLst>
                                      </p:cBhvr>
                                      <p:to>
                                        <p:strVal val="hidden"/>
                                      </p:to>
                                    </p:set>
                                  </p:childTnLst>
                                </p:cTn>
                              </p:par>
                              <p:par>
                                <p:cTn id="73" presetID="8" presetClass="entr" presetSubtype="32" fill="hold" nodeType="withEffect">
                                  <p:stCondLst>
                                    <p:cond delay="500"/>
                                  </p:stCondLst>
                                  <p:childTnLst>
                                    <p:set>
                                      <p:cBhvr>
                                        <p:cTn id="74" dur="1" fill="hold">
                                          <p:stCondLst>
                                            <p:cond delay="0"/>
                                          </p:stCondLst>
                                        </p:cTn>
                                        <p:tgtEl>
                                          <p:spTgt spid="11"/>
                                        </p:tgtEl>
                                        <p:attrNameLst>
                                          <p:attrName>style.visibility</p:attrName>
                                        </p:attrNameLst>
                                      </p:cBhvr>
                                      <p:to>
                                        <p:strVal val="visible"/>
                                      </p:to>
                                    </p:set>
                                    <p:animEffect transition="in" filter="diamond(out)">
                                      <p:cBhvr>
                                        <p:cTn id="75"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28.JPG"/>
          <p:cNvPicPr>
            <a:picLocks noGrp="1" noChangeAspect="1"/>
          </p:cNvPicPr>
          <p:nvPr isPhoto="1"/>
        </p:nvPicPr>
        <p:blipFill>
          <a:blip r:embed="rId3" cstate="print">
            <a:lum/>
          </a:blip>
          <a:stretch>
            <a:fillRect/>
          </a:stretch>
        </p:blipFill>
        <p:spPr>
          <a:xfrm>
            <a:off x="0" y="188640"/>
            <a:ext cx="9144000" cy="6336704"/>
          </a:xfrm>
          <a:prstGeom prst="rect">
            <a:avLst/>
          </a:prstGeom>
          <a:noFill/>
          <a:ln>
            <a:noFill/>
          </a:ln>
        </p:spPr>
      </p:pic>
      <p:sp>
        <p:nvSpPr>
          <p:cNvPr id="2" name="1 Forma libre"/>
          <p:cNvSpPr/>
          <p:nvPr/>
        </p:nvSpPr>
        <p:spPr>
          <a:xfrm flipH="1">
            <a:off x="7938120" y="1772816"/>
            <a:ext cx="1205880" cy="3312368"/>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484744" y="3678340"/>
                  <a:pt x="3677370" y="3429000"/>
                </a:cubicBezTo>
                <a:cubicBezTo>
                  <a:pt x="514664" y="3248623"/>
                  <a:pt x="1225790" y="1143000"/>
                  <a:pt x="0" y="0"/>
                </a:cubicBezTo>
                <a:close/>
              </a:path>
            </a:pathLst>
          </a:custGeom>
          <a:gradFill>
            <a:gsLst>
              <a:gs pos="34000">
                <a:schemeClr val="tx1"/>
              </a:gs>
              <a:gs pos="60000">
                <a:srgbClr val="002060">
                  <a:lumMod val="36000"/>
                  <a:lumOff val="64000"/>
                </a:srgbClr>
              </a:gs>
              <a:gs pos="100000">
                <a:srgbClr val="314B53">
                  <a:lumMod val="0"/>
                </a:srgbClr>
              </a:gs>
              <a:gs pos="78000">
                <a:srgbClr val="7030A0"/>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Forma libre"/>
          <p:cNvSpPr/>
          <p:nvPr/>
        </p:nvSpPr>
        <p:spPr>
          <a:xfrm flipH="1">
            <a:off x="6732240" y="908720"/>
            <a:ext cx="2411760" cy="4997329"/>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7000">
                <a:schemeClr val="tx1"/>
              </a:gs>
              <a:gs pos="67000">
                <a:srgbClr val="002060">
                  <a:lumMod val="36000"/>
                  <a:lumOff val="64000"/>
                </a:srgbClr>
              </a:gs>
              <a:gs pos="100000">
                <a:srgbClr val="314B53">
                  <a:lumMod val="0"/>
                </a:srgbClr>
              </a:gs>
              <a:gs pos="78000">
                <a:srgbClr val="7030A0"/>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orma libre"/>
          <p:cNvSpPr/>
          <p:nvPr/>
        </p:nvSpPr>
        <p:spPr>
          <a:xfrm>
            <a:off x="0" y="1700808"/>
            <a:ext cx="1205880" cy="3498670"/>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497690" y="3680647"/>
                  <a:pt x="3677370" y="3429000"/>
                </a:cubicBezTo>
                <a:cubicBezTo>
                  <a:pt x="400199" y="3127554"/>
                  <a:pt x="1225790" y="1143000"/>
                  <a:pt x="0" y="0"/>
                </a:cubicBezTo>
                <a:close/>
              </a:path>
            </a:pathLst>
          </a:custGeom>
          <a:gradFill>
            <a:gsLst>
              <a:gs pos="34000">
                <a:schemeClr val="tx1"/>
              </a:gs>
              <a:gs pos="60000">
                <a:srgbClr val="002060">
                  <a:lumMod val="36000"/>
                  <a:lumOff val="64000"/>
                </a:srgbClr>
              </a:gs>
              <a:gs pos="100000">
                <a:srgbClr val="314B53">
                  <a:lumMod val="0"/>
                </a:srgbClr>
              </a:gs>
              <a:gs pos="78000">
                <a:srgbClr val="7030A0"/>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orma libre"/>
          <p:cNvSpPr/>
          <p:nvPr/>
        </p:nvSpPr>
        <p:spPr>
          <a:xfrm>
            <a:off x="0" y="908720"/>
            <a:ext cx="2411760" cy="4968552"/>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0000">
                <a:schemeClr val="tx1"/>
              </a:gs>
              <a:gs pos="63000">
                <a:srgbClr val="002060">
                  <a:lumMod val="36000"/>
                  <a:lumOff val="64000"/>
                </a:srgbClr>
              </a:gs>
              <a:gs pos="100000">
                <a:srgbClr val="314B53">
                  <a:lumMod val="0"/>
                </a:srgbClr>
              </a:gs>
              <a:gs pos="78000">
                <a:srgbClr val="7030A0"/>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orma libre"/>
          <p:cNvSpPr/>
          <p:nvPr/>
        </p:nvSpPr>
        <p:spPr>
          <a:xfrm flipH="1">
            <a:off x="4788024" y="548680"/>
            <a:ext cx="4355976" cy="5760640"/>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1000">
                <a:schemeClr val="tx1"/>
              </a:gs>
              <a:gs pos="62000">
                <a:srgbClr val="002060">
                  <a:lumMod val="36000"/>
                  <a:lumOff val="64000"/>
                </a:srgbClr>
              </a:gs>
              <a:gs pos="100000">
                <a:srgbClr val="314B53">
                  <a:lumMod val="0"/>
                </a:srgbClr>
              </a:gs>
              <a:gs pos="78000">
                <a:srgbClr val="7030A0"/>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orma libre"/>
          <p:cNvSpPr/>
          <p:nvPr/>
        </p:nvSpPr>
        <p:spPr>
          <a:xfrm>
            <a:off x="0" y="620688"/>
            <a:ext cx="4283968" cy="5661248"/>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47000">
                <a:schemeClr val="tx1"/>
              </a:gs>
              <a:gs pos="61000">
                <a:srgbClr val="002060">
                  <a:lumMod val="36000"/>
                  <a:lumOff val="64000"/>
                </a:srgbClr>
              </a:gs>
              <a:gs pos="100000">
                <a:srgbClr val="314B53">
                  <a:lumMod val="0"/>
                </a:srgbClr>
              </a:gs>
              <a:gs pos="78000">
                <a:srgbClr val="7030A0"/>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orma libre"/>
          <p:cNvSpPr/>
          <p:nvPr/>
        </p:nvSpPr>
        <p:spPr>
          <a:xfrm rot="5400000">
            <a:off x="4110706" y="-2125068"/>
            <a:ext cx="922590" cy="5184578"/>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18080 w 3875636"/>
              <a:gd name="connsiteY0" fmla="*/ 0 h 6858000"/>
              <a:gd name="connsiteX1" fmla="*/ 198266 w 3875636"/>
              <a:gd name="connsiteY1" fmla="*/ 0 h 6858000"/>
              <a:gd name="connsiteX2" fmla="*/ 3875636 w 3875636"/>
              <a:gd name="connsiteY2" fmla="*/ 3429000 h 6858000"/>
              <a:gd name="connsiteX3" fmla="*/ 198266 w 3875636"/>
              <a:gd name="connsiteY3" fmla="*/ 6858000 h 6858000"/>
              <a:gd name="connsiteX4" fmla="*/ 18080 w 3875636"/>
              <a:gd name="connsiteY4" fmla="*/ 6858000 h 6858000"/>
              <a:gd name="connsiteX5" fmla="*/ 3695450 w 3875636"/>
              <a:gd name="connsiteY5" fmla="*/ 3429000 h 6858000"/>
              <a:gd name="connsiteX6" fmla="*/ 18080 w 3875636"/>
              <a:gd name="connsiteY6" fmla="*/ 0 h 6858000"/>
              <a:gd name="connsiteX0" fmla="*/ 58879 w 3916435"/>
              <a:gd name="connsiteY0" fmla="*/ 0 h 6858000"/>
              <a:gd name="connsiteX1" fmla="*/ 239065 w 3916435"/>
              <a:gd name="connsiteY1" fmla="*/ 0 h 6858000"/>
              <a:gd name="connsiteX2" fmla="*/ 3916435 w 3916435"/>
              <a:gd name="connsiteY2" fmla="*/ 3429000 h 6858000"/>
              <a:gd name="connsiteX3" fmla="*/ 239065 w 3916435"/>
              <a:gd name="connsiteY3" fmla="*/ 6858000 h 6858000"/>
              <a:gd name="connsiteX4" fmla="*/ 58879 w 3916435"/>
              <a:gd name="connsiteY4" fmla="*/ 6858000 h 6858000"/>
              <a:gd name="connsiteX5" fmla="*/ 3736249 w 3916435"/>
              <a:gd name="connsiteY5" fmla="*/ 3429000 h 6858000"/>
              <a:gd name="connsiteX6" fmla="*/ 58879 w 3916435"/>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6435" h="6858000">
                <a:moveTo>
                  <a:pt x="58879" y="0"/>
                </a:moveTo>
                <a:lnTo>
                  <a:pt x="239065" y="0"/>
                </a:lnTo>
                <a:cubicBezTo>
                  <a:pt x="2097825" y="2359674"/>
                  <a:pt x="2690645" y="2286000"/>
                  <a:pt x="3916435" y="3429000"/>
                </a:cubicBezTo>
                <a:cubicBezTo>
                  <a:pt x="2595914" y="4337542"/>
                  <a:pt x="881991" y="6286500"/>
                  <a:pt x="239065" y="6858000"/>
                </a:cubicBezTo>
                <a:lnTo>
                  <a:pt x="58879" y="6858000"/>
                </a:lnTo>
                <a:cubicBezTo>
                  <a:pt x="1922219" y="5270345"/>
                  <a:pt x="-2" y="3677573"/>
                  <a:pt x="3736249" y="3429000"/>
                </a:cubicBezTo>
                <a:cubicBezTo>
                  <a:pt x="40799" y="3154257"/>
                  <a:pt x="1284669" y="1143000"/>
                  <a:pt x="58879" y="0"/>
                </a:cubicBezTo>
                <a:close/>
              </a:path>
            </a:pathLst>
          </a:custGeom>
          <a:gradFill flip="none" rotWithShape="1">
            <a:gsLst>
              <a:gs pos="23000">
                <a:schemeClr val="tx1"/>
              </a:gs>
              <a:gs pos="54000">
                <a:srgbClr val="002060">
                  <a:lumMod val="36000"/>
                  <a:lumOff val="64000"/>
                </a:srgbClr>
              </a:gs>
              <a:gs pos="100000">
                <a:srgbClr val="314B53">
                  <a:lumMod val="0"/>
                </a:srgbClr>
              </a:gs>
              <a:gs pos="78000">
                <a:srgbClr val="7030A0"/>
              </a:gs>
              <a:gs pos="100000">
                <a:srgbClr val="006600">
                  <a:lumMod val="0"/>
                </a:srgbClr>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orma libre"/>
          <p:cNvSpPr/>
          <p:nvPr/>
        </p:nvSpPr>
        <p:spPr>
          <a:xfrm rot="5400000">
            <a:off x="3541289" y="-2696100"/>
            <a:ext cx="1916832" cy="7200226"/>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63000">
                <a:srgbClr val="002060">
                  <a:lumMod val="36000"/>
                  <a:lumOff val="64000"/>
                </a:srgbClr>
              </a:gs>
              <a:gs pos="100000">
                <a:srgbClr val="314B53">
                  <a:lumMod val="0"/>
                </a:srgbClr>
              </a:gs>
              <a:gs pos="78000">
                <a:srgbClr val="7030A0"/>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orma libre"/>
          <p:cNvSpPr/>
          <p:nvPr/>
        </p:nvSpPr>
        <p:spPr>
          <a:xfrm rot="5400000">
            <a:off x="2956638" y="-2650858"/>
            <a:ext cx="3140968" cy="8442684"/>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4000">
                <a:schemeClr val="tx1"/>
              </a:gs>
              <a:gs pos="60000">
                <a:srgbClr val="002060">
                  <a:lumMod val="36000"/>
                  <a:lumOff val="64000"/>
                </a:srgbClr>
              </a:gs>
              <a:gs pos="100000">
                <a:srgbClr val="314B53">
                  <a:lumMod val="0"/>
                </a:srgbClr>
              </a:gs>
              <a:gs pos="78000">
                <a:srgbClr val="7030A0"/>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orma libre"/>
          <p:cNvSpPr/>
          <p:nvPr/>
        </p:nvSpPr>
        <p:spPr>
          <a:xfrm rot="16200000" flipV="1">
            <a:off x="2965512" y="1075048"/>
            <a:ext cx="3140968" cy="8424936"/>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60000">
                <a:srgbClr val="002060">
                  <a:lumMod val="36000"/>
                  <a:lumOff val="64000"/>
                </a:srgbClr>
              </a:gs>
              <a:gs pos="100000">
                <a:srgbClr val="314B53">
                  <a:lumMod val="0"/>
                </a:srgbClr>
              </a:gs>
              <a:gs pos="78000">
                <a:srgbClr val="7030A0"/>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orma libre"/>
          <p:cNvSpPr/>
          <p:nvPr/>
        </p:nvSpPr>
        <p:spPr>
          <a:xfrm rot="16200000" flipV="1">
            <a:off x="3601863" y="2457013"/>
            <a:ext cx="1844824" cy="7034494"/>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67000">
                <a:srgbClr val="002060">
                  <a:lumMod val="36000"/>
                  <a:lumOff val="64000"/>
                </a:srgbClr>
              </a:gs>
              <a:gs pos="100000">
                <a:srgbClr val="314B53">
                  <a:lumMod val="0"/>
                </a:srgbClr>
              </a:gs>
              <a:gs pos="82000">
                <a:srgbClr val="7030A0"/>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orma libre"/>
          <p:cNvSpPr/>
          <p:nvPr/>
        </p:nvSpPr>
        <p:spPr>
          <a:xfrm rot="16200000" flipV="1">
            <a:off x="4074532" y="3768244"/>
            <a:ext cx="994936" cy="5184576"/>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268716" y="3723939"/>
                  <a:pt x="3677370" y="3429000"/>
                </a:cubicBezTo>
                <a:cubicBezTo>
                  <a:pt x="243449" y="3222546"/>
                  <a:pt x="1225790" y="1143000"/>
                  <a:pt x="0" y="0"/>
                </a:cubicBezTo>
                <a:close/>
              </a:path>
            </a:pathLst>
          </a:custGeom>
          <a:gradFill>
            <a:gsLst>
              <a:gs pos="34000">
                <a:schemeClr val="tx1"/>
              </a:gs>
              <a:gs pos="60000">
                <a:srgbClr val="002060">
                  <a:lumMod val="36000"/>
                  <a:lumOff val="64000"/>
                </a:srgbClr>
              </a:gs>
              <a:gs pos="100000">
                <a:srgbClr val="314B53">
                  <a:lumMod val="0"/>
                </a:srgbClr>
              </a:gs>
              <a:gs pos="78000">
                <a:srgbClr val="7030A0"/>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orma libre"/>
          <p:cNvSpPr/>
          <p:nvPr/>
        </p:nvSpPr>
        <p:spPr>
          <a:xfrm>
            <a:off x="0"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38000">
                <a:srgbClr val="002060">
                  <a:lumMod val="36000"/>
                  <a:lumOff val="64000"/>
                </a:srgbClr>
              </a:gs>
              <a:gs pos="100000">
                <a:srgbClr val="314B53">
                  <a:lumMod val="0"/>
                </a:srgbClr>
              </a:gs>
              <a:gs pos="78000">
                <a:srgbClr val="7030A0"/>
              </a:gs>
              <a:gs pos="100000">
                <a:srgbClr val="006600">
                  <a:lumMod val="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Forma libre"/>
          <p:cNvSpPr/>
          <p:nvPr/>
        </p:nvSpPr>
        <p:spPr>
          <a:xfrm rot="10800000">
            <a:off x="-40079"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38000">
                <a:srgbClr val="002060">
                  <a:lumMod val="36000"/>
                  <a:lumOff val="64000"/>
                </a:srgbClr>
              </a:gs>
              <a:gs pos="100000">
                <a:srgbClr val="314B53">
                  <a:lumMod val="0"/>
                </a:srgbClr>
              </a:gs>
              <a:gs pos="78000">
                <a:srgbClr val="7030A0"/>
              </a:gs>
              <a:gs pos="100000">
                <a:srgbClr val="006600">
                  <a:lumMod val="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69596494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7"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ppt_w/2"/>
                                          </p:val>
                                        </p:tav>
                                        <p:tav tm="100000">
                                          <p:val>
                                            <p:strVal val="#ppt_x"/>
                                          </p:val>
                                        </p:tav>
                                      </p:tavLst>
                                    </p:anim>
                                    <p:anim calcmode="lin" valueType="num">
                                      <p:cBhvr>
                                        <p:cTn id="11" dur="3000" fill="hold"/>
                                        <p:tgtEl>
                                          <p:spTgt spid="2"/>
                                        </p:tgtEl>
                                        <p:attrNameLst>
                                          <p:attrName>ppt_y</p:attrName>
                                        </p:attrNameLst>
                                      </p:cBhvr>
                                      <p:tavLst>
                                        <p:tav tm="0">
                                          <p:val>
                                            <p:strVal val="#ppt_y"/>
                                          </p:val>
                                        </p:tav>
                                        <p:tav tm="100000">
                                          <p:val>
                                            <p:strVal val="#ppt_y"/>
                                          </p:val>
                                        </p:tav>
                                      </p:tavLst>
                                    </p:anim>
                                    <p:anim calcmode="lin" valueType="num">
                                      <p:cBhvr>
                                        <p:cTn id="12" dur="3000" fill="hold"/>
                                        <p:tgtEl>
                                          <p:spTgt spid="2"/>
                                        </p:tgtEl>
                                        <p:attrNameLst>
                                          <p:attrName>ppt_w</p:attrName>
                                        </p:attrNameLst>
                                      </p:cBhvr>
                                      <p:tavLst>
                                        <p:tav tm="0">
                                          <p:val>
                                            <p:fltVal val="0"/>
                                          </p:val>
                                        </p:tav>
                                        <p:tav tm="100000">
                                          <p:val>
                                            <p:strVal val="#ppt_w"/>
                                          </p:val>
                                        </p:tav>
                                      </p:tavLst>
                                    </p:anim>
                                    <p:anim calcmode="lin" valueType="num">
                                      <p:cBhvr>
                                        <p:cTn id="13" dur="3000" fill="hold"/>
                                        <p:tgtEl>
                                          <p:spTgt spid="2"/>
                                        </p:tgtEl>
                                        <p:attrNameLst>
                                          <p:attrName>ppt_h</p:attrName>
                                        </p:attrNameLst>
                                      </p:cBhvr>
                                      <p:tavLst>
                                        <p:tav tm="0">
                                          <p:val>
                                            <p:strVal val="#ppt_h"/>
                                          </p:val>
                                        </p:tav>
                                        <p:tav tm="100000">
                                          <p:val>
                                            <p:strVal val="#ppt_h"/>
                                          </p:val>
                                        </p:tav>
                                      </p:tavLst>
                                    </p:anim>
                                  </p:childTnLst>
                                </p:cTn>
                              </p:par>
                              <p:par>
                                <p:cTn id="14" presetID="2" presetClass="exit" presetSubtype="8" fill="hold" grpId="1" nodeType="withEffect">
                                  <p:stCondLst>
                                    <p:cond delay="0"/>
                                  </p:stCondLst>
                                  <p:childTnLst>
                                    <p:anim calcmode="lin" valueType="num">
                                      <p:cBhvr additive="base">
                                        <p:cTn id="15" dur="3000"/>
                                        <p:tgtEl>
                                          <p:spTgt spid="2"/>
                                        </p:tgtEl>
                                        <p:attrNameLst>
                                          <p:attrName>ppt_x</p:attrName>
                                        </p:attrNameLst>
                                      </p:cBhvr>
                                      <p:tavLst>
                                        <p:tav tm="0">
                                          <p:val>
                                            <p:strVal val="ppt_x"/>
                                          </p:val>
                                        </p:tav>
                                        <p:tav tm="100000">
                                          <p:val>
                                            <p:strVal val="0-ppt_w/2"/>
                                          </p:val>
                                        </p:tav>
                                      </p:tavLst>
                                    </p:anim>
                                    <p:anim calcmode="lin" valueType="num">
                                      <p:cBhvr additive="base">
                                        <p:cTn id="16" dur="3000"/>
                                        <p:tgtEl>
                                          <p:spTgt spid="2"/>
                                        </p:tgtEl>
                                        <p:attrNameLst>
                                          <p:attrName>ppt_y</p:attrName>
                                        </p:attrNameLst>
                                      </p:cBhvr>
                                      <p:tavLst>
                                        <p:tav tm="0">
                                          <p:val>
                                            <p:strVal val="ppt_y"/>
                                          </p:val>
                                        </p:tav>
                                        <p:tav tm="100000">
                                          <p:val>
                                            <p:strVal val="ppt_y"/>
                                          </p:val>
                                        </p:tav>
                                      </p:tavLst>
                                    </p:anim>
                                    <p:set>
                                      <p:cBhvr>
                                        <p:cTn id="17" dur="1" fill="hold">
                                          <p:stCondLst>
                                            <p:cond delay="2999"/>
                                          </p:stCondLst>
                                        </p:cTn>
                                        <p:tgtEl>
                                          <p:spTgt spid="2"/>
                                        </p:tgtEl>
                                        <p:attrNameLst>
                                          <p:attrName>style.visibility</p:attrName>
                                        </p:attrNameLst>
                                      </p:cBhvr>
                                      <p:to>
                                        <p:strVal val="hidden"/>
                                      </p:to>
                                    </p:set>
                                  </p:childTnLst>
                                </p:cTn>
                              </p:par>
                              <p:par>
                                <p:cTn id="18" presetID="17" presetClass="entr" presetSubtype="2"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3000" fill="hold"/>
                                        <p:tgtEl>
                                          <p:spTgt spid="3"/>
                                        </p:tgtEl>
                                        <p:attrNameLst>
                                          <p:attrName>ppt_x</p:attrName>
                                        </p:attrNameLst>
                                      </p:cBhvr>
                                      <p:tavLst>
                                        <p:tav tm="0">
                                          <p:val>
                                            <p:strVal val="#ppt_x+#ppt_w/2"/>
                                          </p:val>
                                        </p:tav>
                                        <p:tav tm="100000">
                                          <p:val>
                                            <p:strVal val="#ppt_x"/>
                                          </p:val>
                                        </p:tav>
                                      </p:tavLst>
                                    </p:anim>
                                    <p:anim calcmode="lin" valueType="num">
                                      <p:cBhvr>
                                        <p:cTn id="21" dur="3000" fill="hold"/>
                                        <p:tgtEl>
                                          <p:spTgt spid="3"/>
                                        </p:tgtEl>
                                        <p:attrNameLst>
                                          <p:attrName>ppt_y</p:attrName>
                                        </p:attrNameLst>
                                      </p:cBhvr>
                                      <p:tavLst>
                                        <p:tav tm="0">
                                          <p:val>
                                            <p:strVal val="#ppt_y"/>
                                          </p:val>
                                        </p:tav>
                                        <p:tav tm="100000">
                                          <p:val>
                                            <p:strVal val="#ppt_y"/>
                                          </p:val>
                                        </p:tav>
                                      </p:tavLst>
                                    </p:anim>
                                    <p:anim calcmode="lin" valueType="num">
                                      <p:cBhvr>
                                        <p:cTn id="22" dur="3000" fill="hold"/>
                                        <p:tgtEl>
                                          <p:spTgt spid="3"/>
                                        </p:tgtEl>
                                        <p:attrNameLst>
                                          <p:attrName>ppt_w</p:attrName>
                                        </p:attrNameLst>
                                      </p:cBhvr>
                                      <p:tavLst>
                                        <p:tav tm="0">
                                          <p:val>
                                            <p:fltVal val="0"/>
                                          </p:val>
                                        </p:tav>
                                        <p:tav tm="100000">
                                          <p:val>
                                            <p:strVal val="#ppt_w"/>
                                          </p:val>
                                        </p:tav>
                                      </p:tavLst>
                                    </p:anim>
                                    <p:anim calcmode="lin" valueType="num">
                                      <p:cBhvr>
                                        <p:cTn id="23" dur="3000" fill="hold"/>
                                        <p:tgtEl>
                                          <p:spTgt spid="3"/>
                                        </p:tgtEl>
                                        <p:attrNameLst>
                                          <p:attrName>ppt_h</p:attrName>
                                        </p:attrNameLst>
                                      </p:cBhvr>
                                      <p:tavLst>
                                        <p:tav tm="0">
                                          <p:val>
                                            <p:strVal val="#ppt_h"/>
                                          </p:val>
                                        </p:tav>
                                        <p:tav tm="100000">
                                          <p:val>
                                            <p:strVal val="#ppt_h"/>
                                          </p:val>
                                        </p:tav>
                                      </p:tavLst>
                                    </p:anim>
                                  </p:childTnLst>
                                </p:cTn>
                              </p:par>
                              <p:par>
                                <p:cTn id="24" presetID="2" presetClass="exit" presetSubtype="8" fill="hold" grpId="1" nodeType="withEffect">
                                  <p:stCondLst>
                                    <p:cond delay="0"/>
                                  </p:stCondLst>
                                  <p:childTnLst>
                                    <p:anim calcmode="lin" valueType="num">
                                      <p:cBhvr additive="base">
                                        <p:cTn id="25" dur="3000"/>
                                        <p:tgtEl>
                                          <p:spTgt spid="3"/>
                                        </p:tgtEl>
                                        <p:attrNameLst>
                                          <p:attrName>ppt_x</p:attrName>
                                        </p:attrNameLst>
                                      </p:cBhvr>
                                      <p:tavLst>
                                        <p:tav tm="0">
                                          <p:val>
                                            <p:strVal val="ppt_x"/>
                                          </p:val>
                                        </p:tav>
                                        <p:tav tm="100000">
                                          <p:val>
                                            <p:strVal val="0-ppt_w/2"/>
                                          </p:val>
                                        </p:tav>
                                      </p:tavLst>
                                    </p:anim>
                                    <p:anim calcmode="lin" valueType="num">
                                      <p:cBhvr additive="base">
                                        <p:cTn id="26" dur="3000"/>
                                        <p:tgtEl>
                                          <p:spTgt spid="3"/>
                                        </p:tgtEl>
                                        <p:attrNameLst>
                                          <p:attrName>ppt_y</p:attrName>
                                        </p:attrNameLst>
                                      </p:cBhvr>
                                      <p:tavLst>
                                        <p:tav tm="0">
                                          <p:val>
                                            <p:strVal val="ppt_y"/>
                                          </p:val>
                                        </p:tav>
                                        <p:tav tm="100000">
                                          <p:val>
                                            <p:strVal val="ppt_y"/>
                                          </p:val>
                                        </p:tav>
                                      </p:tavLst>
                                    </p:anim>
                                    <p:set>
                                      <p:cBhvr>
                                        <p:cTn id="27" dur="1" fill="hold">
                                          <p:stCondLst>
                                            <p:cond delay="2999"/>
                                          </p:stCondLst>
                                        </p:cTn>
                                        <p:tgtEl>
                                          <p:spTgt spid="3"/>
                                        </p:tgtEl>
                                        <p:attrNameLst>
                                          <p:attrName>style.visibility</p:attrName>
                                        </p:attrNameLst>
                                      </p:cBhvr>
                                      <p:to>
                                        <p:strVal val="hidden"/>
                                      </p:to>
                                    </p:set>
                                  </p:childTnLst>
                                </p:cTn>
                              </p:par>
                              <p:par>
                                <p:cTn id="28" presetID="17" presetClass="entr" presetSubtype="8"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ppt_x</p:attrName>
                                        </p:attrNameLst>
                                      </p:cBhvr>
                                      <p:tavLst>
                                        <p:tav tm="0">
                                          <p:val>
                                            <p:strVal val="#ppt_x-#ppt_w/2"/>
                                          </p:val>
                                        </p:tav>
                                        <p:tav tm="100000">
                                          <p:val>
                                            <p:strVal val="#ppt_x"/>
                                          </p:val>
                                        </p:tav>
                                      </p:tavLst>
                                    </p:anim>
                                    <p:anim calcmode="lin" valueType="num">
                                      <p:cBhvr>
                                        <p:cTn id="31" dur="3000" fill="hold"/>
                                        <p:tgtEl>
                                          <p:spTgt spid="4"/>
                                        </p:tgtEl>
                                        <p:attrNameLst>
                                          <p:attrName>ppt_y</p:attrName>
                                        </p:attrNameLst>
                                      </p:cBhvr>
                                      <p:tavLst>
                                        <p:tav tm="0">
                                          <p:val>
                                            <p:strVal val="#ppt_y"/>
                                          </p:val>
                                        </p:tav>
                                        <p:tav tm="100000">
                                          <p:val>
                                            <p:strVal val="#ppt_y"/>
                                          </p:val>
                                        </p:tav>
                                      </p:tavLst>
                                    </p:anim>
                                    <p:anim calcmode="lin" valueType="num">
                                      <p:cBhvr>
                                        <p:cTn id="32" dur="3000" fill="hold"/>
                                        <p:tgtEl>
                                          <p:spTgt spid="4"/>
                                        </p:tgtEl>
                                        <p:attrNameLst>
                                          <p:attrName>ppt_w</p:attrName>
                                        </p:attrNameLst>
                                      </p:cBhvr>
                                      <p:tavLst>
                                        <p:tav tm="0">
                                          <p:val>
                                            <p:fltVal val="0"/>
                                          </p:val>
                                        </p:tav>
                                        <p:tav tm="100000">
                                          <p:val>
                                            <p:strVal val="#ppt_w"/>
                                          </p:val>
                                        </p:tav>
                                      </p:tavLst>
                                    </p:anim>
                                    <p:anim calcmode="lin" valueType="num">
                                      <p:cBhvr>
                                        <p:cTn id="33" dur="3000" fill="hold"/>
                                        <p:tgtEl>
                                          <p:spTgt spid="4"/>
                                        </p:tgtEl>
                                        <p:attrNameLst>
                                          <p:attrName>ppt_h</p:attrName>
                                        </p:attrNameLst>
                                      </p:cBhvr>
                                      <p:tavLst>
                                        <p:tav tm="0">
                                          <p:val>
                                            <p:strVal val="#ppt_h"/>
                                          </p:val>
                                        </p:tav>
                                        <p:tav tm="100000">
                                          <p:val>
                                            <p:strVal val="#ppt_h"/>
                                          </p:val>
                                        </p:tav>
                                      </p:tavLst>
                                    </p:anim>
                                  </p:childTnLst>
                                </p:cTn>
                              </p:par>
                              <p:par>
                                <p:cTn id="34" presetID="2" presetClass="exit" presetSubtype="2" fill="hold" grpId="1" nodeType="withEffect">
                                  <p:stCondLst>
                                    <p:cond delay="0"/>
                                  </p:stCondLst>
                                  <p:childTnLst>
                                    <p:anim calcmode="lin" valueType="num">
                                      <p:cBhvr additive="base">
                                        <p:cTn id="35" dur="3000"/>
                                        <p:tgtEl>
                                          <p:spTgt spid="4"/>
                                        </p:tgtEl>
                                        <p:attrNameLst>
                                          <p:attrName>ppt_x</p:attrName>
                                        </p:attrNameLst>
                                      </p:cBhvr>
                                      <p:tavLst>
                                        <p:tav tm="0">
                                          <p:val>
                                            <p:strVal val="ppt_x"/>
                                          </p:val>
                                        </p:tav>
                                        <p:tav tm="100000">
                                          <p:val>
                                            <p:strVal val="1+ppt_w/2"/>
                                          </p:val>
                                        </p:tav>
                                      </p:tavLst>
                                    </p:anim>
                                    <p:anim calcmode="lin" valueType="num">
                                      <p:cBhvr additive="base">
                                        <p:cTn id="36" dur="3000"/>
                                        <p:tgtEl>
                                          <p:spTgt spid="4"/>
                                        </p:tgtEl>
                                        <p:attrNameLst>
                                          <p:attrName>ppt_y</p:attrName>
                                        </p:attrNameLst>
                                      </p:cBhvr>
                                      <p:tavLst>
                                        <p:tav tm="0">
                                          <p:val>
                                            <p:strVal val="ppt_y"/>
                                          </p:val>
                                        </p:tav>
                                        <p:tav tm="100000">
                                          <p:val>
                                            <p:strVal val="ppt_y"/>
                                          </p:val>
                                        </p:tav>
                                      </p:tavLst>
                                    </p:anim>
                                    <p:set>
                                      <p:cBhvr>
                                        <p:cTn id="37" dur="1" fill="hold">
                                          <p:stCondLst>
                                            <p:cond delay="2999"/>
                                          </p:stCondLst>
                                        </p:cTn>
                                        <p:tgtEl>
                                          <p:spTgt spid="4"/>
                                        </p:tgtEl>
                                        <p:attrNameLst>
                                          <p:attrName>style.visibility</p:attrName>
                                        </p:attrNameLst>
                                      </p:cBhvr>
                                      <p:to>
                                        <p:strVal val="hidden"/>
                                      </p:to>
                                    </p:set>
                                  </p:childTnLst>
                                </p:cTn>
                              </p:par>
                              <p:par>
                                <p:cTn id="38" presetID="17" presetClass="entr" presetSubtype="8"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0" fill="hold"/>
                                        <p:tgtEl>
                                          <p:spTgt spid="7"/>
                                        </p:tgtEl>
                                        <p:attrNameLst>
                                          <p:attrName>ppt_x</p:attrName>
                                        </p:attrNameLst>
                                      </p:cBhvr>
                                      <p:tavLst>
                                        <p:tav tm="0">
                                          <p:val>
                                            <p:strVal val="#ppt_x-#ppt_w/2"/>
                                          </p:val>
                                        </p:tav>
                                        <p:tav tm="100000">
                                          <p:val>
                                            <p:strVal val="#ppt_x"/>
                                          </p:val>
                                        </p:tav>
                                      </p:tavLst>
                                    </p:anim>
                                    <p:anim calcmode="lin" valueType="num">
                                      <p:cBhvr>
                                        <p:cTn id="41" dur="3000" fill="hold"/>
                                        <p:tgtEl>
                                          <p:spTgt spid="7"/>
                                        </p:tgtEl>
                                        <p:attrNameLst>
                                          <p:attrName>ppt_y</p:attrName>
                                        </p:attrNameLst>
                                      </p:cBhvr>
                                      <p:tavLst>
                                        <p:tav tm="0">
                                          <p:val>
                                            <p:strVal val="#ppt_y"/>
                                          </p:val>
                                        </p:tav>
                                        <p:tav tm="100000">
                                          <p:val>
                                            <p:strVal val="#ppt_y"/>
                                          </p:val>
                                        </p:tav>
                                      </p:tavLst>
                                    </p:anim>
                                    <p:anim calcmode="lin" valueType="num">
                                      <p:cBhvr>
                                        <p:cTn id="42" dur="3000" fill="hold"/>
                                        <p:tgtEl>
                                          <p:spTgt spid="7"/>
                                        </p:tgtEl>
                                        <p:attrNameLst>
                                          <p:attrName>ppt_w</p:attrName>
                                        </p:attrNameLst>
                                      </p:cBhvr>
                                      <p:tavLst>
                                        <p:tav tm="0">
                                          <p:val>
                                            <p:fltVal val="0"/>
                                          </p:val>
                                        </p:tav>
                                        <p:tav tm="100000">
                                          <p:val>
                                            <p:strVal val="#ppt_w"/>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2" presetClass="exit" presetSubtype="2" fill="hold" grpId="1" nodeType="withEffect">
                                  <p:stCondLst>
                                    <p:cond delay="0"/>
                                  </p:stCondLst>
                                  <p:childTnLst>
                                    <p:anim calcmode="lin" valueType="num">
                                      <p:cBhvr additive="base">
                                        <p:cTn id="45" dur="3000"/>
                                        <p:tgtEl>
                                          <p:spTgt spid="7"/>
                                        </p:tgtEl>
                                        <p:attrNameLst>
                                          <p:attrName>ppt_x</p:attrName>
                                        </p:attrNameLst>
                                      </p:cBhvr>
                                      <p:tavLst>
                                        <p:tav tm="0">
                                          <p:val>
                                            <p:strVal val="ppt_x"/>
                                          </p:val>
                                        </p:tav>
                                        <p:tav tm="100000">
                                          <p:val>
                                            <p:strVal val="1+ppt_w/2"/>
                                          </p:val>
                                        </p:tav>
                                      </p:tavLst>
                                    </p:anim>
                                    <p:anim calcmode="lin" valueType="num">
                                      <p:cBhvr additive="base">
                                        <p:cTn id="46" dur="3000"/>
                                        <p:tgtEl>
                                          <p:spTgt spid="7"/>
                                        </p:tgtEl>
                                        <p:attrNameLst>
                                          <p:attrName>ppt_y</p:attrName>
                                        </p:attrNameLst>
                                      </p:cBhvr>
                                      <p:tavLst>
                                        <p:tav tm="0">
                                          <p:val>
                                            <p:strVal val="ppt_y"/>
                                          </p:val>
                                        </p:tav>
                                        <p:tav tm="100000">
                                          <p:val>
                                            <p:strVal val="ppt_y"/>
                                          </p:val>
                                        </p:tav>
                                      </p:tavLst>
                                    </p:anim>
                                    <p:set>
                                      <p:cBhvr>
                                        <p:cTn id="47" dur="1" fill="hold">
                                          <p:stCondLst>
                                            <p:cond delay="2999"/>
                                          </p:stCondLst>
                                        </p:cTn>
                                        <p:tgtEl>
                                          <p:spTgt spid="7"/>
                                        </p:tgtEl>
                                        <p:attrNameLst>
                                          <p:attrName>style.visibility</p:attrName>
                                        </p:attrNameLst>
                                      </p:cBhvr>
                                      <p:to>
                                        <p:strVal val="hidden"/>
                                      </p:to>
                                    </p:set>
                                  </p:childTnLst>
                                </p:cTn>
                              </p:par>
                              <p:par>
                                <p:cTn id="48" presetID="17" presetClass="entr" presetSubtype="2"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3000" fill="hold"/>
                                        <p:tgtEl>
                                          <p:spTgt spid="8"/>
                                        </p:tgtEl>
                                        <p:attrNameLst>
                                          <p:attrName>ppt_x</p:attrName>
                                        </p:attrNameLst>
                                      </p:cBhvr>
                                      <p:tavLst>
                                        <p:tav tm="0">
                                          <p:val>
                                            <p:strVal val="#ppt_x+#ppt_w/2"/>
                                          </p:val>
                                        </p:tav>
                                        <p:tav tm="100000">
                                          <p:val>
                                            <p:strVal val="#ppt_x"/>
                                          </p:val>
                                        </p:tav>
                                      </p:tavLst>
                                    </p:anim>
                                    <p:anim calcmode="lin" valueType="num">
                                      <p:cBhvr>
                                        <p:cTn id="51" dur="3000" fill="hold"/>
                                        <p:tgtEl>
                                          <p:spTgt spid="8"/>
                                        </p:tgtEl>
                                        <p:attrNameLst>
                                          <p:attrName>ppt_y</p:attrName>
                                        </p:attrNameLst>
                                      </p:cBhvr>
                                      <p:tavLst>
                                        <p:tav tm="0">
                                          <p:val>
                                            <p:strVal val="#ppt_y"/>
                                          </p:val>
                                        </p:tav>
                                        <p:tav tm="100000">
                                          <p:val>
                                            <p:strVal val="#ppt_y"/>
                                          </p:val>
                                        </p:tav>
                                      </p:tavLst>
                                    </p:anim>
                                    <p:anim calcmode="lin" valueType="num">
                                      <p:cBhvr>
                                        <p:cTn id="52" dur="3000" fill="hold"/>
                                        <p:tgtEl>
                                          <p:spTgt spid="8"/>
                                        </p:tgtEl>
                                        <p:attrNameLst>
                                          <p:attrName>ppt_w</p:attrName>
                                        </p:attrNameLst>
                                      </p:cBhvr>
                                      <p:tavLst>
                                        <p:tav tm="0">
                                          <p:val>
                                            <p:fltVal val="0"/>
                                          </p:val>
                                        </p:tav>
                                        <p:tav tm="100000">
                                          <p:val>
                                            <p:strVal val="#ppt_w"/>
                                          </p:val>
                                        </p:tav>
                                      </p:tavLst>
                                    </p:anim>
                                    <p:anim calcmode="lin" valueType="num">
                                      <p:cBhvr>
                                        <p:cTn id="53" dur="3000" fill="hold"/>
                                        <p:tgtEl>
                                          <p:spTgt spid="8"/>
                                        </p:tgtEl>
                                        <p:attrNameLst>
                                          <p:attrName>ppt_h</p:attrName>
                                        </p:attrNameLst>
                                      </p:cBhvr>
                                      <p:tavLst>
                                        <p:tav tm="0">
                                          <p:val>
                                            <p:strVal val="#ppt_h"/>
                                          </p:val>
                                        </p:tav>
                                        <p:tav tm="100000">
                                          <p:val>
                                            <p:strVal val="#ppt_h"/>
                                          </p:val>
                                        </p:tav>
                                      </p:tavLst>
                                    </p:anim>
                                  </p:childTnLst>
                                </p:cTn>
                              </p:par>
                              <p:par>
                                <p:cTn id="54" presetID="2" presetClass="exit" presetSubtype="8" fill="hold" grpId="1"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0-ppt_w/2"/>
                                          </p:val>
                                        </p:tav>
                                      </p:tavLst>
                                    </p:anim>
                                    <p:anim calcmode="lin" valueType="num">
                                      <p:cBhvr additive="base">
                                        <p:cTn id="56" dur="3000"/>
                                        <p:tgtEl>
                                          <p:spTgt spid="8"/>
                                        </p:tgtEl>
                                        <p:attrNameLst>
                                          <p:attrName>ppt_y</p:attrName>
                                        </p:attrNameLst>
                                      </p:cBhvr>
                                      <p:tavLst>
                                        <p:tav tm="0">
                                          <p:val>
                                            <p:strVal val="ppt_y"/>
                                          </p:val>
                                        </p:tav>
                                        <p:tav tm="100000">
                                          <p:val>
                                            <p:strVal val="ppt_y"/>
                                          </p:val>
                                        </p:tav>
                                      </p:tavLst>
                                    </p:anim>
                                    <p:set>
                                      <p:cBhvr>
                                        <p:cTn id="57" dur="1" fill="hold">
                                          <p:stCondLst>
                                            <p:cond delay="2999"/>
                                          </p:stCondLst>
                                        </p:cTn>
                                        <p:tgtEl>
                                          <p:spTgt spid="8"/>
                                        </p:tgtEl>
                                        <p:attrNameLst>
                                          <p:attrName>style.visibility</p:attrName>
                                        </p:attrNameLst>
                                      </p:cBhvr>
                                      <p:to>
                                        <p:strVal val="hidden"/>
                                      </p:to>
                                    </p:set>
                                  </p:childTnLst>
                                </p:cTn>
                              </p:par>
                              <p:par>
                                <p:cTn id="58" presetID="17" presetClass="entr" presetSubtype="8" fill="hold" grpId="0" nodeType="with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p:cTn id="60" dur="3000" fill="hold"/>
                                        <p:tgtEl>
                                          <p:spTgt spid="9"/>
                                        </p:tgtEl>
                                        <p:attrNameLst>
                                          <p:attrName>ppt_x</p:attrName>
                                        </p:attrNameLst>
                                      </p:cBhvr>
                                      <p:tavLst>
                                        <p:tav tm="0">
                                          <p:val>
                                            <p:strVal val="#ppt_x-#ppt_w/2"/>
                                          </p:val>
                                        </p:tav>
                                        <p:tav tm="100000">
                                          <p:val>
                                            <p:strVal val="#ppt_x"/>
                                          </p:val>
                                        </p:tav>
                                      </p:tavLst>
                                    </p:anim>
                                    <p:anim calcmode="lin" valueType="num">
                                      <p:cBhvr>
                                        <p:cTn id="61" dur="3000" fill="hold"/>
                                        <p:tgtEl>
                                          <p:spTgt spid="9"/>
                                        </p:tgtEl>
                                        <p:attrNameLst>
                                          <p:attrName>ppt_y</p:attrName>
                                        </p:attrNameLst>
                                      </p:cBhvr>
                                      <p:tavLst>
                                        <p:tav tm="0">
                                          <p:val>
                                            <p:strVal val="#ppt_y"/>
                                          </p:val>
                                        </p:tav>
                                        <p:tav tm="100000">
                                          <p:val>
                                            <p:strVal val="#ppt_y"/>
                                          </p:val>
                                        </p:tav>
                                      </p:tavLst>
                                    </p:anim>
                                    <p:anim calcmode="lin" valueType="num">
                                      <p:cBhvr>
                                        <p:cTn id="62" dur="3000" fill="hold"/>
                                        <p:tgtEl>
                                          <p:spTgt spid="9"/>
                                        </p:tgtEl>
                                        <p:attrNameLst>
                                          <p:attrName>ppt_w</p:attrName>
                                        </p:attrNameLst>
                                      </p:cBhvr>
                                      <p:tavLst>
                                        <p:tav tm="0">
                                          <p:val>
                                            <p:fltVal val="0"/>
                                          </p:val>
                                        </p:tav>
                                        <p:tav tm="100000">
                                          <p:val>
                                            <p:strVal val="#ppt_w"/>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2" presetClass="exit" presetSubtype="2" fill="hold" grpId="1"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1+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17" presetClass="entr" presetSubtype="1"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ppt_x</p:attrName>
                                        </p:attrNameLst>
                                      </p:cBhvr>
                                      <p:tavLst>
                                        <p:tav tm="0">
                                          <p:val>
                                            <p:strVal val="#ppt_x"/>
                                          </p:val>
                                        </p:tav>
                                        <p:tav tm="100000">
                                          <p:val>
                                            <p:strVal val="#ppt_x"/>
                                          </p:val>
                                        </p:tav>
                                      </p:tavLst>
                                    </p:anim>
                                    <p:anim calcmode="lin" valueType="num">
                                      <p:cBhvr>
                                        <p:cTn id="71" dur="3000" fill="hold"/>
                                        <p:tgtEl>
                                          <p:spTgt spid="10"/>
                                        </p:tgtEl>
                                        <p:attrNameLst>
                                          <p:attrName>ppt_y</p:attrName>
                                        </p:attrNameLst>
                                      </p:cBhvr>
                                      <p:tavLst>
                                        <p:tav tm="0">
                                          <p:val>
                                            <p:strVal val="#ppt_y-#ppt_h/2"/>
                                          </p:val>
                                        </p:tav>
                                        <p:tav tm="100000">
                                          <p:val>
                                            <p:strVal val="#ppt_y"/>
                                          </p:val>
                                        </p:tav>
                                      </p:tavLst>
                                    </p:anim>
                                    <p:anim calcmode="lin" valueType="num">
                                      <p:cBhvr>
                                        <p:cTn id="72" dur="3000" fill="hold"/>
                                        <p:tgtEl>
                                          <p:spTgt spid="10"/>
                                        </p:tgtEl>
                                        <p:attrNameLst>
                                          <p:attrName>ppt_w</p:attrName>
                                        </p:attrNameLst>
                                      </p:cBhvr>
                                      <p:tavLst>
                                        <p:tav tm="0">
                                          <p:val>
                                            <p:strVal val="#ppt_w"/>
                                          </p:val>
                                        </p:tav>
                                        <p:tav tm="100000">
                                          <p:val>
                                            <p:strVal val="#ppt_w"/>
                                          </p:val>
                                        </p:tav>
                                      </p:tavLst>
                                    </p:anim>
                                    <p:anim calcmode="lin" valueType="num">
                                      <p:cBhvr>
                                        <p:cTn id="73" dur="3000" fill="hold"/>
                                        <p:tgtEl>
                                          <p:spTgt spid="10"/>
                                        </p:tgtEl>
                                        <p:attrNameLst>
                                          <p:attrName>ppt_h</p:attrName>
                                        </p:attrNameLst>
                                      </p:cBhvr>
                                      <p:tavLst>
                                        <p:tav tm="0">
                                          <p:val>
                                            <p:fltVal val="0"/>
                                          </p:val>
                                        </p:tav>
                                        <p:tav tm="100000">
                                          <p:val>
                                            <p:strVal val="#ppt_h"/>
                                          </p:val>
                                        </p:tav>
                                      </p:tavLst>
                                    </p:anim>
                                  </p:childTnLst>
                                </p:cTn>
                              </p:par>
                              <p:par>
                                <p:cTn id="74" presetID="2" presetClass="exit" presetSubtype="4" fill="hold" grpId="1"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ppt_x"/>
                                          </p:val>
                                        </p:tav>
                                      </p:tavLst>
                                    </p:anim>
                                    <p:anim calcmode="lin" valueType="num">
                                      <p:cBhvr additive="base">
                                        <p:cTn id="76" dur="3000"/>
                                        <p:tgtEl>
                                          <p:spTgt spid="10"/>
                                        </p:tgtEl>
                                        <p:attrNameLst>
                                          <p:attrName>ppt_y</p:attrName>
                                        </p:attrNameLst>
                                      </p:cBhvr>
                                      <p:tavLst>
                                        <p:tav tm="0">
                                          <p:val>
                                            <p:strVal val="ppt_y"/>
                                          </p:val>
                                        </p:tav>
                                        <p:tav tm="100000">
                                          <p:val>
                                            <p:strVal val="1+ppt_h/2"/>
                                          </p:val>
                                        </p:tav>
                                      </p:tavLst>
                                    </p:anim>
                                    <p:set>
                                      <p:cBhvr>
                                        <p:cTn id="77" dur="1" fill="hold">
                                          <p:stCondLst>
                                            <p:cond delay="2999"/>
                                          </p:stCondLst>
                                        </p:cTn>
                                        <p:tgtEl>
                                          <p:spTgt spid="10"/>
                                        </p:tgtEl>
                                        <p:attrNameLst>
                                          <p:attrName>style.visibility</p:attrName>
                                        </p:attrNameLst>
                                      </p:cBhvr>
                                      <p:to>
                                        <p:strVal val="hidden"/>
                                      </p:to>
                                    </p:set>
                                  </p:childTnLst>
                                </p:cTn>
                              </p:par>
                              <p:par>
                                <p:cTn id="78" presetID="17" presetClass="entr" presetSubtype="1" fill="hold" grpId="0"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p:cTn id="80" dur="3000" fill="hold"/>
                                        <p:tgtEl>
                                          <p:spTgt spid="11"/>
                                        </p:tgtEl>
                                        <p:attrNameLst>
                                          <p:attrName>ppt_x</p:attrName>
                                        </p:attrNameLst>
                                      </p:cBhvr>
                                      <p:tavLst>
                                        <p:tav tm="0">
                                          <p:val>
                                            <p:strVal val="#ppt_x"/>
                                          </p:val>
                                        </p:tav>
                                        <p:tav tm="100000">
                                          <p:val>
                                            <p:strVal val="#ppt_x"/>
                                          </p:val>
                                        </p:tav>
                                      </p:tavLst>
                                    </p:anim>
                                    <p:anim calcmode="lin" valueType="num">
                                      <p:cBhvr>
                                        <p:cTn id="81" dur="3000" fill="hold"/>
                                        <p:tgtEl>
                                          <p:spTgt spid="11"/>
                                        </p:tgtEl>
                                        <p:attrNameLst>
                                          <p:attrName>ppt_y</p:attrName>
                                        </p:attrNameLst>
                                      </p:cBhvr>
                                      <p:tavLst>
                                        <p:tav tm="0">
                                          <p:val>
                                            <p:strVal val="#ppt_y-#ppt_h/2"/>
                                          </p:val>
                                        </p:tav>
                                        <p:tav tm="100000">
                                          <p:val>
                                            <p:strVal val="#ppt_y"/>
                                          </p:val>
                                        </p:tav>
                                      </p:tavLst>
                                    </p:anim>
                                    <p:anim calcmode="lin" valueType="num">
                                      <p:cBhvr>
                                        <p:cTn id="82" dur="3000" fill="hold"/>
                                        <p:tgtEl>
                                          <p:spTgt spid="11"/>
                                        </p:tgtEl>
                                        <p:attrNameLst>
                                          <p:attrName>ppt_w</p:attrName>
                                        </p:attrNameLst>
                                      </p:cBhvr>
                                      <p:tavLst>
                                        <p:tav tm="0">
                                          <p:val>
                                            <p:strVal val="#ppt_w"/>
                                          </p:val>
                                        </p:tav>
                                        <p:tav tm="100000">
                                          <p:val>
                                            <p:strVal val="#ppt_w"/>
                                          </p:val>
                                        </p:tav>
                                      </p:tavLst>
                                    </p:anim>
                                    <p:anim calcmode="lin" valueType="num">
                                      <p:cBhvr>
                                        <p:cTn id="83" dur="3000" fill="hold"/>
                                        <p:tgtEl>
                                          <p:spTgt spid="11"/>
                                        </p:tgtEl>
                                        <p:attrNameLst>
                                          <p:attrName>ppt_h</p:attrName>
                                        </p:attrNameLst>
                                      </p:cBhvr>
                                      <p:tavLst>
                                        <p:tav tm="0">
                                          <p:val>
                                            <p:fltVal val="0"/>
                                          </p:val>
                                        </p:tav>
                                        <p:tav tm="100000">
                                          <p:val>
                                            <p:strVal val="#ppt_h"/>
                                          </p:val>
                                        </p:tav>
                                      </p:tavLst>
                                    </p:anim>
                                  </p:childTnLst>
                                </p:cTn>
                              </p:par>
                              <p:par>
                                <p:cTn id="84" presetID="2" presetClass="exit" presetSubtype="4" fill="hold" grpId="1"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ppt_x"/>
                                          </p:val>
                                        </p:tav>
                                      </p:tavLst>
                                    </p:anim>
                                    <p:anim calcmode="lin" valueType="num">
                                      <p:cBhvr additive="base">
                                        <p:cTn id="86" dur="3000"/>
                                        <p:tgtEl>
                                          <p:spTgt spid="11"/>
                                        </p:tgtEl>
                                        <p:attrNameLst>
                                          <p:attrName>ppt_y</p:attrName>
                                        </p:attrNameLst>
                                      </p:cBhvr>
                                      <p:tavLst>
                                        <p:tav tm="0">
                                          <p:val>
                                            <p:strVal val="ppt_y"/>
                                          </p:val>
                                        </p:tav>
                                        <p:tav tm="100000">
                                          <p:val>
                                            <p:strVal val="1+ppt_h/2"/>
                                          </p:val>
                                        </p:tav>
                                      </p:tavLst>
                                    </p:anim>
                                    <p:set>
                                      <p:cBhvr>
                                        <p:cTn id="87" dur="1" fill="hold">
                                          <p:stCondLst>
                                            <p:cond delay="2999"/>
                                          </p:stCondLst>
                                        </p:cTn>
                                        <p:tgtEl>
                                          <p:spTgt spid="11"/>
                                        </p:tgtEl>
                                        <p:attrNameLst>
                                          <p:attrName>style.visibility</p:attrName>
                                        </p:attrNameLst>
                                      </p:cBhvr>
                                      <p:to>
                                        <p:strVal val="hidden"/>
                                      </p:to>
                                    </p:set>
                                  </p:childTnLst>
                                </p:cTn>
                              </p:par>
                              <p:par>
                                <p:cTn id="88" presetID="17" presetClass="entr" presetSubtype="1" fill="hold" grpId="0"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ppt_x</p:attrName>
                                        </p:attrNameLst>
                                      </p:cBhvr>
                                      <p:tavLst>
                                        <p:tav tm="0">
                                          <p:val>
                                            <p:strVal val="#ppt_x"/>
                                          </p:val>
                                        </p:tav>
                                        <p:tav tm="100000">
                                          <p:val>
                                            <p:strVal val="#ppt_x"/>
                                          </p:val>
                                        </p:tav>
                                      </p:tavLst>
                                    </p:anim>
                                    <p:anim calcmode="lin" valueType="num">
                                      <p:cBhvr>
                                        <p:cTn id="91" dur="3000" fill="hold"/>
                                        <p:tgtEl>
                                          <p:spTgt spid="12"/>
                                        </p:tgtEl>
                                        <p:attrNameLst>
                                          <p:attrName>ppt_y</p:attrName>
                                        </p:attrNameLst>
                                      </p:cBhvr>
                                      <p:tavLst>
                                        <p:tav tm="0">
                                          <p:val>
                                            <p:strVal val="#ppt_y-#ppt_h/2"/>
                                          </p:val>
                                        </p:tav>
                                        <p:tav tm="100000">
                                          <p:val>
                                            <p:strVal val="#ppt_y"/>
                                          </p:val>
                                        </p:tav>
                                      </p:tavLst>
                                    </p:anim>
                                    <p:anim calcmode="lin" valueType="num">
                                      <p:cBhvr>
                                        <p:cTn id="92" dur="3000" fill="hold"/>
                                        <p:tgtEl>
                                          <p:spTgt spid="12"/>
                                        </p:tgtEl>
                                        <p:attrNameLst>
                                          <p:attrName>ppt_w</p:attrName>
                                        </p:attrNameLst>
                                      </p:cBhvr>
                                      <p:tavLst>
                                        <p:tav tm="0">
                                          <p:val>
                                            <p:strVal val="#ppt_w"/>
                                          </p:val>
                                        </p:tav>
                                        <p:tav tm="100000">
                                          <p:val>
                                            <p:strVal val="#ppt_w"/>
                                          </p:val>
                                        </p:tav>
                                      </p:tavLst>
                                    </p:anim>
                                    <p:anim calcmode="lin" valueType="num">
                                      <p:cBhvr>
                                        <p:cTn id="93" dur="3000" fill="hold"/>
                                        <p:tgtEl>
                                          <p:spTgt spid="12"/>
                                        </p:tgtEl>
                                        <p:attrNameLst>
                                          <p:attrName>ppt_h</p:attrName>
                                        </p:attrNameLst>
                                      </p:cBhvr>
                                      <p:tavLst>
                                        <p:tav tm="0">
                                          <p:val>
                                            <p:fltVal val="0"/>
                                          </p:val>
                                        </p:tav>
                                        <p:tav tm="100000">
                                          <p:val>
                                            <p:strVal val="#ppt_h"/>
                                          </p:val>
                                        </p:tav>
                                      </p:tavLst>
                                    </p:anim>
                                  </p:childTnLst>
                                </p:cTn>
                              </p:par>
                              <p:par>
                                <p:cTn id="94" presetID="2" presetClass="exit" presetSubtype="4" fill="hold" grpId="1"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ppt_x"/>
                                          </p:val>
                                        </p:tav>
                                      </p:tavLst>
                                    </p:anim>
                                    <p:anim calcmode="lin" valueType="num">
                                      <p:cBhvr additive="base">
                                        <p:cTn id="96" dur="3000"/>
                                        <p:tgtEl>
                                          <p:spTgt spid="12"/>
                                        </p:tgtEl>
                                        <p:attrNameLst>
                                          <p:attrName>ppt_y</p:attrName>
                                        </p:attrNameLst>
                                      </p:cBhvr>
                                      <p:tavLst>
                                        <p:tav tm="0">
                                          <p:val>
                                            <p:strVal val="ppt_y"/>
                                          </p:val>
                                        </p:tav>
                                        <p:tav tm="100000">
                                          <p:val>
                                            <p:strVal val="1+ppt_h/2"/>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ntr" presetSubtype="4" fill="hold" grpId="0" nodeType="withEffect">
                                  <p:stCondLst>
                                    <p:cond delay="0"/>
                                  </p:stCondLst>
                                  <p:childTnLst>
                                    <p:set>
                                      <p:cBhvr>
                                        <p:cTn id="99" dur="1" fill="hold">
                                          <p:stCondLst>
                                            <p:cond delay="0"/>
                                          </p:stCondLst>
                                        </p:cTn>
                                        <p:tgtEl>
                                          <p:spTgt spid="13"/>
                                        </p:tgtEl>
                                        <p:attrNameLst>
                                          <p:attrName>style.visibility</p:attrName>
                                        </p:attrNameLst>
                                      </p:cBhvr>
                                      <p:to>
                                        <p:strVal val="visible"/>
                                      </p:to>
                                    </p:set>
                                    <p:anim calcmode="lin" valueType="num">
                                      <p:cBhvr>
                                        <p:cTn id="100" dur="3000" fill="hold"/>
                                        <p:tgtEl>
                                          <p:spTgt spid="13"/>
                                        </p:tgtEl>
                                        <p:attrNameLst>
                                          <p:attrName>ppt_x</p:attrName>
                                        </p:attrNameLst>
                                      </p:cBhvr>
                                      <p:tavLst>
                                        <p:tav tm="0">
                                          <p:val>
                                            <p:strVal val="#ppt_x"/>
                                          </p:val>
                                        </p:tav>
                                        <p:tav tm="100000">
                                          <p:val>
                                            <p:strVal val="#ppt_x"/>
                                          </p:val>
                                        </p:tav>
                                      </p:tavLst>
                                    </p:anim>
                                    <p:anim calcmode="lin" valueType="num">
                                      <p:cBhvr>
                                        <p:cTn id="101" dur="3000" fill="hold"/>
                                        <p:tgtEl>
                                          <p:spTgt spid="13"/>
                                        </p:tgtEl>
                                        <p:attrNameLst>
                                          <p:attrName>ppt_y</p:attrName>
                                        </p:attrNameLst>
                                      </p:cBhvr>
                                      <p:tavLst>
                                        <p:tav tm="0">
                                          <p:val>
                                            <p:strVal val="#ppt_y+#ppt_h/2"/>
                                          </p:val>
                                        </p:tav>
                                        <p:tav tm="100000">
                                          <p:val>
                                            <p:strVal val="#ppt_y"/>
                                          </p:val>
                                        </p:tav>
                                      </p:tavLst>
                                    </p:anim>
                                    <p:anim calcmode="lin" valueType="num">
                                      <p:cBhvr>
                                        <p:cTn id="102" dur="3000" fill="hold"/>
                                        <p:tgtEl>
                                          <p:spTgt spid="13"/>
                                        </p:tgtEl>
                                        <p:attrNameLst>
                                          <p:attrName>ppt_w</p:attrName>
                                        </p:attrNameLst>
                                      </p:cBhvr>
                                      <p:tavLst>
                                        <p:tav tm="0">
                                          <p:val>
                                            <p:strVal val="#ppt_w"/>
                                          </p:val>
                                        </p:tav>
                                        <p:tav tm="100000">
                                          <p:val>
                                            <p:strVal val="#ppt_w"/>
                                          </p:val>
                                        </p:tav>
                                      </p:tavLst>
                                    </p:anim>
                                    <p:anim calcmode="lin" valueType="num">
                                      <p:cBhvr>
                                        <p:cTn id="103" dur="3000" fill="hold"/>
                                        <p:tgtEl>
                                          <p:spTgt spid="13"/>
                                        </p:tgtEl>
                                        <p:attrNameLst>
                                          <p:attrName>ppt_h</p:attrName>
                                        </p:attrNameLst>
                                      </p:cBhvr>
                                      <p:tavLst>
                                        <p:tav tm="0">
                                          <p:val>
                                            <p:fltVal val="0"/>
                                          </p:val>
                                        </p:tav>
                                        <p:tav tm="100000">
                                          <p:val>
                                            <p:strVal val="#ppt_h"/>
                                          </p:val>
                                        </p:tav>
                                      </p:tavLst>
                                    </p:anim>
                                  </p:childTnLst>
                                </p:cTn>
                              </p:par>
                              <p:par>
                                <p:cTn id="104" presetID="2" presetClass="exit" presetSubtype="1" fill="hold" grpId="1"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ppt_x"/>
                                          </p:val>
                                        </p:tav>
                                      </p:tavLst>
                                    </p:anim>
                                    <p:anim calcmode="lin" valueType="num">
                                      <p:cBhvr additive="base">
                                        <p:cTn id="106" dur="3000"/>
                                        <p:tgtEl>
                                          <p:spTgt spid="13"/>
                                        </p:tgtEl>
                                        <p:attrNameLst>
                                          <p:attrName>ppt_y</p:attrName>
                                        </p:attrNameLst>
                                      </p:cBhvr>
                                      <p:tavLst>
                                        <p:tav tm="0">
                                          <p:val>
                                            <p:strVal val="ppt_y"/>
                                          </p:val>
                                        </p:tav>
                                        <p:tav tm="100000">
                                          <p:val>
                                            <p:strVal val="0-ppt_h/2"/>
                                          </p:val>
                                        </p:tav>
                                      </p:tavLst>
                                    </p:anim>
                                    <p:set>
                                      <p:cBhvr>
                                        <p:cTn id="107" dur="1" fill="hold">
                                          <p:stCondLst>
                                            <p:cond delay="2999"/>
                                          </p:stCondLst>
                                        </p:cTn>
                                        <p:tgtEl>
                                          <p:spTgt spid="13"/>
                                        </p:tgtEl>
                                        <p:attrNameLst>
                                          <p:attrName>style.visibility</p:attrName>
                                        </p:attrNameLst>
                                      </p:cBhvr>
                                      <p:to>
                                        <p:strVal val="hidden"/>
                                      </p:to>
                                    </p:set>
                                  </p:childTnLst>
                                </p:cTn>
                              </p:par>
                              <p:par>
                                <p:cTn id="108" presetID="17" presetClass="entr" presetSubtype="4" fill="hold" grpId="0"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3000" fill="hold"/>
                                        <p:tgtEl>
                                          <p:spTgt spid="14"/>
                                        </p:tgtEl>
                                        <p:attrNameLst>
                                          <p:attrName>ppt_x</p:attrName>
                                        </p:attrNameLst>
                                      </p:cBhvr>
                                      <p:tavLst>
                                        <p:tav tm="0">
                                          <p:val>
                                            <p:strVal val="#ppt_x"/>
                                          </p:val>
                                        </p:tav>
                                        <p:tav tm="100000">
                                          <p:val>
                                            <p:strVal val="#ppt_x"/>
                                          </p:val>
                                        </p:tav>
                                      </p:tavLst>
                                    </p:anim>
                                    <p:anim calcmode="lin" valueType="num">
                                      <p:cBhvr>
                                        <p:cTn id="111" dur="3000" fill="hold"/>
                                        <p:tgtEl>
                                          <p:spTgt spid="14"/>
                                        </p:tgtEl>
                                        <p:attrNameLst>
                                          <p:attrName>ppt_y</p:attrName>
                                        </p:attrNameLst>
                                      </p:cBhvr>
                                      <p:tavLst>
                                        <p:tav tm="0">
                                          <p:val>
                                            <p:strVal val="#ppt_y+#ppt_h/2"/>
                                          </p:val>
                                        </p:tav>
                                        <p:tav tm="100000">
                                          <p:val>
                                            <p:strVal val="#ppt_y"/>
                                          </p:val>
                                        </p:tav>
                                      </p:tavLst>
                                    </p:anim>
                                    <p:anim calcmode="lin" valueType="num">
                                      <p:cBhvr>
                                        <p:cTn id="112" dur="3000" fill="hold"/>
                                        <p:tgtEl>
                                          <p:spTgt spid="14"/>
                                        </p:tgtEl>
                                        <p:attrNameLst>
                                          <p:attrName>ppt_w</p:attrName>
                                        </p:attrNameLst>
                                      </p:cBhvr>
                                      <p:tavLst>
                                        <p:tav tm="0">
                                          <p:val>
                                            <p:strVal val="#ppt_w"/>
                                          </p:val>
                                        </p:tav>
                                        <p:tav tm="100000">
                                          <p:val>
                                            <p:strVal val="#ppt_w"/>
                                          </p:val>
                                        </p:tav>
                                      </p:tavLst>
                                    </p:anim>
                                    <p:anim calcmode="lin" valueType="num">
                                      <p:cBhvr>
                                        <p:cTn id="113" dur="3000" fill="hold"/>
                                        <p:tgtEl>
                                          <p:spTgt spid="14"/>
                                        </p:tgtEl>
                                        <p:attrNameLst>
                                          <p:attrName>ppt_h</p:attrName>
                                        </p:attrNameLst>
                                      </p:cBhvr>
                                      <p:tavLst>
                                        <p:tav tm="0">
                                          <p:val>
                                            <p:fltVal val="0"/>
                                          </p:val>
                                        </p:tav>
                                        <p:tav tm="100000">
                                          <p:val>
                                            <p:strVal val="#ppt_h"/>
                                          </p:val>
                                        </p:tav>
                                      </p:tavLst>
                                    </p:anim>
                                  </p:childTnLst>
                                </p:cTn>
                              </p:par>
                              <p:par>
                                <p:cTn id="114" presetID="2" presetClass="exit" presetSubtype="1" fill="hold" grpId="1" nodeType="withEffect">
                                  <p:stCondLst>
                                    <p:cond delay="0"/>
                                  </p:stCondLst>
                                  <p:childTnLst>
                                    <p:anim calcmode="lin" valueType="num">
                                      <p:cBhvr additive="base">
                                        <p:cTn id="115" dur="3000"/>
                                        <p:tgtEl>
                                          <p:spTgt spid="14"/>
                                        </p:tgtEl>
                                        <p:attrNameLst>
                                          <p:attrName>ppt_x</p:attrName>
                                        </p:attrNameLst>
                                      </p:cBhvr>
                                      <p:tavLst>
                                        <p:tav tm="0">
                                          <p:val>
                                            <p:strVal val="ppt_x"/>
                                          </p:val>
                                        </p:tav>
                                        <p:tav tm="100000">
                                          <p:val>
                                            <p:strVal val="ppt_x"/>
                                          </p:val>
                                        </p:tav>
                                      </p:tavLst>
                                    </p:anim>
                                    <p:anim calcmode="lin" valueType="num">
                                      <p:cBhvr additive="base">
                                        <p:cTn id="116" dur="3000"/>
                                        <p:tgtEl>
                                          <p:spTgt spid="14"/>
                                        </p:tgtEl>
                                        <p:attrNameLst>
                                          <p:attrName>ppt_y</p:attrName>
                                        </p:attrNameLst>
                                      </p:cBhvr>
                                      <p:tavLst>
                                        <p:tav tm="0">
                                          <p:val>
                                            <p:strVal val="ppt_y"/>
                                          </p:val>
                                        </p:tav>
                                        <p:tav tm="100000">
                                          <p:val>
                                            <p:strVal val="0-ppt_h/2"/>
                                          </p:val>
                                        </p:tav>
                                      </p:tavLst>
                                    </p:anim>
                                    <p:set>
                                      <p:cBhvr>
                                        <p:cTn id="117" dur="1" fill="hold">
                                          <p:stCondLst>
                                            <p:cond delay="2999"/>
                                          </p:stCondLst>
                                        </p:cTn>
                                        <p:tgtEl>
                                          <p:spTgt spid="14"/>
                                        </p:tgtEl>
                                        <p:attrNameLst>
                                          <p:attrName>style.visibility</p:attrName>
                                        </p:attrNameLst>
                                      </p:cBhvr>
                                      <p:to>
                                        <p:strVal val="hidden"/>
                                      </p:to>
                                    </p:set>
                                  </p:childTnLst>
                                </p:cTn>
                              </p:par>
                              <p:par>
                                <p:cTn id="118" presetID="17" presetClass="entr" presetSubtype="4" fill="hold" grpId="0" nodeType="withEffect">
                                  <p:stCondLst>
                                    <p:cond delay="0"/>
                                  </p:stCondLst>
                                  <p:childTnLst>
                                    <p:set>
                                      <p:cBhvr>
                                        <p:cTn id="119" dur="1" fill="hold">
                                          <p:stCondLst>
                                            <p:cond delay="0"/>
                                          </p:stCondLst>
                                        </p:cTn>
                                        <p:tgtEl>
                                          <p:spTgt spid="15"/>
                                        </p:tgtEl>
                                        <p:attrNameLst>
                                          <p:attrName>style.visibility</p:attrName>
                                        </p:attrNameLst>
                                      </p:cBhvr>
                                      <p:to>
                                        <p:strVal val="visible"/>
                                      </p:to>
                                    </p:set>
                                    <p:anim calcmode="lin" valueType="num">
                                      <p:cBhvr>
                                        <p:cTn id="120" dur="3000" fill="hold"/>
                                        <p:tgtEl>
                                          <p:spTgt spid="15"/>
                                        </p:tgtEl>
                                        <p:attrNameLst>
                                          <p:attrName>ppt_x</p:attrName>
                                        </p:attrNameLst>
                                      </p:cBhvr>
                                      <p:tavLst>
                                        <p:tav tm="0">
                                          <p:val>
                                            <p:strVal val="#ppt_x"/>
                                          </p:val>
                                        </p:tav>
                                        <p:tav tm="100000">
                                          <p:val>
                                            <p:strVal val="#ppt_x"/>
                                          </p:val>
                                        </p:tav>
                                      </p:tavLst>
                                    </p:anim>
                                    <p:anim calcmode="lin" valueType="num">
                                      <p:cBhvr>
                                        <p:cTn id="121" dur="3000" fill="hold"/>
                                        <p:tgtEl>
                                          <p:spTgt spid="15"/>
                                        </p:tgtEl>
                                        <p:attrNameLst>
                                          <p:attrName>ppt_y</p:attrName>
                                        </p:attrNameLst>
                                      </p:cBhvr>
                                      <p:tavLst>
                                        <p:tav tm="0">
                                          <p:val>
                                            <p:strVal val="#ppt_y+#ppt_h/2"/>
                                          </p:val>
                                        </p:tav>
                                        <p:tav tm="100000">
                                          <p:val>
                                            <p:strVal val="#ppt_y"/>
                                          </p:val>
                                        </p:tav>
                                      </p:tavLst>
                                    </p:anim>
                                    <p:anim calcmode="lin" valueType="num">
                                      <p:cBhvr>
                                        <p:cTn id="122" dur="3000" fill="hold"/>
                                        <p:tgtEl>
                                          <p:spTgt spid="15"/>
                                        </p:tgtEl>
                                        <p:attrNameLst>
                                          <p:attrName>ppt_w</p:attrName>
                                        </p:attrNameLst>
                                      </p:cBhvr>
                                      <p:tavLst>
                                        <p:tav tm="0">
                                          <p:val>
                                            <p:strVal val="#ppt_w"/>
                                          </p:val>
                                        </p:tav>
                                        <p:tav tm="100000">
                                          <p:val>
                                            <p:strVal val="#ppt_w"/>
                                          </p:val>
                                        </p:tav>
                                      </p:tavLst>
                                    </p:anim>
                                    <p:anim calcmode="lin" valueType="num">
                                      <p:cBhvr>
                                        <p:cTn id="123" dur="3000" fill="hold"/>
                                        <p:tgtEl>
                                          <p:spTgt spid="15"/>
                                        </p:tgtEl>
                                        <p:attrNameLst>
                                          <p:attrName>ppt_h</p:attrName>
                                        </p:attrNameLst>
                                      </p:cBhvr>
                                      <p:tavLst>
                                        <p:tav tm="0">
                                          <p:val>
                                            <p:fltVal val="0"/>
                                          </p:val>
                                        </p:tav>
                                        <p:tav tm="100000">
                                          <p:val>
                                            <p:strVal val="#ppt_h"/>
                                          </p:val>
                                        </p:tav>
                                      </p:tavLst>
                                    </p:anim>
                                  </p:childTnLst>
                                </p:cTn>
                              </p:par>
                              <p:par>
                                <p:cTn id="124" presetID="2" presetClass="exit" presetSubtype="1" fill="hold" grpId="1"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ppt_x"/>
                                          </p:val>
                                        </p:tav>
                                      </p:tavLst>
                                    </p:anim>
                                    <p:anim calcmode="lin" valueType="num">
                                      <p:cBhvr additive="base">
                                        <p:cTn id="126" dur="3000"/>
                                        <p:tgtEl>
                                          <p:spTgt spid="15"/>
                                        </p:tgtEl>
                                        <p:attrNameLst>
                                          <p:attrName>ppt_y</p:attrName>
                                        </p:attrNameLst>
                                      </p:cBhvr>
                                      <p:tavLst>
                                        <p:tav tm="0">
                                          <p:val>
                                            <p:strVal val="ppt_y"/>
                                          </p:val>
                                        </p:tav>
                                        <p:tav tm="100000">
                                          <p:val>
                                            <p:strVal val="0-ppt_h/2"/>
                                          </p:val>
                                        </p:tav>
                                      </p:tavLst>
                                    </p:anim>
                                    <p:set>
                                      <p:cBhvr>
                                        <p:cTn id="127" dur="1" fill="hold">
                                          <p:stCondLst>
                                            <p:cond delay="2999"/>
                                          </p:stCondLst>
                                        </p:cTn>
                                        <p:tgtEl>
                                          <p:spTgt spid="15"/>
                                        </p:tgtEl>
                                        <p:attrNameLst>
                                          <p:attrName>style.visibility</p:attrName>
                                        </p:attrNameLst>
                                      </p:cBhvr>
                                      <p:to>
                                        <p:strVal val="hidden"/>
                                      </p:to>
                                    </p:set>
                                  </p:childTnLst>
                                </p:cTn>
                              </p:par>
                              <p:par>
                                <p:cTn id="128" presetID="14" presetClass="entr" presetSubtype="10" fill="hold" grpId="2" nodeType="withEffect">
                                  <p:stCondLst>
                                    <p:cond delay="0"/>
                                  </p:stCondLst>
                                  <p:childTnLst>
                                    <p:set>
                                      <p:cBhvr>
                                        <p:cTn id="129" dur="1" fill="hold">
                                          <p:stCondLst>
                                            <p:cond delay="0"/>
                                          </p:stCondLst>
                                        </p:cTn>
                                        <p:tgtEl>
                                          <p:spTgt spid="12"/>
                                        </p:tgtEl>
                                        <p:attrNameLst>
                                          <p:attrName>style.visibility</p:attrName>
                                        </p:attrNameLst>
                                      </p:cBhvr>
                                      <p:to>
                                        <p:strVal val="visible"/>
                                      </p:to>
                                    </p:set>
                                    <p:animEffect transition="in" filter="randombar(horizontal)">
                                      <p:cBhvr>
                                        <p:cTn id="130" dur="3000"/>
                                        <p:tgtEl>
                                          <p:spTgt spid="12"/>
                                        </p:tgtEl>
                                      </p:cBhvr>
                                    </p:animEffect>
                                  </p:childTnLst>
                                </p:cTn>
                              </p:par>
                              <p:par>
                                <p:cTn id="131" presetID="14" presetClass="entr" presetSubtype="10" fill="hold" grpId="2" nodeType="withEffect">
                                  <p:stCondLst>
                                    <p:cond delay="0"/>
                                  </p:stCondLst>
                                  <p:childTnLst>
                                    <p:set>
                                      <p:cBhvr>
                                        <p:cTn id="132" dur="1" fill="hold">
                                          <p:stCondLst>
                                            <p:cond delay="0"/>
                                          </p:stCondLst>
                                        </p:cTn>
                                        <p:tgtEl>
                                          <p:spTgt spid="11"/>
                                        </p:tgtEl>
                                        <p:attrNameLst>
                                          <p:attrName>style.visibility</p:attrName>
                                        </p:attrNameLst>
                                      </p:cBhvr>
                                      <p:to>
                                        <p:strVal val="visible"/>
                                      </p:to>
                                    </p:set>
                                    <p:animEffect transition="in" filter="randombar(horizontal)">
                                      <p:cBhvr>
                                        <p:cTn id="133" dur="3000"/>
                                        <p:tgtEl>
                                          <p:spTgt spid="11"/>
                                        </p:tgtEl>
                                      </p:cBhvr>
                                    </p:animEffect>
                                  </p:childTnLst>
                                </p:cTn>
                              </p:par>
                              <p:par>
                                <p:cTn id="134" presetID="14" presetClass="entr" presetSubtype="10" fill="hold" grpId="2" nodeType="withEffect">
                                  <p:stCondLst>
                                    <p:cond delay="0"/>
                                  </p:stCondLst>
                                  <p:childTnLst>
                                    <p:set>
                                      <p:cBhvr>
                                        <p:cTn id="135" dur="1" fill="hold">
                                          <p:stCondLst>
                                            <p:cond delay="0"/>
                                          </p:stCondLst>
                                        </p:cTn>
                                        <p:tgtEl>
                                          <p:spTgt spid="10"/>
                                        </p:tgtEl>
                                        <p:attrNameLst>
                                          <p:attrName>style.visibility</p:attrName>
                                        </p:attrNameLst>
                                      </p:cBhvr>
                                      <p:to>
                                        <p:strVal val="visible"/>
                                      </p:to>
                                    </p:set>
                                    <p:animEffect transition="in" filter="randombar(horizontal)">
                                      <p:cBhvr>
                                        <p:cTn id="136" dur="3000"/>
                                        <p:tgtEl>
                                          <p:spTgt spid="10"/>
                                        </p:tgtEl>
                                      </p:cBhvr>
                                    </p:animEffect>
                                  </p:childTnLst>
                                </p:cTn>
                              </p:par>
                              <p:par>
                                <p:cTn id="137" presetID="14" presetClass="entr" presetSubtype="10" fill="hold" grpId="2" nodeType="withEffect">
                                  <p:stCondLst>
                                    <p:cond delay="0"/>
                                  </p:stCondLst>
                                  <p:childTnLst>
                                    <p:set>
                                      <p:cBhvr>
                                        <p:cTn id="138" dur="1" fill="hold">
                                          <p:stCondLst>
                                            <p:cond delay="0"/>
                                          </p:stCondLst>
                                        </p:cTn>
                                        <p:tgtEl>
                                          <p:spTgt spid="13"/>
                                        </p:tgtEl>
                                        <p:attrNameLst>
                                          <p:attrName>style.visibility</p:attrName>
                                        </p:attrNameLst>
                                      </p:cBhvr>
                                      <p:to>
                                        <p:strVal val="visible"/>
                                      </p:to>
                                    </p:set>
                                    <p:animEffect transition="in" filter="randombar(horizontal)">
                                      <p:cBhvr>
                                        <p:cTn id="139" dur="3000"/>
                                        <p:tgtEl>
                                          <p:spTgt spid="13"/>
                                        </p:tgtEl>
                                      </p:cBhvr>
                                    </p:animEffect>
                                  </p:childTnLst>
                                </p:cTn>
                              </p:par>
                              <p:par>
                                <p:cTn id="140" presetID="14" presetClass="entr" presetSubtype="10" fill="hold" grpId="2" nodeType="withEffect">
                                  <p:stCondLst>
                                    <p:cond delay="0"/>
                                  </p:stCondLst>
                                  <p:childTnLst>
                                    <p:set>
                                      <p:cBhvr>
                                        <p:cTn id="141" dur="1" fill="hold">
                                          <p:stCondLst>
                                            <p:cond delay="0"/>
                                          </p:stCondLst>
                                        </p:cTn>
                                        <p:tgtEl>
                                          <p:spTgt spid="14"/>
                                        </p:tgtEl>
                                        <p:attrNameLst>
                                          <p:attrName>style.visibility</p:attrName>
                                        </p:attrNameLst>
                                      </p:cBhvr>
                                      <p:to>
                                        <p:strVal val="visible"/>
                                      </p:to>
                                    </p:set>
                                    <p:animEffect transition="in" filter="randombar(horizontal)">
                                      <p:cBhvr>
                                        <p:cTn id="142" dur="3000"/>
                                        <p:tgtEl>
                                          <p:spTgt spid="14"/>
                                        </p:tgtEl>
                                      </p:cBhvr>
                                    </p:animEffect>
                                  </p:childTnLst>
                                </p:cTn>
                              </p:par>
                              <p:par>
                                <p:cTn id="143" presetID="14" presetClass="entr" presetSubtype="10" fill="hold" grpId="2"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randombar(horizontal)">
                                      <p:cBhvr>
                                        <p:cTn id="145" dur="3000"/>
                                        <p:tgtEl>
                                          <p:spTgt spid="15"/>
                                        </p:tgtEl>
                                      </p:cBhvr>
                                    </p:animEffect>
                                  </p:childTnLst>
                                </p:cTn>
                              </p:par>
                              <p:par>
                                <p:cTn id="146" presetID="14" presetClass="entr" presetSubtype="5" fill="hold" grpId="2" nodeType="withEffect">
                                  <p:stCondLst>
                                    <p:cond delay="0"/>
                                  </p:stCondLst>
                                  <p:childTnLst>
                                    <p:set>
                                      <p:cBhvr>
                                        <p:cTn id="147" dur="1" fill="hold">
                                          <p:stCondLst>
                                            <p:cond delay="0"/>
                                          </p:stCondLst>
                                        </p:cTn>
                                        <p:tgtEl>
                                          <p:spTgt spid="8"/>
                                        </p:tgtEl>
                                        <p:attrNameLst>
                                          <p:attrName>style.visibility</p:attrName>
                                        </p:attrNameLst>
                                      </p:cBhvr>
                                      <p:to>
                                        <p:strVal val="visible"/>
                                      </p:to>
                                    </p:set>
                                    <p:animEffect transition="in" filter="randombar(vertical)">
                                      <p:cBhvr>
                                        <p:cTn id="148" dur="3000"/>
                                        <p:tgtEl>
                                          <p:spTgt spid="8"/>
                                        </p:tgtEl>
                                      </p:cBhvr>
                                    </p:animEffect>
                                  </p:childTnLst>
                                </p:cTn>
                              </p:par>
                              <p:par>
                                <p:cTn id="149" presetID="14" presetClass="entr" presetSubtype="5" fill="hold" grpId="2" nodeType="withEffect">
                                  <p:stCondLst>
                                    <p:cond delay="0"/>
                                  </p:stCondLst>
                                  <p:childTnLst>
                                    <p:set>
                                      <p:cBhvr>
                                        <p:cTn id="150" dur="1" fill="hold">
                                          <p:stCondLst>
                                            <p:cond delay="0"/>
                                          </p:stCondLst>
                                        </p:cTn>
                                        <p:tgtEl>
                                          <p:spTgt spid="3"/>
                                        </p:tgtEl>
                                        <p:attrNameLst>
                                          <p:attrName>style.visibility</p:attrName>
                                        </p:attrNameLst>
                                      </p:cBhvr>
                                      <p:to>
                                        <p:strVal val="visible"/>
                                      </p:to>
                                    </p:set>
                                    <p:animEffect transition="in" filter="randombar(vertical)">
                                      <p:cBhvr>
                                        <p:cTn id="151" dur="3000"/>
                                        <p:tgtEl>
                                          <p:spTgt spid="3"/>
                                        </p:tgtEl>
                                      </p:cBhvr>
                                    </p:animEffect>
                                  </p:childTnLst>
                                </p:cTn>
                              </p:par>
                              <p:par>
                                <p:cTn id="152" presetID="14" presetClass="entr" presetSubtype="5" fill="hold" grpId="2"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randombar(vertical)">
                                      <p:cBhvr>
                                        <p:cTn id="154" dur="3000"/>
                                        <p:tgtEl>
                                          <p:spTgt spid="2"/>
                                        </p:tgtEl>
                                      </p:cBhvr>
                                    </p:animEffect>
                                  </p:childTnLst>
                                </p:cTn>
                              </p:par>
                              <p:par>
                                <p:cTn id="155" presetID="14" presetClass="entr" presetSubtype="5" fill="hold" grpId="2" nodeType="withEffect">
                                  <p:stCondLst>
                                    <p:cond delay="0"/>
                                  </p:stCondLst>
                                  <p:childTnLst>
                                    <p:set>
                                      <p:cBhvr>
                                        <p:cTn id="156" dur="1" fill="hold">
                                          <p:stCondLst>
                                            <p:cond delay="0"/>
                                          </p:stCondLst>
                                        </p:cTn>
                                        <p:tgtEl>
                                          <p:spTgt spid="9"/>
                                        </p:tgtEl>
                                        <p:attrNameLst>
                                          <p:attrName>style.visibility</p:attrName>
                                        </p:attrNameLst>
                                      </p:cBhvr>
                                      <p:to>
                                        <p:strVal val="visible"/>
                                      </p:to>
                                    </p:set>
                                    <p:animEffect transition="in" filter="randombar(vertical)">
                                      <p:cBhvr>
                                        <p:cTn id="157" dur="3000"/>
                                        <p:tgtEl>
                                          <p:spTgt spid="9"/>
                                        </p:tgtEl>
                                      </p:cBhvr>
                                    </p:animEffect>
                                  </p:childTnLst>
                                </p:cTn>
                              </p:par>
                              <p:par>
                                <p:cTn id="158" presetID="14" presetClass="entr" presetSubtype="5"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randombar(vertical)">
                                      <p:cBhvr>
                                        <p:cTn id="160" dur="3000"/>
                                        <p:tgtEl>
                                          <p:spTgt spid="7"/>
                                        </p:tgtEl>
                                      </p:cBhvr>
                                    </p:animEffect>
                                  </p:childTnLst>
                                </p:cTn>
                              </p:par>
                              <p:par>
                                <p:cTn id="161" presetID="14" presetClass="entr" presetSubtype="5" fill="hold" grpId="2" nodeType="withEffect">
                                  <p:stCondLst>
                                    <p:cond delay="0"/>
                                  </p:stCondLst>
                                  <p:childTnLst>
                                    <p:set>
                                      <p:cBhvr>
                                        <p:cTn id="162" dur="1" fill="hold">
                                          <p:stCondLst>
                                            <p:cond delay="0"/>
                                          </p:stCondLst>
                                        </p:cTn>
                                        <p:tgtEl>
                                          <p:spTgt spid="4"/>
                                        </p:tgtEl>
                                        <p:attrNameLst>
                                          <p:attrName>style.visibility</p:attrName>
                                        </p:attrNameLst>
                                      </p:cBhvr>
                                      <p:to>
                                        <p:strVal val="visible"/>
                                      </p:to>
                                    </p:set>
                                    <p:animEffect transition="in" filter="randombar(vertical)">
                                      <p:cBhvr>
                                        <p:cTn id="163" dur="3000"/>
                                        <p:tgtEl>
                                          <p:spTgt spid="4"/>
                                        </p:tgtEl>
                                      </p:cBhvr>
                                    </p:animEffect>
                                  </p:childTnLst>
                                </p:cTn>
                              </p:par>
                              <p:par>
                                <p:cTn id="164" presetID="8" presetClass="entr" presetSubtype="32" fill="hold" nodeType="withEffect">
                                  <p:stCondLst>
                                    <p:cond delay="500"/>
                                  </p:stCondLst>
                                  <p:childTnLst>
                                    <p:set>
                                      <p:cBhvr>
                                        <p:cTn id="165" dur="1" fill="hold">
                                          <p:stCondLst>
                                            <p:cond delay="0"/>
                                          </p:stCondLst>
                                        </p:cTn>
                                        <p:tgtEl>
                                          <p:spTgt spid="16"/>
                                        </p:tgtEl>
                                        <p:attrNameLst>
                                          <p:attrName>style.visibility</p:attrName>
                                        </p:attrNameLst>
                                      </p:cBhvr>
                                      <p:to>
                                        <p:strVal val="visible"/>
                                      </p:to>
                                    </p:set>
                                    <p:animEffect transition="in" filter="diamond(out)">
                                      <p:cBhvr>
                                        <p:cTn id="166" dur="27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REFLEJOS EN LA NATURALEZA.jpg"/>
          <p:cNvPicPr>
            <a:picLocks noGrp="1" noChangeAspect="1"/>
          </p:cNvPicPr>
          <p:nvPr isPhoto="1"/>
        </p:nvPicPr>
        <p:blipFill>
          <a:blip r:embed="rId2" cstate="print">
            <a:lum/>
          </a:blip>
          <a:srcRect l="6688" t="6951" r="7476" b="8001"/>
          <a:stretch>
            <a:fillRect/>
          </a:stretch>
        </p:blipFill>
        <p:spPr>
          <a:xfrm>
            <a:off x="-15924" y="61597"/>
            <a:ext cx="9144000" cy="6858000"/>
          </a:xfrm>
          <a:prstGeom prst="rect">
            <a:avLst/>
          </a:prstGeom>
          <a:noFill/>
          <a:ln>
            <a:noFill/>
          </a:ln>
        </p:spPr>
      </p:pic>
      <p:pic>
        <p:nvPicPr>
          <p:cNvPr id="19" name="18 Imagen" descr="Diapositiva8.JPG"/>
          <p:cNvPicPr>
            <a:picLocks noGrp="1" noChangeAspect="1"/>
          </p:cNvPicPr>
          <p:nvPr isPhoto="1"/>
        </p:nvPicPr>
        <p:blipFill>
          <a:blip r:embed="rId3" cstate="print">
            <a:lum/>
          </a:blip>
          <a:stretch>
            <a:fillRect/>
          </a:stretch>
        </p:blipFill>
        <p:spPr>
          <a:xfrm>
            <a:off x="0" y="188640"/>
            <a:ext cx="9144000" cy="6480720"/>
          </a:xfrm>
          <a:prstGeom prst="rect">
            <a:avLst/>
          </a:prstGeom>
          <a:noFill/>
          <a:ln>
            <a:noFill/>
          </a:ln>
        </p:spPr>
      </p:pic>
      <p:pic>
        <p:nvPicPr>
          <p:cNvPr id="6146" name="Picture 2"/>
          <p:cNvPicPr>
            <a:picLocks noChangeAspect="1" noChangeArrowheads="1"/>
          </p:cNvPicPr>
          <p:nvPr/>
        </p:nvPicPr>
        <p:blipFill>
          <a:blip r:embed="rId4" cstate="print">
            <a:lum contrast="40000"/>
            <a:extLst>
              <a:ext uri="{28A0092B-C50C-407E-A947-70E740481C1C}">
                <a14:useLocalDpi xmlns:a14="http://schemas.microsoft.com/office/drawing/2010/main" xmlns="" val="0"/>
              </a:ext>
            </a:extLst>
          </a:blip>
          <a:srcRect/>
          <a:stretch>
            <a:fillRect/>
          </a:stretch>
        </p:blipFill>
        <p:spPr bwMode="auto">
          <a:xfrm flipH="1">
            <a:off x="683568" y="476672"/>
            <a:ext cx="1973274" cy="1897768"/>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 name="Picture 2"/>
          <p:cNvPicPr>
            <a:picLocks noChangeAspect="1" noChangeArrowheads="1"/>
          </p:cNvPicPr>
          <p:nvPr/>
        </p:nvPicPr>
        <p:blipFill>
          <a:blip r:embed="rId5" cstate="print">
            <a:lum contrast="40000"/>
            <a:extLst>
              <a:ext uri="{28A0092B-C50C-407E-A947-70E740481C1C}">
                <a14:useLocalDpi xmlns:a14="http://schemas.microsoft.com/office/drawing/2010/main" xmlns="" val="0"/>
              </a:ext>
            </a:extLst>
          </a:blip>
          <a:srcRect/>
          <a:stretch>
            <a:fillRect/>
          </a:stretch>
        </p:blipFill>
        <p:spPr bwMode="auto">
          <a:xfrm flipH="1">
            <a:off x="2339752" y="1628800"/>
            <a:ext cx="1544626" cy="1353909"/>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 name="Picture 2"/>
          <p:cNvPicPr>
            <a:picLocks noChangeAspect="1" noChangeArrowheads="1"/>
          </p:cNvPicPr>
          <p:nvPr/>
        </p:nvPicPr>
        <p:blipFill>
          <a:blip r:embed="rId6" cstate="print">
            <a:lum contrast="40000"/>
            <a:extLst>
              <a:ext uri="{28A0092B-C50C-407E-A947-70E740481C1C}">
                <a14:useLocalDpi xmlns:a14="http://schemas.microsoft.com/office/drawing/2010/main" xmlns="" val="0"/>
              </a:ext>
            </a:extLst>
          </a:blip>
          <a:srcRect/>
          <a:stretch>
            <a:fillRect/>
          </a:stretch>
        </p:blipFill>
        <p:spPr bwMode="auto">
          <a:xfrm flipH="1">
            <a:off x="3563888" y="2564904"/>
            <a:ext cx="1040570" cy="925693"/>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2"/>
          <p:cNvPicPr>
            <a:picLocks noChangeAspect="1" noChangeArrowheads="1"/>
          </p:cNvPicPr>
          <p:nvPr/>
        </p:nvPicPr>
        <p:blipFill>
          <a:blip r:embed="rId4" cstate="print">
            <a:lum contrast="40000"/>
            <a:extLst>
              <a:ext uri="{28A0092B-C50C-407E-A947-70E740481C1C}">
                <a14:useLocalDpi xmlns:a14="http://schemas.microsoft.com/office/drawing/2010/main" xmlns="" val="0"/>
              </a:ext>
            </a:extLst>
          </a:blip>
          <a:srcRect/>
          <a:stretch>
            <a:fillRect/>
          </a:stretch>
        </p:blipFill>
        <p:spPr bwMode="auto">
          <a:xfrm>
            <a:off x="6444208" y="548680"/>
            <a:ext cx="1938266" cy="1897768"/>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2"/>
          <p:cNvPicPr>
            <a:picLocks noChangeAspect="1" noChangeArrowheads="1"/>
          </p:cNvPicPr>
          <p:nvPr/>
        </p:nvPicPr>
        <p:blipFill>
          <a:blip r:embed="rId5" cstate="print">
            <a:lum contrast="40000"/>
            <a:extLst>
              <a:ext uri="{28A0092B-C50C-407E-A947-70E740481C1C}">
                <a14:useLocalDpi xmlns:a14="http://schemas.microsoft.com/office/drawing/2010/main" xmlns="" val="0"/>
              </a:ext>
            </a:extLst>
          </a:blip>
          <a:srcRect/>
          <a:stretch>
            <a:fillRect/>
          </a:stretch>
        </p:blipFill>
        <p:spPr bwMode="auto">
          <a:xfrm>
            <a:off x="5364088" y="1700808"/>
            <a:ext cx="1544626" cy="1353909"/>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2"/>
          <p:cNvPicPr>
            <a:picLocks noChangeAspect="1" noChangeArrowheads="1"/>
          </p:cNvPicPr>
          <p:nvPr/>
        </p:nvPicPr>
        <p:blipFill>
          <a:blip r:embed="rId6" cstate="print">
            <a:lum contrast="40000"/>
            <a:extLst>
              <a:ext uri="{28A0092B-C50C-407E-A947-70E740481C1C}">
                <a14:useLocalDpi xmlns:a14="http://schemas.microsoft.com/office/drawing/2010/main" xmlns="" val="0"/>
              </a:ext>
            </a:extLst>
          </a:blip>
          <a:srcRect/>
          <a:stretch>
            <a:fillRect/>
          </a:stretch>
        </p:blipFill>
        <p:spPr bwMode="auto">
          <a:xfrm>
            <a:off x="4572000" y="2564904"/>
            <a:ext cx="1040570" cy="925693"/>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2"/>
          <p:cNvPicPr>
            <a:picLocks noChangeAspect="1" noChangeArrowheads="1"/>
          </p:cNvPicPr>
          <p:nvPr/>
        </p:nvPicPr>
        <p:blipFill>
          <a:blip r:embed="rId4" cstate="print">
            <a:lum contrast="40000"/>
            <a:extLst>
              <a:ext uri="{28A0092B-C50C-407E-A947-70E740481C1C}">
                <a14:useLocalDpi xmlns:a14="http://schemas.microsoft.com/office/drawing/2010/main" xmlns="" val="0"/>
              </a:ext>
            </a:extLst>
          </a:blip>
          <a:srcRect/>
          <a:stretch>
            <a:fillRect/>
          </a:stretch>
        </p:blipFill>
        <p:spPr bwMode="auto">
          <a:xfrm flipH="1">
            <a:off x="827584" y="4437112"/>
            <a:ext cx="1973274" cy="1897768"/>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2"/>
          <p:cNvPicPr>
            <a:picLocks noChangeAspect="1" noChangeArrowheads="1"/>
          </p:cNvPicPr>
          <p:nvPr/>
        </p:nvPicPr>
        <p:blipFill>
          <a:blip r:embed="rId4" cstate="print">
            <a:lum contrast="40000"/>
            <a:extLst>
              <a:ext uri="{28A0092B-C50C-407E-A947-70E740481C1C}">
                <a14:useLocalDpi xmlns:a14="http://schemas.microsoft.com/office/drawing/2010/main" xmlns="" val="0"/>
              </a:ext>
            </a:extLst>
          </a:blip>
          <a:srcRect/>
          <a:stretch>
            <a:fillRect/>
          </a:stretch>
        </p:blipFill>
        <p:spPr bwMode="auto">
          <a:xfrm>
            <a:off x="6444208" y="4509120"/>
            <a:ext cx="1973274" cy="1897768"/>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2"/>
          <p:cNvPicPr>
            <a:picLocks noChangeAspect="1" noChangeArrowheads="1"/>
          </p:cNvPicPr>
          <p:nvPr/>
        </p:nvPicPr>
        <p:blipFill>
          <a:blip r:embed="rId5" cstate="print">
            <a:lum contrast="40000"/>
            <a:extLst>
              <a:ext uri="{28A0092B-C50C-407E-A947-70E740481C1C}">
                <a14:useLocalDpi xmlns:a14="http://schemas.microsoft.com/office/drawing/2010/main" xmlns="" val="0"/>
              </a:ext>
            </a:extLst>
          </a:blip>
          <a:srcRect/>
          <a:stretch>
            <a:fillRect/>
          </a:stretch>
        </p:blipFill>
        <p:spPr bwMode="auto">
          <a:xfrm flipH="1">
            <a:off x="2339752" y="3861048"/>
            <a:ext cx="1544626" cy="1353909"/>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2"/>
          <p:cNvPicPr>
            <a:picLocks noChangeAspect="1" noChangeArrowheads="1"/>
          </p:cNvPicPr>
          <p:nvPr/>
        </p:nvPicPr>
        <p:blipFill>
          <a:blip r:embed="rId5" cstate="print">
            <a:lum contrast="40000"/>
            <a:extLst>
              <a:ext uri="{28A0092B-C50C-407E-A947-70E740481C1C}">
                <a14:useLocalDpi xmlns:a14="http://schemas.microsoft.com/office/drawing/2010/main" xmlns="" val="0"/>
              </a:ext>
            </a:extLst>
          </a:blip>
          <a:srcRect/>
          <a:stretch>
            <a:fillRect/>
          </a:stretch>
        </p:blipFill>
        <p:spPr bwMode="auto">
          <a:xfrm>
            <a:off x="5220072" y="3861048"/>
            <a:ext cx="1544626" cy="1353909"/>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2"/>
          <p:cNvPicPr>
            <a:picLocks noChangeAspect="1" noChangeArrowheads="1"/>
          </p:cNvPicPr>
          <p:nvPr/>
        </p:nvPicPr>
        <p:blipFill>
          <a:blip r:embed="rId6" cstate="print">
            <a:lum contrast="40000"/>
            <a:extLst>
              <a:ext uri="{28A0092B-C50C-407E-A947-70E740481C1C}">
                <a14:useLocalDpi xmlns:a14="http://schemas.microsoft.com/office/drawing/2010/main" xmlns="" val="0"/>
              </a:ext>
            </a:extLst>
          </a:blip>
          <a:srcRect/>
          <a:stretch>
            <a:fillRect/>
          </a:stretch>
        </p:blipFill>
        <p:spPr bwMode="auto">
          <a:xfrm flipH="1">
            <a:off x="3563888" y="3356992"/>
            <a:ext cx="1040570" cy="925693"/>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4" name="Picture 2"/>
          <p:cNvPicPr>
            <a:picLocks noChangeAspect="1" noChangeArrowheads="1"/>
          </p:cNvPicPr>
          <p:nvPr/>
        </p:nvPicPr>
        <p:blipFill>
          <a:blip r:embed="rId6" cstate="print">
            <a:lum contrast="40000"/>
            <a:extLst>
              <a:ext uri="{28A0092B-C50C-407E-A947-70E740481C1C}">
                <a14:useLocalDpi xmlns:a14="http://schemas.microsoft.com/office/drawing/2010/main" xmlns="" val="0"/>
              </a:ext>
            </a:extLst>
          </a:blip>
          <a:srcRect/>
          <a:stretch>
            <a:fillRect/>
          </a:stretch>
        </p:blipFill>
        <p:spPr bwMode="auto">
          <a:xfrm>
            <a:off x="4499992" y="3356992"/>
            <a:ext cx="1040570" cy="925693"/>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0" name="19 Forma libre"/>
          <p:cNvSpPr/>
          <p:nvPr/>
        </p:nvSpPr>
        <p:spPr>
          <a:xfrm>
            <a:off x="-53091"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15000">
                <a:schemeClr val="tx1"/>
              </a:gs>
              <a:gs pos="66000">
                <a:srgbClr val="002060">
                  <a:lumMod val="67000"/>
                  <a:lumOff val="33000"/>
                </a:srgbClr>
              </a:gs>
              <a:gs pos="55000">
                <a:srgbClr val="00B0F0">
                  <a:lumMod val="90000"/>
                </a:srgbClr>
              </a:gs>
              <a:gs pos="100000">
                <a:srgbClr val="00B050">
                  <a:lumMod val="22000"/>
                </a:srgbClr>
              </a:gs>
              <a:gs pos="87000">
                <a:srgbClr val="006600">
                  <a:lumMod val="29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Forma libre"/>
          <p:cNvSpPr/>
          <p:nvPr/>
        </p:nvSpPr>
        <p:spPr>
          <a:xfrm rot="10800000">
            <a:off x="-53092" y="6084571"/>
            <a:ext cx="9197091"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15000">
                <a:schemeClr val="tx1"/>
              </a:gs>
              <a:gs pos="66000">
                <a:srgbClr val="002060">
                  <a:lumMod val="67000"/>
                  <a:lumOff val="33000"/>
                </a:srgbClr>
              </a:gs>
              <a:gs pos="55000">
                <a:srgbClr val="00B0F0">
                  <a:lumMod val="90000"/>
                </a:srgbClr>
              </a:gs>
              <a:gs pos="100000">
                <a:srgbClr val="00B050">
                  <a:lumMod val="22000"/>
                </a:srgbClr>
              </a:gs>
              <a:gs pos="87000">
                <a:srgbClr val="006600">
                  <a:lumMod val="29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46253845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repeatCount="indefinite"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additive="base">
                                        <p:cTn id="10" dur="3000" fill="hold"/>
                                        <p:tgtEl>
                                          <p:spTgt spid="6146"/>
                                        </p:tgtEl>
                                        <p:attrNameLst>
                                          <p:attrName>ppt_x</p:attrName>
                                        </p:attrNameLst>
                                      </p:cBhvr>
                                      <p:tavLst>
                                        <p:tav tm="0">
                                          <p:val>
                                            <p:strVal val="1+#ppt_w/2"/>
                                          </p:val>
                                        </p:tav>
                                        <p:tav tm="100000">
                                          <p:val>
                                            <p:strVal val="#ppt_x"/>
                                          </p:val>
                                        </p:tav>
                                      </p:tavLst>
                                    </p:anim>
                                    <p:anim calcmode="lin" valueType="num">
                                      <p:cBhvr additive="base">
                                        <p:cTn id="11" dur="3000" fill="hold"/>
                                        <p:tgtEl>
                                          <p:spTgt spid="6146"/>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nodeType="withEffect">
                                  <p:stCondLst>
                                    <p:cond delay="0"/>
                                  </p:stCondLst>
                                  <p:childTnLst>
                                    <p:animRot by="-21600000">
                                      <p:cBhvr>
                                        <p:cTn id="13" dur="3000" fill="hold"/>
                                        <p:tgtEl>
                                          <p:spTgt spid="6146"/>
                                        </p:tgtEl>
                                        <p:attrNameLst>
                                          <p:attrName>r</p:attrName>
                                        </p:attrNameLst>
                                      </p:cBhvr>
                                    </p:animRot>
                                  </p:childTnLst>
                                </p:cTn>
                              </p:par>
                              <p:par>
                                <p:cTn id="14" presetID="2" presetClass="entr" presetSubtype="6" repeatCount="indefinite"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3000" fill="hold"/>
                                        <p:tgtEl>
                                          <p:spTgt spid="4"/>
                                        </p:tgtEl>
                                        <p:attrNameLst>
                                          <p:attrName>ppt_x</p:attrName>
                                        </p:attrNameLst>
                                      </p:cBhvr>
                                      <p:tavLst>
                                        <p:tav tm="0">
                                          <p:val>
                                            <p:strVal val="1+#ppt_w/2"/>
                                          </p:val>
                                        </p:tav>
                                        <p:tav tm="100000">
                                          <p:val>
                                            <p:strVal val="#ppt_x"/>
                                          </p:val>
                                        </p:tav>
                                      </p:tavLst>
                                    </p:anim>
                                    <p:anim calcmode="lin" valueType="num">
                                      <p:cBhvr additive="base">
                                        <p:cTn id="17" dur="3000" fill="hold"/>
                                        <p:tgtEl>
                                          <p:spTgt spid="4"/>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nodeType="withEffect">
                                  <p:stCondLst>
                                    <p:cond delay="0"/>
                                  </p:stCondLst>
                                  <p:childTnLst>
                                    <p:animRot by="-21600000">
                                      <p:cBhvr>
                                        <p:cTn id="19" dur="3000" fill="hold"/>
                                        <p:tgtEl>
                                          <p:spTgt spid="4"/>
                                        </p:tgtEl>
                                        <p:attrNameLst>
                                          <p:attrName>r</p:attrName>
                                        </p:attrNameLst>
                                      </p:cBhvr>
                                    </p:animRot>
                                  </p:childTnLst>
                                </p:cTn>
                              </p:par>
                              <p:par>
                                <p:cTn id="20" presetID="2" presetClass="entr" presetSubtype="6" repeatCount="indefinite"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1+#ppt_h/2"/>
                                          </p:val>
                                        </p:tav>
                                        <p:tav tm="100000">
                                          <p:val>
                                            <p:strVal val="#ppt_y"/>
                                          </p:val>
                                        </p:tav>
                                      </p:tavLst>
                                    </p:anim>
                                  </p:childTnLst>
                                </p:cTn>
                              </p:par>
                              <p:par>
                                <p:cTn id="24" presetID="8" presetClass="emph" presetSubtype="0" repeatCount="indefinite" fill="hold" nodeType="withEffect">
                                  <p:stCondLst>
                                    <p:cond delay="0"/>
                                  </p:stCondLst>
                                  <p:childTnLst>
                                    <p:animRot by="-21600000">
                                      <p:cBhvr>
                                        <p:cTn id="25" dur="3000" fill="hold"/>
                                        <p:tgtEl>
                                          <p:spTgt spid="5"/>
                                        </p:tgtEl>
                                        <p:attrNameLst>
                                          <p:attrName>r</p:attrName>
                                        </p:attrNameLst>
                                      </p:cBhvr>
                                    </p:animRot>
                                  </p:childTnLst>
                                </p:cTn>
                              </p:par>
                              <p:par>
                                <p:cTn id="26" presetID="2" presetClass="entr" presetSubtype="12" repeatCount="indefinite"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3000" fill="hold"/>
                                        <p:tgtEl>
                                          <p:spTgt spid="6"/>
                                        </p:tgtEl>
                                        <p:attrNameLst>
                                          <p:attrName>ppt_x</p:attrName>
                                        </p:attrNameLst>
                                      </p:cBhvr>
                                      <p:tavLst>
                                        <p:tav tm="0">
                                          <p:val>
                                            <p:strVal val="0-#ppt_w/2"/>
                                          </p:val>
                                        </p:tav>
                                        <p:tav tm="100000">
                                          <p:val>
                                            <p:strVal val="#ppt_x"/>
                                          </p:val>
                                        </p:tav>
                                      </p:tavLst>
                                    </p:anim>
                                    <p:anim calcmode="lin" valueType="num">
                                      <p:cBhvr additive="base">
                                        <p:cTn id="29" dur="3000" fill="hold"/>
                                        <p:tgtEl>
                                          <p:spTgt spid="6"/>
                                        </p:tgtEl>
                                        <p:attrNameLst>
                                          <p:attrName>ppt_y</p:attrName>
                                        </p:attrNameLst>
                                      </p:cBhvr>
                                      <p:tavLst>
                                        <p:tav tm="0">
                                          <p:val>
                                            <p:strVal val="1+#ppt_h/2"/>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3000" fill="hold"/>
                                        <p:tgtEl>
                                          <p:spTgt spid="6"/>
                                        </p:tgtEl>
                                        <p:attrNameLst>
                                          <p:attrName>r</p:attrName>
                                        </p:attrNameLst>
                                      </p:cBhvr>
                                    </p:animRot>
                                  </p:childTnLst>
                                </p:cTn>
                              </p:par>
                              <p:par>
                                <p:cTn id="32" presetID="2" presetClass="entr" presetSubtype="12" repeatCount="indefinite"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8" presetClass="emph" presetSubtype="0" repeatCount="indefinite" fill="hold" nodeType="withEffect">
                                  <p:stCondLst>
                                    <p:cond delay="0"/>
                                  </p:stCondLst>
                                  <p:childTnLst>
                                    <p:animRot by="21600000">
                                      <p:cBhvr>
                                        <p:cTn id="37" dur="3000" fill="hold"/>
                                        <p:tgtEl>
                                          <p:spTgt spid="7"/>
                                        </p:tgtEl>
                                        <p:attrNameLst>
                                          <p:attrName>r</p:attrName>
                                        </p:attrNameLst>
                                      </p:cBhvr>
                                    </p:animRot>
                                  </p:childTnLst>
                                </p:cTn>
                              </p:par>
                              <p:par>
                                <p:cTn id="38" presetID="2" presetClass="entr" presetSubtype="12" repeatCount="indefinite"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0-#ppt_w/2"/>
                                          </p:val>
                                        </p:tav>
                                        <p:tav tm="100000">
                                          <p:val>
                                            <p:strVal val="#ppt_x"/>
                                          </p:val>
                                        </p:tav>
                                      </p:tavLst>
                                    </p:anim>
                                    <p:anim calcmode="lin" valueType="num">
                                      <p:cBhvr additive="base">
                                        <p:cTn id="41" dur="3000" fill="hold"/>
                                        <p:tgtEl>
                                          <p:spTgt spid="8"/>
                                        </p:tgtEl>
                                        <p:attrNameLst>
                                          <p:attrName>ppt_y</p:attrName>
                                        </p:attrNameLst>
                                      </p:cBhvr>
                                      <p:tavLst>
                                        <p:tav tm="0">
                                          <p:val>
                                            <p:strVal val="1+#ppt_h/2"/>
                                          </p:val>
                                        </p:tav>
                                        <p:tav tm="100000">
                                          <p:val>
                                            <p:strVal val="#ppt_y"/>
                                          </p:val>
                                        </p:tav>
                                      </p:tavLst>
                                    </p:anim>
                                  </p:childTnLst>
                                </p:cTn>
                              </p:par>
                              <p:par>
                                <p:cTn id="42" presetID="8" presetClass="emph" presetSubtype="0" repeatCount="indefinite" fill="hold" nodeType="withEffect">
                                  <p:stCondLst>
                                    <p:cond delay="0"/>
                                  </p:stCondLst>
                                  <p:childTnLst>
                                    <p:animRot by="21600000">
                                      <p:cBhvr>
                                        <p:cTn id="43" dur="3000" fill="hold"/>
                                        <p:tgtEl>
                                          <p:spTgt spid="8"/>
                                        </p:tgtEl>
                                        <p:attrNameLst>
                                          <p:attrName>r</p:attrName>
                                        </p:attrNameLst>
                                      </p:cBhvr>
                                    </p:animRot>
                                  </p:childTnLst>
                                </p:cTn>
                              </p:par>
                              <p:par>
                                <p:cTn id="44" presetID="2" presetClass="entr" presetSubtype="3" repeatCount="indefinite"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nodeType="withEffect">
                                  <p:stCondLst>
                                    <p:cond delay="0"/>
                                  </p:stCondLst>
                                  <p:childTnLst>
                                    <p:animRot by="21600000">
                                      <p:cBhvr>
                                        <p:cTn id="49" dur="3000" fill="hold"/>
                                        <p:tgtEl>
                                          <p:spTgt spid="9"/>
                                        </p:tgtEl>
                                        <p:attrNameLst>
                                          <p:attrName>r</p:attrName>
                                        </p:attrNameLst>
                                      </p:cBhvr>
                                    </p:animRot>
                                  </p:childTnLst>
                                </p:cTn>
                              </p:par>
                              <p:par>
                                <p:cTn id="50" presetID="2" presetClass="entr" presetSubtype="3" repeatCount="indefinite"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3000" fill="hold"/>
                                        <p:tgtEl>
                                          <p:spTgt spid="11"/>
                                        </p:tgtEl>
                                        <p:attrNameLst>
                                          <p:attrName>ppt_x</p:attrName>
                                        </p:attrNameLst>
                                      </p:cBhvr>
                                      <p:tavLst>
                                        <p:tav tm="0">
                                          <p:val>
                                            <p:strVal val="1+#ppt_w/2"/>
                                          </p:val>
                                        </p:tav>
                                        <p:tav tm="100000">
                                          <p:val>
                                            <p:strVal val="#ppt_x"/>
                                          </p:val>
                                        </p:tav>
                                      </p:tavLst>
                                    </p:anim>
                                    <p:anim calcmode="lin" valueType="num">
                                      <p:cBhvr additive="base">
                                        <p:cTn id="53" dur="3000" fill="hold"/>
                                        <p:tgtEl>
                                          <p:spTgt spid="11"/>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nodeType="withEffect">
                                  <p:stCondLst>
                                    <p:cond delay="0"/>
                                  </p:stCondLst>
                                  <p:childTnLst>
                                    <p:animRot by="21600000">
                                      <p:cBhvr>
                                        <p:cTn id="55" dur="3000" fill="hold"/>
                                        <p:tgtEl>
                                          <p:spTgt spid="11"/>
                                        </p:tgtEl>
                                        <p:attrNameLst>
                                          <p:attrName>r</p:attrName>
                                        </p:attrNameLst>
                                      </p:cBhvr>
                                    </p:animRot>
                                  </p:childTnLst>
                                </p:cTn>
                              </p:par>
                              <p:par>
                                <p:cTn id="56" presetID="2" presetClass="entr" presetSubtype="3" repeatCount="indefinite"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1+#ppt_w/2"/>
                                          </p:val>
                                        </p:tav>
                                        <p:tav tm="100000">
                                          <p:val>
                                            <p:strVal val="#ppt_x"/>
                                          </p:val>
                                        </p:tav>
                                      </p:tavLst>
                                    </p:anim>
                                    <p:anim calcmode="lin" valueType="num">
                                      <p:cBhvr additive="base">
                                        <p:cTn id="59" dur="3000" fill="hold"/>
                                        <p:tgtEl>
                                          <p:spTgt spid="13"/>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nodeType="withEffect">
                                  <p:stCondLst>
                                    <p:cond delay="0"/>
                                  </p:stCondLst>
                                  <p:childTnLst>
                                    <p:animRot by="21600000">
                                      <p:cBhvr>
                                        <p:cTn id="61" dur="3000" fill="hold"/>
                                        <p:tgtEl>
                                          <p:spTgt spid="13"/>
                                        </p:tgtEl>
                                        <p:attrNameLst>
                                          <p:attrName>r</p:attrName>
                                        </p:attrNameLst>
                                      </p:cBhvr>
                                    </p:animRot>
                                  </p:childTnLst>
                                </p:cTn>
                              </p:par>
                              <p:par>
                                <p:cTn id="62" presetID="2" presetClass="entr" presetSubtype="9" repeatCount="indefinite"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3000" fill="hold"/>
                                        <p:tgtEl>
                                          <p:spTgt spid="10"/>
                                        </p:tgtEl>
                                        <p:attrNameLst>
                                          <p:attrName>ppt_x</p:attrName>
                                        </p:attrNameLst>
                                      </p:cBhvr>
                                      <p:tavLst>
                                        <p:tav tm="0">
                                          <p:val>
                                            <p:strVal val="0-#ppt_w/2"/>
                                          </p:val>
                                        </p:tav>
                                        <p:tav tm="100000">
                                          <p:val>
                                            <p:strVal val="#ppt_x"/>
                                          </p:val>
                                        </p:tav>
                                      </p:tavLst>
                                    </p:anim>
                                    <p:anim calcmode="lin" valueType="num">
                                      <p:cBhvr additive="base">
                                        <p:cTn id="65" dur="3000" fill="hold"/>
                                        <p:tgtEl>
                                          <p:spTgt spid="10"/>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nodeType="withEffect">
                                  <p:stCondLst>
                                    <p:cond delay="0"/>
                                  </p:stCondLst>
                                  <p:childTnLst>
                                    <p:animRot by="-21600000">
                                      <p:cBhvr>
                                        <p:cTn id="67" dur="3000" fill="hold"/>
                                        <p:tgtEl>
                                          <p:spTgt spid="10"/>
                                        </p:tgtEl>
                                        <p:attrNameLst>
                                          <p:attrName>r</p:attrName>
                                        </p:attrNameLst>
                                      </p:cBhvr>
                                    </p:animRot>
                                  </p:childTnLst>
                                </p:cTn>
                              </p:par>
                              <p:par>
                                <p:cTn id="68" presetID="2" presetClass="entr" presetSubtype="9" repeatCount="indefinite"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0-#ppt_w/2"/>
                                          </p:val>
                                        </p:tav>
                                        <p:tav tm="100000">
                                          <p:val>
                                            <p:strVal val="#ppt_x"/>
                                          </p:val>
                                        </p:tav>
                                      </p:tavLst>
                                    </p:anim>
                                    <p:anim calcmode="lin" valueType="num">
                                      <p:cBhvr additive="base">
                                        <p:cTn id="71" dur="3000" fill="hold"/>
                                        <p:tgtEl>
                                          <p:spTgt spid="12"/>
                                        </p:tgtEl>
                                        <p:attrNameLst>
                                          <p:attrName>ppt_y</p:attrName>
                                        </p:attrNameLst>
                                      </p:cBhvr>
                                      <p:tavLst>
                                        <p:tav tm="0">
                                          <p:val>
                                            <p:strVal val="0-#ppt_h/2"/>
                                          </p:val>
                                        </p:tav>
                                        <p:tav tm="100000">
                                          <p:val>
                                            <p:strVal val="#ppt_y"/>
                                          </p:val>
                                        </p:tav>
                                      </p:tavLst>
                                    </p:anim>
                                  </p:childTnLst>
                                </p:cTn>
                              </p:par>
                              <p:par>
                                <p:cTn id="72" presetID="8" presetClass="emph" presetSubtype="0" repeatCount="indefinite" fill="hold" nodeType="withEffect">
                                  <p:stCondLst>
                                    <p:cond delay="0"/>
                                  </p:stCondLst>
                                  <p:childTnLst>
                                    <p:animRot by="-21600000">
                                      <p:cBhvr>
                                        <p:cTn id="73" dur="3000" fill="hold"/>
                                        <p:tgtEl>
                                          <p:spTgt spid="12"/>
                                        </p:tgtEl>
                                        <p:attrNameLst>
                                          <p:attrName>r</p:attrName>
                                        </p:attrNameLst>
                                      </p:cBhvr>
                                    </p:animRot>
                                  </p:childTnLst>
                                </p:cTn>
                              </p:par>
                              <p:par>
                                <p:cTn id="74" presetID="2" presetClass="entr" presetSubtype="9" repeatCount="indefinite"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0-#ppt_w/2"/>
                                          </p:val>
                                        </p:tav>
                                        <p:tav tm="100000">
                                          <p:val>
                                            <p:strVal val="#ppt_x"/>
                                          </p:val>
                                        </p:tav>
                                      </p:tavLst>
                                    </p:anim>
                                    <p:anim calcmode="lin" valueType="num">
                                      <p:cBhvr additive="base">
                                        <p:cTn id="77" dur="3000" fill="hold"/>
                                        <p:tgtEl>
                                          <p:spTgt spid="14"/>
                                        </p:tgtEl>
                                        <p:attrNameLst>
                                          <p:attrName>ppt_y</p:attrName>
                                        </p:attrNameLst>
                                      </p:cBhvr>
                                      <p:tavLst>
                                        <p:tav tm="0">
                                          <p:val>
                                            <p:strVal val="0-#ppt_h/2"/>
                                          </p:val>
                                        </p:tav>
                                        <p:tav tm="100000">
                                          <p:val>
                                            <p:strVal val="#ppt_y"/>
                                          </p:val>
                                        </p:tav>
                                      </p:tavLst>
                                    </p:anim>
                                  </p:childTnLst>
                                </p:cTn>
                              </p:par>
                              <p:par>
                                <p:cTn id="78" presetID="8" presetClass="emph" presetSubtype="0" repeatCount="indefinite" fill="hold" nodeType="withEffect">
                                  <p:stCondLst>
                                    <p:cond delay="0"/>
                                  </p:stCondLst>
                                  <p:childTnLst>
                                    <p:animRot by="-21600000">
                                      <p:cBhvr>
                                        <p:cTn id="79" dur="3000" fill="hold"/>
                                        <p:tgtEl>
                                          <p:spTgt spid="14"/>
                                        </p:tgtEl>
                                        <p:attrNameLst>
                                          <p:attrName>r</p:attrName>
                                        </p:attrNameLst>
                                      </p:cBhvr>
                                    </p:animRot>
                                  </p:childTnLst>
                                </p:cTn>
                              </p:par>
                            </p:childTnLst>
                          </p:cTn>
                        </p:par>
                        <p:par>
                          <p:cTn id="80" fill="hold">
                            <p:stCondLst>
                              <p:cond delay="3000"/>
                            </p:stCondLst>
                            <p:childTnLst>
                              <p:par>
                                <p:cTn id="81" presetID="2" presetClass="exit" presetSubtype="6" fill="hold" nodeType="afterEffect">
                                  <p:stCondLst>
                                    <p:cond delay="0"/>
                                  </p:stCondLst>
                                  <p:childTnLst>
                                    <p:anim calcmode="lin" valueType="num">
                                      <p:cBhvr additive="base">
                                        <p:cTn id="82" dur="5000"/>
                                        <p:tgtEl>
                                          <p:spTgt spid="6146"/>
                                        </p:tgtEl>
                                        <p:attrNameLst>
                                          <p:attrName>ppt_x</p:attrName>
                                        </p:attrNameLst>
                                      </p:cBhvr>
                                      <p:tavLst>
                                        <p:tav tm="0">
                                          <p:val>
                                            <p:strVal val="ppt_x"/>
                                          </p:val>
                                        </p:tav>
                                        <p:tav tm="100000">
                                          <p:val>
                                            <p:strVal val="1+ppt_w/2"/>
                                          </p:val>
                                        </p:tav>
                                      </p:tavLst>
                                    </p:anim>
                                    <p:anim calcmode="lin" valueType="num">
                                      <p:cBhvr additive="base">
                                        <p:cTn id="83" dur="5000"/>
                                        <p:tgtEl>
                                          <p:spTgt spid="6146"/>
                                        </p:tgtEl>
                                        <p:attrNameLst>
                                          <p:attrName>ppt_y</p:attrName>
                                        </p:attrNameLst>
                                      </p:cBhvr>
                                      <p:tavLst>
                                        <p:tav tm="0">
                                          <p:val>
                                            <p:strVal val="ppt_y"/>
                                          </p:val>
                                        </p:tav>
                                        <p:tav tm="100000">
                                          <p:val>
                                            <p:strVal val="1+ppt_h/2"/>
                                          </p:val>
                                        </p:tav>
                                      </p:tavLst>
                                    </p:anim>
                                    <p:set>
                                      <p:cBhvr>
                                        <p:cTn id="84" dur="1" fill="hold">
                                          <p:stCondLst>
                                            <p:cond delay="4999"/>
                                          </p:stCondLst>
                                        </p:cTn>
                                        <p:tgtEl>
                                          <p:spTgt spid="6146"/>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4750"/>
                                        <p:tgtEl>
                                          <p:spTgt spid="4"/>
                                        </p:tgtEl>
                                        <p:attrNameLst>
                                          <p:attrName>ppt_x</p:attrName>
                                        </p:attrNameLst>
                                      </p:cBhvr>
                                      <p:tavLst>
                                        <p:tav tm="0">
                                          <p:val>
                                            <p:strVal val="ppt_x"/>
                                          </p:val>
                                        </p:tav>
                                        <p:tav tm="100000">
                                          <p:val>
                                            <p:strVal val="1+ppt_w/2"/>
                                          </p:val>
                                        </p:tav>
                                      </p:tavLst>
                                    </p:anim>
                                    <p:anim calcmode="lin" valueType="num">
                                      <p:cBhvr additive="base">
                                        <p:cTn id="87" dur="4750"/>
                                        <p:tgtEl>
                                          <p:spTgt spid="4"/>
                                        </p:tgtEl>
                                        <p:attrNameLst>
                                          <p:attrName>ppt_y</p:attrName>
                                        </p:attrNameLst>
                                      </p:cBhvr>
                                      <p:tavLst>
                                        <p:tav tm="0">
                                          <p:val>
                                            <p:strVal val="ppt_y"/>
                                          </p:val>
                                        </p:tav>
                                        <p:tav tm="100000">
                                          <p:val>
                                            <p:strVal val="1+ppt_h/2"/>
                                          </p:val>
                                        </p:tav>
                                      </p:tavLst>
                                    </p:anim>
                                    <p:set>
                                      <p:cBhvr>
                                        <p:cTn id="88" dur="1" fill="hold">
                                          <p:stCondLst>
                                            <p:cond delay="4749"/>
                                          </p:stCondLst>
                                        </p:cTn>
                                        <p:tgtEl>
                                          <p:spTgt spid="4"/>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4500"/>
                                        <p:tgtEl>
                                          <p:spTgt spid="5"/>
                                        </p:tgtEl>
                                        <p:attrNameLst>
                                          <p:attrName>ppt_x</p:attrName>
                                        </p:attrNameLst>
                                      </p:cBhvr>
                                      <p:tavLst>
                                        <p:tav tm="0">
                                          <p:val>
                                            <p:strVal val="ppt_x"/>
                                          </p:val>
                                        </p:tav>
                                        <p:tav tm="100000">
                                          <p:val>
                                            <p:strVal val="1+ppt_w/2"/>
                                          </p:val>
                                        </p:tav>
                                      </p:tavLst>
                                    </p:anim>
                                    <p:anim calcmode="lin" valueType="num">
                                      <p:cBhvr additive="base">
                                        <p:cTn id="91" dur="4500"/>
                                        <p:tgtEl>
                                          <p:spTgt spid="5"/>
                                        </p:tgtEl>
                                        <p:attrNameLst>
                                          <p:attrName>ppt_y</p:attrName>
                                        </p:attrNameLst>
                                      </p:cBhvr>
                                      <p:tavLst>
                                        <p:tav tm="0">
                                          <p:val>
                                            <p:strVal val="ppt_y"/>
                                          </p:val>
                                        </p:tav>
                                        <p:tav tm="100000">
                                          <p:val>
                                            <p:strVal val="1+ppt_h/2"/>
                                          </p:val>
                                        </p:tav>
                                      </p:tavLst>
                                    </p:anim>
                                    <p:set>
                                      <p:cBhvr>
                                        <p:cTn id="92" dur="1" fill="hold">
                                          <p:stCondLst>
                                            <p:cond delay="4499"/>
                                          </p:stCondLst>
                                        </p:cTn>
                                        <p:tgtEl>
                                          <p:spTgt spid="5"/>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5000"/>
                                        <p:tgtEl>
                                          <p:spTgt spid="6"/>
                                        </p:tgtEl>
                                        <p:attrNameLst>
                                          <p:attrName>ppt_x</p:attrName>
                                        </p:attrNameLst>
                                      </p:cBhvr>
                                      <p:tavLst>
                                        <p:tav tm="0">
                                          <p:val>
                                            <p:strVal val="ppt_x"/>
                                          </p:val>
                                        </p:tav>
                                        <p:tav tm="100000">
                                          <p:val>
                                            <p:strVal val="0-ppt_w/2"/>
                                          </p:val>
                                        </p:tav>
                                      </p:tavLst>
                                    </p:anim>
                                    <p:anim calcmode="lin" valueType="num">
                                      <p:cBhvr additive="base">
                                        <p:cTn id="95" dur="5000"/>
                                        <p:tgtEl>
                                          <p:spTgt spid="6"/>
                                        </p:tgtEl>
                                        <p:attrNameLst>
                                          <p:attrName>ppt_y</p:attrName>
                                        </p:attrNameLst>
                                      </p:cBhvr>
                                      <p:tavLst>
                                        <p:tav tm="0">
                                          <p:val>
                                            <p:strVal val="ppt_y"/>
                                          </p:val>
                                        </p:tav>
                                        <p:tav tm="100000">
                                          <p:val>
                                            <p:strVal val="1+ppt_h/2"/>
                                          </p:val>
                                        </p:tav>
                                      </p:tavLst>
                                    </p:anim>
                                    <p:set>
                                      <p:cBhvr>
                                        <p:cTn id="96" dur="1" fill="hold">
                                          <p:stCondLst>
                                            <p:cond delay="4999"/>
                                          </p:stCondLst>
                                        </p:cTn>
                                        <p:tgtEl>
                                          <p:spTgt spid="6"/>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4750"/>
                                        <p:tgtEl>
                                          <p:spTgt spid="7"/>
                                        </p:tgtEl>
                                        <p:attrNameLst>
                                          <p:attrName>ppt_x</p:attrName>
                                        </p:attrNameLst>
                                      </p:cBhvr>
                                      <p:tavLst>
                                        <p:tav tm="0">
                                          <p:val>
                                            <p:strVal val="ppt_x"/>
                                          </p:val>
                                        </p:tav>
                                        <p:tav tm="100000">
                                          <p:val>
                                            <p:strVal val="0-ppt_w/2"/>
                                          </p:val>
                                        </p:tav>
                                      </p:tavLst>
                                    </p:anim>
                                    <p:anim calcmode="lin" valueType="num">
                                      <p:cBhvr additive="base">
                                        <p:cTn id="99" dur="4750"/>
                                        <p:tgtEl>
                                          <p:spTgt spid="7"/>
                                        </p:tgtEl>
                                        <p:attrNameLst>
                                          <p:attrName>ppt_y</p:attrName>
                                        </p:attrNameLst>
                                      </p:cBhvr>
                                      <p:tavLst>
                                        <p:tav tm="0">
                                          <p:val>
                                            <p:strVal val="ppt_y"/>
                                          </p:val>
                                        </p:tav>
                                        <p:tav tm="100000">
                                          <p:val>
                                            <p:strVal val="1+ppt_h/2"/>
                                          </p:val>
                                        </p:tav>
                                      </p:tavLst>
                                    </p:anim>
                                    <p:set>
                                      <p:cBhvr>
                                        <p:cTn id="100" dur="1" fill="hold">
                                          <p:stCondLst>
                                            <p:cond delay="4749"/>
                                          </p:stCondLst>
                                        </p:cTn>
                                        <p:tgtEl>
                                          <p:spTgt spid="7"/>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4500"/>
                                        <p:tgtEl>
                                          <p:spTgt spid="8"/>
                                        </p:tgtEl>
                                        <p:attrNameLst>
                                          <p:attrName>ppt_x</p:attrName>
                                        </p:attrNameLst>
                                      </p:cBhvr>
                                      <p:tavLst>
                                        <p:tav tm="0">
                                          <p:val>
                                            <p:strVal val="ppt_x"/>
                                          </p:val>
                                        </p:tav>
                                        <p:tav tm="100000">
                                          <p:val>
                                            <p:strVal val="0-ppt_w/2"/>
                                          </p:val>
                                        </p:tav>
                                      </p:tavLst>
                                    </p:anim>
                                    <p:anim calcmode="lin" valueType="num">
                                      <p:cBhvr additive="base">
                                        <p:cTn id="103" dur="4500"/>
                                        <p:tgtEl>
                                          <p:spTgt spid="8"/>
                                        </p:tgtEl>
                                        <p:attrNameLst>
                                          <p:attrName>ppt_y</p:attrName>
                                        </p:attrNameLst>
                                      </p:cBhvr>
                                      <p:tavLst>
                                        <p:tav tm="0">
                                          <p:val>
                                            <p:strVal val="ppt_y"/>
                                          </p:val>
                                        </p:tav>
                                        <p:tav tm="100000">
                                          <p:val>
                                            <p:strVal val="1+ppt_h/2"/>
                                          </p:val>
                                        </p:tav>
                                      </p:tavLst>
                                    </p:anim>
                                    <p:set>
                                      <p:cBhvr>
                                        <p:cTn id="104" dur="1" fill="hold">
                                          <p:stCondLst>
                                            <p:cond delay="4499"/>
                                          </p:stCondLst>
                                        </p:cTn>
                                        <p:tgtEl>
                                          <p:spTgt spid="8"/>
                                        </p:tgtEl>
                                        <p:attrNameLst>
                                          <p:attrName>style.visibility</p:attrName>
                                        </p:attrNameLst>
                                      </p:cBhvr>
                                      <p:to>
                                        <p:strVal val="hidden"/>
                                      </p:to>
                                    </p:set>
                                  </p:childTnLst>
                                </p:cTn>
                              </p:par>
                              <p:par>
                                <p:cTn id="105" presetID="2" presetClass="exit" presetSubtype="3" fill="hold" nodeType="withEffect">
                                  <p:stCondLst>
                                    <p:cond delay="0"/>
                                  </p:stCondLst>
                                  <p:childTnLst>
                                    <p:anim calcmode="lin" valueType="num">
                                      <p:cBhvr additive="base">
                                        <p:cTn id="106" dur="5000"/>
                                        <p:tgtEl>
                                          <p:spTgt spid="9"/>
                                        </p:tgtEl>
                                        <p:attrNameLst>
                                          <p:attrName>ppt_x</p:attrName>
                                        </p:attrNameLst>
                                      </p:cBhvr>
                                      <p:tavLst>
                                        <p:tav tm="0">
                                          <p:val>
                                            <p:strVal val="ppt_x"/>
                                          </p:val>
                                        </p:tav>
                                        <p:tav tm="100000">
                                          <p:val>
                                            <p:strVal val="1+ppt_w/2"/>
                                          </p:val>
                                        </p:tav>
                                      </p:tavLst>
                                    </p:anim>
                                    <p:anim calcmode="lin" valueType="num">
                                      <p:cBhvr additive="base">
                                        <p:cTn id="107" dur="5000"/>
                                        <p:tgtEl>
                                          <p:spTgt spid="9"/>
                                        </p:tgtEl>
                                        <p:attrNameLst>
                                          <p:attrName>ppt_y</p:attrName>
                                        </p:attrNameLst>
                                      </p:cBhvr>
                                      <p:tavLst>
                                        <p:tav tm="0">
                                          <p:val>
                                            <p:strVal val="ppt_y"/>
                                          </p:val>
                                        </p:tav>
                                        <p:tav tm="100000">
                                          <p:val>
                                            <p:strVal val="0-ppt_h/2"/>
                                          </p:val>
                                        </p:tav>
                                      </p:tavLst>
                                    </p:anim>
                                    <p:set>
                                      <p:cBhvr>
                                        <p:cTn id="108" dur="1" fill="hold">
                                          <p:stCondLst>
                                            <p:cond delay="4999"/>
                                          </p:stCondLst>
                                        </p:cTn>
                                        <p:tgtEl>
                                          <p:spTgt spid="9"/>
                                        </p:tgtEl>
                                        <p:attrNameLst>
                                          <p:attrName>style.visibility</p:attrName>
                                        </p:attrNameLst>
                                      </p:cBhvr>
                                      <p:to>
                                        <p:strVal val="hidden"/>
                                      </p:to>
                                    </p:set>
                                  </p:childTnLst>
                                </p:cTn>
                              </p:par>
                              <p:par>
                                <p:cTn id="109" presetID="2" presetClass="exit" presetSubtype="3" fill="hold" nodeType="withEffect">
                                  <p:stCondLst>
                                    <p:cond delay="0"/>
                                  </p:stCondLst>
                                  <p:childTnLst>
                                    <p:anim calcmode="lin" valueType="num">
                                      <p:cBhvr additive="base">
                                        <p:cTn id="110" dur="4750"/>
                                        <p:tgtEl>
                                          <p:spTgt spid="11"/>
                                        </p:tgtEl>
                                        <p:attrNameLst>
                                          <p:attrName>ppt_x</p:attrName>
                                        </p:attrNameLst>
                                      </p:cBhvr>
                                      <p:tavLst>
                                        <p:tav tm="0">
                                          <p:val>
                                            <p:strVal val="ppt_x"/>
                                          </p:val>
                                        </p:tav>
                                        <p:tav tm="100000">
                                          <p:val>
                                            <p:strVal val="1+ppt_w/2"/>
                                          </p:val>
                                        </p:tav>
                                      </p:tavLst>
                                    </p:anim>
                                    <p:anim calcmode="lin" valueType="num">
                                      <p:cBhvr additive="base">
                                        <p:cTn id="111" dur="4750"/>
                                        <p:tgtEl>
                                          <p:spTgt spid="11"/>
                                        </p:tgtEl>
                                        <p:attrNameLst>
                                          <p:attrName>ppt_y</p:attrName>
                                        </p:attrNameLst>
                                      </p:cBhvr>
                                      <p:tavLst>
                                        <p:tav tm="0">
                                          <p:val>
                                            <p:strVal val="ppt_y"/>
                                          </p:val>
                                        </p:tav>
                                        <p:tav tm="100000">
                                          <p:val>
                                            <p:strVal val="0-ppt_h/2"/>
                                          </p:val>
                                        </p:tav>
                                      </p:tavLst>
                                    </p:anim>
                                    <p:set>
                                      <p:cBhvr>
                                        <p:cTn id="112" dur="1" fill="hold">
                                          <p:stCondLst>
                                            <p:cond delay="4749"/>
                                          </p:stCondLst>
                                        </p:cTn>
                                        <p:tgtEl>
                                          <p:spTgt spid="11"/>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4500"/>
                                        <p:tgtEl>
                                          <p:spTgt spid="13"/>
                                        </p:tgtEl>
                                        <p:attrNameLst>
                                          <p:attrName>ppt_x</p:attrName>
                                        </p:attrNameLst>
                                      </p:cBhvr>
                                      <p:tavLst>
                                        <p:tav tm="0">
                                          <p:val>
                                            <p:strVal val="ppt_x"/>
                                          </p:val>
                                        </p:tav>
                                        <p:tav tm="100000">
                                          <p:val>
                                            <p:strVal val="1+ppt_w/2"/>
                                          </p:val>
                                        </p:tav>
                                      </p:tavLst>
                                    </p:anim>
                                    <p:anim calcmode="lin" valueType="num">
                                      <p:cBhvr additive="base">
                                        <p:cTn id="115" dur="4500"/>
                                        <p:tgtEl>
                                          <p:spTgt spid="13"/>
                                        </p:tgtEl>
                                        <p:attrNameLst>
                                          <p:attrName>ppt_y</p:attrName>
                                        </p:attrNameLst>
                                      </p:cBhvr>
                                      <p:tavLst>
                                        <p:tav tm="0">
                                          <p:val>
                                            <p:strVal val="ppt_y"/>
                                          </p:val>
                                        </p:tav>
                                        <p:tav tm="100000">
                                          <p:val>
                                            <p:strVal val="0-ppt_h/2"/>
                                          </p:val>
                                        </p:tav>
                                      </p:tavLst>
                                    </p:anim>
                                    <p:set>
                                      <p:cBhvr>
                                        <p:cTn id="116" dur="1" fill="hold">
                                          <p:stCondLst>
                                            <p:cond delay="4499"/>
                                          </p:stCondLst>
                                        </p:cTn>
                                        <p:tgtEl>
                                          <p:spTgt spid="13"/>
                                        </p:tgtEl>
                                        <p:attrNameLst>
                                          <p:attrName>style.visibility</p:attrName>
                                        </p:attrNameLst>
                                      </p:cBhvr>
                                      <p:to>
                                        <p:strVal val="hidden"/>
                                      </p:to>
                                    </p:set>
                                  </p:childTnLst>
                                </p:cTn>
                              </p:par>
                              <p:par>
                                <p:cTn id="117" presetID="2" presetClass="exit" presetSubtype="9" fill="hold" nodeType="withEffect">
                                  <p:stCondLst>
                                    <p:cond delay="0"/>
                                  </p:stCondLst>
                                  <p:childTnLst>
                                    <p:anim calcmode="lin" valueType="num">
                                      <p:cBhvr additive="base">
                                        <p:cTn id="118" dur="5000"/>
                                        <p:tgtEl>
                                          <p:spTgt spid="10"/>
                                        </p:tgtEl>
                                        <p:attrNameLst>
                                          <p:attrName>ppt_x</p:attrName>
                                        </p:attrNameLst>
                                      </p:cBhvr>
                                      <p:tavLst>
                                        <p:tav tm="0">
                                          <p:val>
                                            <p:strVal val="ppt_x"/>
                                          </p:val>
                                        </p:tav>
                                        <p:tav tm="100000">
                                          <p:val>
                                            <p:strVal val="0-ppt_w/2"/>
                                          </p:val>
                                        </p:tav>
                                      </p:tavLst>
                                    </p:anim>
                                    <p:anim calcmode="lin" valueType="num">
                                      <p:cBhvr additive="base">
                                        <p:cTn id="119" dur="5000"/>
                                        <p:tgtEl>
                                          <p:spTgt spid="10"/>
                                        </p:tgtEl>
                                        <p:attrNameLst>
                                          <p:attrName>ppt_y</p:attrName>
                                        </p:attrNameLst>
                                      </p:cBhvr>
                                      <p:tavLst>
                                        <p:tav tm="0">
                                          <p:val>
                                            <p:strVal val="ppt_y"/>
                                          </p:val>
                                        </p:tav>
                                        <p:tav tm="100000">
                                          <p:val>
                                            <p:strVal val="0-ppt_h/2"/>
                                          </p:val>
                                        </p:tav>
                                      </p:tavLst>
                                    </p:anim>
                                    <p:set>
                                      <p:cBhvr>
                                        <p:cTn id="120" dur="1" fill="hold">
                                          <p:stCondLst>
                                            <p:cond delay="4999"/>
                                          </p:stCondLst>
                                        </p:cTn>
                                        <p:tgtEl>
                                          <p:spTgt spid="10"/>
                                        </p:tgtEl>
                                        <p:attrNameLst>
                                          <p:attrName>style.visibility</p:attrName>
                                        </p:attrNameLst>
                                      </p:cBhvr>
                                      <p:to>
                                        <p:strVal val="hidden"/>
                                      </p:to>
                                    </p:set>
                                  </p:childTnLst>
                                </p:cTn>
                              </p:par>
                              <p:par>
                                <p:cTn id="121" presetID="2" presetClass="exit" presetSubtype="9" fill="hold" nodeType="withEffect">
                                  <p:stCondLst>
                                    <p:cond delay="0"/>
                                  </p:stCondLst>
                                  <p:childTnLst>
                                    <p:anim calcmode="lin" valueType="num">
                                      <p:cBhvr additive="base">
                                        <p:cTn id="122" dur="4750"/>
                                        <p:tgtEl>
                                          <p:spTgt spid="12"/>
                                        </p:tgtEl>
                                        <p:attrNameLst>
                                          <p:attrName>ppt_x</p:attrName>
                                        </p:attrNameLst>
                                      </p:cBhvr>
                                      <p:tavLst>
                                        <p:tav tm="0">
                                          <p:val>
                                            <p:strVal val="ppt_x"/>
                                          </p:val>
                                        </p:tav>
                                        <p:tav tm="100000">
                                          <p:val>
                                            <p:strVal val="0-ppt_w/2"/>
                                          </p:val>
                                        </p:tav>
                                      </p:tavLst>
                                    </p:anim>
                                    <p:anim calcmode="lin" valueType="num">
                                      <p:cBhvr additive="base">
                                        <p:cTn id="123" dur="4750"/>
                                        <p:tgtEl>
                                          <p:spTgt spid="12"/>
                                        </p:tgtEl>
                                        <p:attrNameLst>
                                          <p:attrName>ppt_y</p:attrName>
                                        </p:attrNameLst>
                                      </p:cBhvr>
                                      <p:tavLst>
                                        <p:tav tm="0">
                                          <p:val>
                                            <p:strVal val="ppt_y"/>
                                          </p:val>
                                        </p:tav>
                                        <p:tav tm="100000">
                                          <p:val>
                                            <p:strVal val="0-ppt_h/2"/>
                                          </p:val>
                                        </p:tav>
                                      </p:tavLst>
                                    </p:anim>
                                    <p:set>
                                      <p:cBhvr>
                                        <p:cTn id="124" dur="1" fill="hold">
                                          <p:stCondLst>
                                            <p:cond delay="4749"/>
                                          </p:stCondLst>
                                        </p:cTn>
                                        <p:tgtEl>
                                          <p:spTgt spid="12"/>
                                        </p:tgtEl>
                                        <p:attrNameLst>
                                          <p:attrName>style.visibility</p:attrName>
                                        </p:attrNameLst>
                                      </p:cBhvr>
                                      <p:to>
                                        <p:strVal val="hidden"/>
                                      </p:to>
                                    </p:set>
                                  </p:childTnLst>
                                </p:cTn>
                              </p:par>
                              <p:par>
                                <p:cTn id="125" presetID="2" presetClass="exit" presetSubtype="9" fill="hold" nodeType="withEffect">
                                  <p:stCondLst>
                                    <p:cond delay="0"/>
                                  </p:stCondLst>
                                  <p:childTnLst>
                                    <p:anim calcmode="lin" valueType="num">
                                      <p:cBhvr additive="base">
                                        <p:cTn id="126" dur="4500"/>
                                        <p:tgtEl>
                                          <p:spTgt spid="14"/>
                                        </p:tgtEl>
                                        <p:attrNameLst>
                                          <p:attrName>ppt_x</p:attrName>
                                        </p:attrNameLst>
                                      </p:cBhvr>
                                      <p:tavLst>
                                        <p:tav tm="0">
                                          <p:val>
                                            <p:strVal val="ppt_x"/>
                                          </p:val>
                                        </p:tav>
                                        <p:tav tm="100000">
                                          <p:val>
                                            <p:strVal val="0-ppt_w/2"/>
                                          </p:val>
                                        </p:tav>
                                      </p:tavLst>
                                    </p:anim>
                                    <p:anim calcmode="lin" valueType="num">
                                      <p:cBhvr additive="base">
                                        <p:cTn id="127" dur="4500"/>
                                        <p:tgtEl>
                                          <p:spTgt spid="14"/>
                                        </p:tgtEl>
                                        <p:attrNameLst>
                                          <p:attrName>ppt_y</p:attrName>
                                        </p:attrNameLst>
                                      </p:cBhvr>
                                      <p:tavLst>
                                        <p:tav tm="0">
                                          <p:val>
                                            <p:strVal val="ppt_y"/>
                                          </p:val>
                                        </p:tav>
                                        <p:tav tm="100000">
                                          <p:val>
                                            <p:strVal val="0-ppt_h/2"/>
                                          </p:val>
                                        </p:tav>
                                      </p:tavLst>
                                    </p:anim>
                                    <p:set>
                                      <p:cBhvr>
                                        <p:cTn id="128" dur="1" fill="hold">
                                          <p:stCondLst>
                                            <p:cond delay="4499"/>
                                          </p:stCondLst>
                                        </p:cTn>
                                        <p:tgtEl>
                                          <p:spTgt spid="14"/>
                                        </p:tgtEl>
                                        <p:attrNameLst>
                                          <p:attrName>style.visibility</p:attrName>
                                        </p:attrNameLst>
                                      </p:cBhvr>
                                      <p:to>
                                        <p:strVal val="hidden"/>
                                      </p:to>
                                    </p:set>
                                  </p:childTnLst>
                                </p:cTn>
                              </p:par>
                              <p:par>
                                <p:cTn id="129" presetID="6" presetClass="entr" presetSubtype="32" fill="hold" nodeType="withEffect">
                                  <p:stCondLst>
                                    <p:cond delay="1000"/>
                                  </p:stCondLst>
                                  <p:childTnLst>
                                    <p:set>
                                      <p:cBhvr>
                                        <p:cTn id="130" dur="1" fill="hold">
                                          <p:stCondLst>
                                            <p:cond delay="0"/>
                                          </p:stCondLst>
                                        </p:cTn>
                                        <p:tgtEl>
                                          <p:spTgt spid="19"/>
                                        </p:tgtEl>
                                        <p:attrNameLst>
                                          <p:attrName>style.visibility</p:attrName>
                                        </p:attrNameLst>
                                      </p:cBhvr>
                                      <p:to>
                                        <p:strVal val="visible"/>
                                      </p:to>
                                    </p:set>
                                    <p:animEffect transition="in" filter="circle(out)">
                                      <p:cBhvr>
                                        <p:cTn id="131" dur="5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22.JPG"/>
          <p:cNvPicPr>
            <a:picLocks noGrp="1" noChangeAspect="1"/>
          </p:cNvPicPr>
          <p:nvPr isPhoto="1"/>
        </p:nvPicPr>
        <p:blipFill>
          <a:blip r:embed="rId3" cstate="print">
            <a:lum/>
          </a:blip>
          <a:stretch>
            <a:fillRect/>
          </a:stretch>
        </p:blipFill>
        <p:spPr>
          <a:xfrm>
            <a:off x="0" y="260648"/>
            <a:ext cx="9144000" cy="6336704"/>
          </a:xfrm>
          <a:prstGeom prst="rect">
            <a:avLst/>
          </a:prstGeom>
          <a:noFill/>
          <a:ln>
            <a:noFill/>
          </a:ln>
        </p:spPr>
      </p:pic>
      <p:pic>
        <p:nvPicPr>
          <p:cNvPr id="2" name="Picture 5"/>
          <p:cNvPicPr>
            <a:picLocks noChangeAspect="1" noChangeArrowheads="1"/>
          </p:cNvPicPr>
          <p:nvPr/>
        </p:nvPicPr>
        <p:blipFill>
          <a:blip r:embed="rId4" cstate="print">
            <a:duotone>
              <a:prstClr val="black"/>
              <a:srgbClr val="0099FF">
                <a:tint val="45000"/>
                <a:satMod val="400000"/>
              </a:srgbClr>
            </a:duotone>
            <a:lum contrast="40000"/>
            <a:extLst/>
          </a:blip>
          <a:srcRect/>
          <a:stretch>
            <a:fillRect/>
          </a:stretch>
        </p:blipFill>
        <p:spPr bwMode="auto">
          <a:xfrm rot="1940157">
            <a:off x="1352875" y="3805165"/>
            <a:ext cx="3618433" cy="1128465"/>
          </a:xfrm>
          <a:prstGeom prst="rect">
            <a:avLst/>
          </a:prstGeom>
          <a:noFill/>
          <a:ln>
            <a:noFill/>
          </a:ln>
          <a:effectLst>
            <a:outerShdw dist="35921" dir="2700000" algn="ctr" rotWithShape="0">
              <a:srgbClr val="FF0066"/>
            </a:outerShdw>
          </a:effectLst>
          <a:extLst/>
        </p:spPr>
      </p:pic>
      <p:pic>
        <p:nvPicPr>
          <p:cNvPr id="3" name="Picture 5"/>
          <p:cNvPicPr>
            <a:picLocks noChangeAspect="1" noChangeArrowheads="1"/>
          </p:cNvPicPr>
          <p:nvPr/>
        </p:nvPicPr>
        <p:blipFill>
          <a:blip r:embed="rId4" cstate="print">
            <a:duotone>
              <a:prstClr val="black"/>
              <a:srgbClr val="0099FF">
                <a:tint val="45000"/>
                <a:satMod val="400000"/>
              </a:srgbClr>
            </a:duotone>
            <a:lum contrast="40000"/>
            <a:extLst/>
          </a:blip>
          <a:srcRect/>
          <a:stretch>
            <a:fillRect/>
          </a:stretch>
        </p:blipFill>
        <p:spPr bwMode="auto">
          <a:xfrm rot="19659843" flipH="1">
            <a:off x="3997800" y="3864674"/>
            <a:ext cx="3544482" cy="1034595"/>
          </a:xfrm>
          <a:prstGeom prst="rect">
            <a:avLst/>
          </a:prstGeom>
          <a:noFill/>
          <a:ln>
            <a:noFill/>
          </a:ln>
          <a:effectLst>
            <a:outerShdw dist="35921" dir="2700000" algn="ctr" rotWithShape="0">
              <a:srgbClr val="FF0066"/>
            </a:outerShdw>
          </a:effectLst>
          <a:extLst/>
        </p:spPr>
      </p:pic>
      <p:pic>
        <p:nvPicPr>
          <p:cNvPr id="4" name="Picture 5"/>
          <p:cNvPicPr>
            <a:picLocks noChangeAspect="1" noChangeArrowheads="1"/>
          </p:cNvPicPr>
          <p:nvPr/>
        </p:nvPicPr>
        <p:blipFill>
          <a:blip r:embed="rId4" cstate="print">
            <a:duotone>
              <a:prstClr val="black"/>
              <a:srgbClr val="0099FF">
                <a:tint val="45000"/>
                <a:satMod val="400000"/>
              </a:srgbClr>
            </a:duotone>
            <a:lum contrast="40000"/>
            <a:extLst/>
          </a:blip>
          <a:srcRect/>
          <a:stretch>
            <a:fillRect/>
          </a:stretch>
        </p:blipFill>
        <p:spPr bwMode="auto">
          <a:xfrm rot="19659843" flipH="1">
            <a:off x="1335352" y="2022233"/>
            <a:ext cx="3668181" cy="1077365"/>
          </a:xfrm>
          <a:prstGeom prst="rect">
            <a:avLst/>
          </a:prstGeom>
          <a:noFill/>
          <a:ln>
            <a:noFill/>
          </a:ln>
          <a:effectLst>
            <a:outerShdw dist="35921" dir="2700000" algn="ctr" rotWithShape="0">
              <a:srgbClr val="FF6699"/>
            </a:outerShdw>
          </a:effectLst>
          <a:extLst/>
        </p:spPr>
      </p:pic>
      <p:pic>
        <p:nvPicPr>
          <p:cNvPr id="5" name="Picture 5"/>
          <p:cNvPicPr>
            <a:picLocks noChangeAspect="1" noChangeArrowheads="1"/>
          </p:cNvPicPr>
          <p:nvPr/>
        </p:nvPicPr>
        <p:blipFill>
          <a:blip r:embed="rId4" cstate="print">
            <a:duotone>
              <a:prstClr val="black"/>
              <a:srgbClr val="0099FF">
                <a:tint val="45000"/>
                <a:satMod val="400000"/>
              </a:srgbClr>
            </a:duotone>
            <a:lum contrast="40000"/>
            <a:extLst/>
          </a:blip>
          <a:srcRect/>
          <a:stretch>
            <a:fillRect/>
          </a:stretch>
        </p:blipFill>
        <p:spPr bwMode="auto">
          <a:xfrm rot="1940157">
            <a:off x="3998438" y="2055315"/>
            <a:ext cx="3801802" cy="1111580"/>
          </a:xfrm>
          <a:prstGeom prst="rect">
            <a:avLst/>
          </a:prstGeom>
          <a:noFill/>
          <a:ln>
            <a:noFill/>
          </a:ln>
          <a:effectLst>
            <a:outerShdw dist="35921" dir="2700000" algn="ctr" rotWithShape="0">
              <a:srgbClr val="FF0066"/>
            </a:outerShdw>
          </a:effectLst>
          <a:extLst/>
        </p:spPr>
      </p:pic>
      <p:sp>
        <p:nvSpPr>
          <p:cNvPr id="12" name="11 Forma libre"/>
          <p:cNvSpPr/>
          <p:nvPr/>
        </p:nvSpPr>
        <p:spPr>
          <a:xfrm>
            <a:off x="-45481"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79000">
                <a:srgbClr val="C00000">
                  <a:lumMod val="70000"/>
                </a:srgbClr>
              </a:gs>
              <a:gs pos="55000">
                <a:srgbClr val="FF0066"/>
              </a:gs>
              <a:gs pos="11000">
                <a:schemeClr val="accent6">
                  <a:lumMod val="19000"/>
                  <a:lumOff val="81000"/>
                </a:schemeClr>
              </a:gs>
              <a:gs pos="100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rot="10800000">
            <a:off x="-45483" y="6022974"/>
            <a:ext cx="9189482"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79000">
                <a:srgbClr val="C00000">
                  <a:lumMod val="70000"/>
                </a:srgbClr>
              </a:gs>
              <a:gs pos="55000">
                <a:srgbClr val="FF0066"/>
              </a:gs>
              <a:gs pos="11000">
                <a:schemeClr val="accent6">
                  <a:lumMod val="19000"/>
                  <a:lumOff val="81000"/>
                </a:schemeClr>
              </a:gs>
              <a:gs pos="100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47059003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repeatCount="indefinite"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500" fill="hold"/>
                                        <p:tgtEl>
                                          <p:spTgt spid="2"/>
                                        </p:tgtEl>
                                        <p:attrNameLst>
                                          <p:attrName>ppt_x</p:attrName>
                                        </p:attrNameLst>
                                      </p:cBhvr>
                                      <p:tavLst>
                                        <p:tav tm="0">
                                          <p:val>
                                            <p:strVal val="1+#ppt_w/2"/>
                                          </p:val>
                                        </p:tav>
                                        <p:tav tm="100000">
                                          <p:val>
                                            <p:strVal val="#ppt_x"/>
                                          </p:val>
                                        </p:tav>
                                      </p:tavLst>
                                    </p:anim>
                                    <p:anim calcmode="lin" valueType="num">
                                      <p:cBhvr additive="base">
                                        <p:cTn id="11" dur="250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21600000">
                                      <p:cBhvr>
                                        <p:cTn id="13" dur="2500" fill="hold"/>
                                        <p:tgtEl>
                                          <p:spTgt spid="2"/>
                                        </p:tgtEl>
                                        <p:attrNameLst>
                                          <p:attrName>r</p:attrName>
                                        </p:attrNameLst>
                                      </p:cBhvr>
                                    </p:animRot>
                                  </p:childTnLst>
                                </p:cTn>
                              </p:par>
                              <p:par>
                                <p:cTn id="14" presetID="2" presetClass="entr" presetSubtype="12" repeatCount="indefinite"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500" fill="hold"/>
                                        <p:tgtEl>
                                          <p:spTgt spid="3"/>
                                        </p:tgtEl>
                                        <p:attrNameLst>
                                          <p:attrName>ppt_x</p:attrName>
                                        </p:attrNameLst>
                                      </p:cBhvr>
                                      <p:tavLst>
                                        <p:tav tm="0">
                                          <p:val>
                                            <p:strVal val="0-#ppt_w/2"/>
                                          </p:val>
                                        </p:tav>
                                        <p:tav tm="100000">
                                          <p:val>
                                            <p:strVal val="#ppt_x"/>
                                          </p:val>
                                        </p:tav>
                                      </p:tavLst>
                                    </p:anim>
                                    <p:anim calcmode="lin" valueType="num">
                                      <p:cBhvr additive="base">
                                        <p:cTn id="17" dur="2500" fill="hold"/>
                                        <p:tgtEl>
                                          <p:spTgt spid="3"/>
                                        </p:tgtEl>
                                        <p:attrNameLst>
                                          <p:attrName>ppt_y</p:attrName>
                                        </p:attrNameLst>
                                      </p:cBhvr>
                                      <p:tavLst>
                                        <p:tav tm="0">
                                          <p:val>
                                            <p:strVal val="1+#ppt_h/2"/>
                                          </p:val>
                                        </p:tav>
                                        <p:tav tm="100000">
                                          <p:val>
                                            <p:strVal val="#ppt_y"/>
                                          </p:val>
                                        </p:tav>
                                      </p:tavLst>
                                    </p:anim>
                                  </p:childTnLst>
                                </p:cTn>
                              </p:par>
                              <p:par>
                                <p:cTn id="18" presetID="8" presetClass="emph" presetSubtype="0" fill="hold" nodeType="withEffect">
                                  <p:stCondLst>
                                    <p:cond delay="0"/>
                                  </p:stCondLst>
                                  <p:childTnLst>
                                    <p:animRot by="21600000">
                                      <p:cBhvr>
                                        <p:cTn id="19" dur="2500" fill="hold"/>
                                        <p:tgtEl>
                                          <p:spTgt spid="3"/>
                                        </p:tgtEl>
                                        <p:attrNameLst>
                                          <p:attrName>r</p:attrName>
                                        </p:attrNameLst>
                                      </p:cBhvr>
                                    </p:animRot>
                                  </p:childTnLst>
                                </p:cTn>
                              </p:par>
                              <p:par>
                                <p:cTn id="20" presetID="2" presetClass="entr" presetSubtype="3" repeatCount="indefinite"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2500" fill="hold"/>
                                        <p:tgtEl>
                                          <p:spTgt spid="4"/>
                                        </p:tgtEl>
                                        <p:attrNameLst>
                                          <p:attrName>ppt_x</p:attrName>
                                        </p:attrNameLst>
                                      </p:cBhvr>
                                      <p:tavLst>
                                        <p:tav tm="0">
                                          <p:val>
                                            <p:strVal val="1+#ppt_w/2"/>
                                          </p:val>
                                        </p:tav>
                                        <p:tav tm="100000">
                                          <p:val>
                                            <p:strVal val="#ppt_x"/>
                                          </p:val>
                                        </p:tav>
                                      </p:tavLst>
                                    </p:anim>
                                    <p:anim calcmode="lin" valueType="num">
                                      <p:cBhvr additive="base">
                                        <p:cTn id="23" dur="2500" fill="hold"/>
                                        <p:tgtEl>
                                          <p:spTgt spid="4"/>
                                        </p:tgtEl>
                                        <p:attrNameLst>
                                          <p:attrName>ppt_y</p:attrName>
                                        </p:attrNameLst>
                                      </p:cBhvr>
                                      <p:tavLst>
                                        <p:tav tm="0">
                                          <p:val>
                                            <p:strVal val="0-#ppt_h/2"/>
                                          </p:val>
                                        </p:tav>
                                        <p:tav tm="100000">
                                          <p:val>
                                            <p:strVal val="#ppt_y"/>
                                          </p:val>
                                        </p:tav>
                                      </p:tavLst>
                                    </p:anim>
                                  </p:childTnLst>
                                </p:cTn>
                              </p:par>
                              <p:par>
                                <p:cTn id="24" presetID="8" presetClass="emph" presetSubtype="0" fill="hold" nodeType="withEffect">
                                  <p:stCondLst>
                                    <p:cond delay="0"/>
                                  </p:stCondLst>
                                  <p:childTnLst>
                                    <p:animRot by="21600000">
                                      <p:cBhvr>
                                        <p:cTn id="25" dur="2500" fill="hold"/>
                                        <p:tgtEl>
                                          <p:spTgt spid="4"/>
                                        </p:tgtEl>
                                        <p:attrNameLst>
                                          <p:attrName>r</p:attrName>
                                        </p:attrNameLst>
                                      </p:cBhvr>
                                    </p:animRot>
                                  </p:childTnLst>
                                </p:cTn>
                              </p:par>
                              <p:par>
                                <p:cTn id="26" presetID="2" presetClass="entr" presetSubtype="9" repeatCount="indefinite"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2500" fill="hold"/>
                                        <p:tgtEl>
                                          <p:spTgt spid="5"/>
                                        </p:tgtEl>
                                        <p:attrNameLst>
                                          <p:attrName>ppt_x</p:attrName>
                                        </p:attrNameLst>
                                      </p:cBhvr>
                                      <p:tavLst>
                                        <p:tav tm="0">
                                          <p:val>
                                            <p:strVal val="0-#ppt_w/2"/>
                                          </p:val>
                                        </p:tav>
                                        <p:tav tm="100000">
                                          <p:val>
                                            <p:strVal val="#ppt_x"/>
                                          </p:val>
                                        </p:tav>
                                      </p:tavLst>
                                    </p:anim>
                                    <p:anim calcmode="lin" valueType="num">
                                      <p:cBhvr additive="base">
                                        <p:cTn id="29" dur="2500" fill="hold"/>
                                        <p:tgtEl>
                                          <p:spTgt spid="5"/>
                                        </p:tgtEl>
                                        <p:attrNameLst>
                                          <p:attrName>ppt_y</p:attrName>
                                        </p:attrNameLst>
                                      </p:cBhvr>
                                      <p:tavLst>
                                        <p:tav tm="0">
                                          <p:val>
                                            <p:strVal val="0-#ppt_h/2"/>
                                          </p:val>
                                        </p:tav>
                                        <p:tav tm="100000">
                                          <p:val>
                                            <p:strVal val="#ppt_y"/>
                                          </p:val>
                                        </p:tav>
                                      </p:tavLst>
                                    </p:anim>
                                  </p:childTnLst>
                                </p:cTn>
                              </p:par>
                              <p:par>
                                <p:cTn id="30" presetID="8" presetClass="emph" presetSubtype="0" fill="hold" nodeType="withEffect">
                                  <p:stCondLst>
                                    <p:cond delay="0"/>
                                  </p:stCondLst>
                                  <p:childTnLst>
                                    <p:animRot by="-21600000">
                                      <p:cBhvr>
                                        <p:cTn id="31" dur="2500" fill="hold"/>
                                        <p:tgtEl>
                                          <p:spTgt spid="5"/>
                                        </p:tgtEl>
                                        <p:attrNameLst>
                                          <p:attrName>r</p:attrName>
                                        </p:attrNameLst>
                                      </p:cBhvr>
                                    </p:animRot>
                                  </p:childTnLst>
                                </p:cTn>
                              </p:par>
                            </p:childTnLst>
                          </p:cTn>
                        </p:par>
                        <p:par>
                          <p:cTn id="32" fill="hold" nodeType="afterGroup">
                            <p:stCondLst>
                              <p:cond delay="2500"/>
                            </p:stCondLst>
                            <p:childTnLst>
                              <p:par>
                                <p:cTn id="33" presetID="2" presetClass="exit" presetSubtype="9" fill="hold" nodeType="afterEffect">
                                  <p:stCondLst>
                                    <p:cond delay="0"/>
                                  </p:stCondLst>
                                  <p:childTnLst>
                                    <p:anim calcmode="lin" valueType="num">
                                      <p:cBhvr additive="base">
                                        <p:cTn id="34" dur="4000"/>
                                        <p:tgtEl>
                                          <p:spTgt spid="3"/>
                                        </p:tgtEl>
                                        <p:attrNameLst>
                                          <p:attrName>ppt_x</p:attrName>
                                        </p:attrNameLst>
                                      </p:cBhvr>
                                      <p:tavLst>
                                        <p:tav tm="0">
                                          <p:val>
                                            <p:strVal val="ppt_x"/>
                                          </p:val>
                                        </p:tav>
                                        <p:tav tm="100000">
                                          <p:val>
                                            <p:strVal val="0-ppt_w/2"/>
                                          </p:val>
                                        </p:tav>
                                      </p:tavLst>
                                    </p:anim>
                                    <p:anim calcmode="lin" valueType="num">
                                      <p:cBhvr additive="base">
                                        <p:cTn id="35" dur="4000"/>
                                        <p:tgtEl>
                                          <p:spTgt spid="3"/>
                                        </p:tgtEl>
                                        <p:attrNameLst>
                                          <p:attrName>ppt_y</p:attrName>
                                        </p:attrNameLst>
                                      </p:cBhvr>
                                      <p:tavLst>
                                        <p:tav tm="0">
                                          <p:val>
                                            <p:strVal val="ppt_y"/>
                                          </p:val>
                                        </p:tav>
                                        <p:tav tm="100000">
                                          <p:val>
                                            <p:strVal val="0-ppt_h/2"/>
                                          </p:val>
                                        </p:tav>
                                      </p:tavLst>
                                    </p:anim>
                                    <p:set>
                                      <p:cBhvr>
                                        <p:cTn id="36" dur="1" fill="hold">
                                          <p:stCondLst>
                                            <p:cond delay="3999"/>
                                          </p:stCondLst>
                                        </p:cTn>
                                        <p:tgtEl>
                                          <p:spTgt spid="3"/>
                                        </p:tgtEl>
                                        <p:attrNameLst>
                                          <p:attrName>style.visibility</p:attrName>
                                        </p:attrNameLst>
                                      </p:cBhvr>
                                      <p:to>
                                        <p:strVal val="hidden"/>
                                      </p:to>
                                    </p:set>
                                  </p:childTnLst>
                                </p:cTn>
                              </p:par>
                              <p:par>
                                <p:cTn id="37" presetID="2" presetClass="exit" presetSubtype="3" fill="hold" nodeType="withEffect">
                                  <p:stCondLst>
                                    <p:cond delay="0"/>
                                  </p:stCondLst>
                                  <p:childTnLst>
                                    <p:anim calcmode="lin" valueType="num">
                                      <p:cBhvr additive="base">
                                        <p:cTn id="38" dur="4000"/>
                                        <p:tgtEl>
                                          <p:spTgt spid="2"/>
                                        </p:tgtEl>
                                        <p:attrNameLst>
                                          <p:attrName>ppt_x</p:attrName>
                                        </p:attrNameLst>
                                      </p:cBhvr>
                                      <p:tavLst>
                                        <p:tav tm="0">
                                          <p:val>
                                            <p:strVal val="ppt_x"/>
                                          </p:val>
                                        </p:tav>
                                        <p:tav tm="100000">
                                          <p:val>
                                            <p:strVal val="1+ppt_w/2"/>
                                          </p:val>
                                        </p:tav>
                                      </p:tavLst>
                                    </p:anim>
                                    <p:anim calcmode="lin" valueType="num">
                                      <p:cBhvr additive="base">
                                        <p:cTn id="39" dur="4000"/>
                                        <p:tgtEl>
                                          <p:spTgt spid="2"/>
                                        </p:tgtEl>
                                        <p:attrNameLst>
                                          <p:attrName>ppt_y</p:attrName>
                                        </p:attrNameLst>
                                      </p:cBhvr>
                                      <p:tavLst>
                                        <p:tav tm="0">
                                          <p:val>
                                            <p:strVal val="ppt_y"/>
                                          </p:val>
                                        </p:tav>
                                        <p:tav tm="100000">
                                          <p:val>
                                            <p:strVal val="0-ppt_h/2"/>
                                          </p:val>
                                        </p:tav>
                                      </p:tavLst>
                                    </p:anim>
                                    <p:set>
                                      <p:cBhvr>
                                        <p:cTn id="40" dur="1" fill="hold">
                                          <p:stCondLst>
                                            <p:cond delay="3999"/>
                                          </p:stCondLst>
                                        </p:cTn>
                                        <p:tgtEl>
                                          <p:spTgt spid="2"/>
                                        </p:tgtEl>
                                        <p:attrNameLst>
                                          <p:attrName>style.visibility</p:attrName>
                                        </p:attrNameLst>
                                      </p:cBhvr>
                                      <p:to>
                                        <p:strVal val="hidden"/>
                                      </p:to>
                                    </p:set>
                                  </p:childTnLst>
                                </p:cTn>
                              </p:par>
                              <p:par>
                                <p:cTn id="41" presetID="2" presetClass="exit" presetSubtype="6" fill="hold" nodeType="withEffect">
                                  <p:stCondLst>
                                    <p:cond delay="0"/>
                                  </p:stCondLst>
                                  <p:childTnLst>
                                    <p:anim calcmode="lin" valueType="num">
                                      <p:cBhvr additive="base">
                                        <p:cTn id="42" dur="4000"/>
                                        <p:tgtEl>
                                          <p:spTgt spid="4"/>
                                        </p:tgtEl>
                                        <p:attrNameLst>
                                          <p:attrName>ppt_x</p:attrName>
                                        </p:attrNameLst>
                                      </p:cBhvr>
                                      <p:tavLst>
                                        <p:tav tm="0">
                                          <p:val>
                                            <p:strVal val="ppt_x"/>
                                          </p:val>
                                        </p:tav>
                                        <p:tav tm="100000">
                                          <p:val>
                                            <p:strVal val="1+ppt_w/2"/>
                                          </p:val>
                                        </p:tav>
                                      </p:tavLst>
                                    </p:anim>
                                    <p:anim calcmode="lin" valueType="num">
                                      <p:cBhvr additive="base">
                                        <p:cTn id="43" dur="4000"/>
                                        <p:tgtEl>
                                          <p:spTgt spid="4"/>
                                        </p:tgtEl>
                                        <p:attrNameLst>
                                          <p:attrName>ppt_y</p:attrName>
                                        </p:attrNameLst>
                                      </p:cBhvr>
                                      <p:tavLst>
                                        <p:tav tm="0">
                                          <p:val>
                                            <p:strVal val="ppt_y"/>
                                          </p:val>
                                        </p:tav>
                                        <p:tav tm="100000">
                                          <p:val>
                                            <p:strVal val="1+ppt_h/2"/>
                                          </p:val>
                                        </p:tav>
                                      </p:tavLst>
                                    </p:anim>
                                    <p:set>
                                      <p:cBhvr>
                                        <p:cTn id="44" dur="1" fill="hold">
                                          <p:stCondLst>
                                            <p:cond delay="3999"/>
                                          </p:stCondLst>
                                        </p:cTn>
                                        <p:tgtEl>
                                          <p:spTgt spid="4"/>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4000"/>
                                        <p:tgtEl>
                                          <p:spTgt spid="5"/>
                                        </p:tgtEl>
                                        <p:attrNameLst>
                                          <p:attrName>ppt_x</p:attrName>
                                        </p:attrNameLst>
                                      </p:cBhvr>
                                      <p:tavLst>
                                        <p:tav tm="0">
                                          <p:val>
                                            <p:strVal val="ppt_x"/>
                                          </p:val>
                                        </p:tav>
                                        <p:tav tm="100000">
                                          <p:val>
                                            <p:strVal val="0-ppt_w/2"/>
                                          </p:val>
                                        </p:tav>
                                      </p:tavLst>
                                    </p:anim>
                                    <p:anim calcmode="lin" valueType="num">
                                      <p:cBhvr additive="base">
                                        <p:cTn id="47" dur="4000"/>
                                        <p:tgtEl>
                                          <p:spTgt spid="5"/>
                                        </p:tgtEl>
                                        <p:attrNameLst>
                                          <p:attrName>ppt_y</p:attrName>
                                        </p:attrNameLst>
                                      </p:cBhvr>
                                      <p:tavLst>
                                        <p:tav tm="0">
                                          <p:val>
                                            <p:strVal val="ppt_y"/>
                                          </p:val>
                                        </p:tav>
                                        <p:tav tm="100000">
                                          <p:val>
                                            <p:strVal val="1+ppt_h/2"/>
                                          </p:val>
                                        </p:tav>
                                      </p:tavLst>
                                    </p:anim>
                                    <p:set>
                                      <p:cBhvr>
                                        <p:cTn id="48" dur="1" fill="hold">
                                          <p:stCondLst>
                                            <p:cond delay="3999"/>
                                          </p:stCondLst>
                                        </p:cTn>
                                        <p:tgtEl>
                                          <p:spTgt spid="5"/>
                                        </p:tgtEl>
                                        <p:attrNameLst>
                                          <p:attrName>style.visibility</p:attrName>
                                        </p:attrNameLst>
                                      </p:cBhvr>
                                      <p:to>
                                        <p:strVal val="hidden"/>
                                      </p:to>
                                    </p:set>
                                  </p:childTnLst>
                                </p:cTn>
                              </p:par>
                              <p:par>
                                <p:cTn id="49" presetID="8" presetClass="entr" presetSubtype="3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diamond(out)">
                                      <p:cBhvr>
                                        <p:cTn id="51"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REFLEJOS EN LA NATURALEZA.jpg"/>
          <p:cNvPicPr>
            <a:picLocks noGrp="1" noChangeAspect="1"/>
          </p:cNvPicPr>
          <p:nvPr isPhoto="1"/>
        </p:nvPicPr>
        <p:blipFill>
          <a:blip r:embed="rId2" cstate="print">
            <a:lum contrast="10000"/>
          </a:blip>
          <a:srcRect l="6688" t="6951" r="7476" b="8001"/>
          <a:stretch>
            <a:fillRect/>
          </a:stretch>
        </p:blipFill>
        <p:spPr>
          <a:xfrm>
            <a:off x="0" y="0"/>
            <a:ext cx="9144000" cy="6858000"/>
          </a:xfrm>
          <a:prstGeom prst="rect">
            <a:avLst/>
          </a:prstGeom>
          <a:noFill/>
          <a:ln>
            <a:noFill/>
          </a:ln>
        </p:spPr>
      </p:pic>
      <p:pic>
        <p:nvPicPr>
          <p:cNvPr id="14" name="13 Imagen" descr="Diapositiva9.JPG"/>
          <p:cNvPicPr>
            <a:picLocks noGrp="1" noChangeAspect="1"/>
          </p:cNvPicPr>
          <p:nvPr isPhoto="1"/>
        </p:nvPicPr>
        <p:blipFill>
          <a:blip r:embed="rId3" cstate="print">
            <a:lum/>
          </a:blip>
          <a:stretch>
            <a:fillRect/>
          </a:stretch>
        </p:blipFill>
        <p:spPr>
          <a:xfrm>
            <a:off x="0" y="188640"/>
            <a:ext cx="9144000" cy="6480720"/>
          </a:xfrm>
          <a:prstGeom prst="rect">
            <a:avLst/>
          </a:prstGeom>
          <a:noFill/>
          <a:ln>
            <a:noFill/>
          </a:ln>
        </p:spPr>
      </p:pic>
      <p:pic>
        <p:nvPicPr>
          <p:cNvPr id="2"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2744324">
            <a:off x="5473003" y="1362663"/>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2744324">
            <a:off x="6569655" y="369517"/>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8855676" flipH="1">
            <a:off x="2367639" y="1384712"/>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8855676" flipH="1">
            <a:off x="1423385" y="585539"/>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3370740" flipH="1">
            <a:off x="2388378" y="3635531"/>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3370740" flipH="1">
            <a:off x="1455338" y="4586278"/>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8229260">
            <a:off x="5443227" y="3688423"/>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8229260">
            <a:off x="6529414" y="4683276"/>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2" name="11 Forma libre"/>
          <p:cNvSpPr/>
          <p:nvPr/>
        </p:nvSpPr>
        <p:spPr>
          <a:xfrm>
            <a:off x="-40079"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4000">
                <a:srgbClr val="00B0F0"/>
              </a:gs>
              <a:gs pos="40000">
                <a:srgbClr val="002060">
                  <a:lumMod val="14000"/>
                  <a:lumOff val="86000"/>
                </a:srgbClr>
              </a:gs>
              <a:gs pos="95000">
                <a:srgbClr val="314B53">
                  <a:lumMod val="0"/>
                </a:srgbClr>
              </a:gs>
              <a:gs pos="100000">
                <a:srgbClr val="7030A0">
                  <a:lumMod val="18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rot="10800000">
            <a:off x="-22828"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4000">
                <a:srgbClr val="00B0F0"/>
              </a:gs>
              <a:gs pos="40000">
                <a:srgbClr val="002060">
                  <a:lumMod val="14000"/>
                  <a:lumOff val="86000"/>
                </a:srgbClr>
              </a:gs>
              <a:gs pos="95000">
                <a:srgbClr val="314B53">
                  <a:lumMod val="0"/>
                </a:srgbClr>
              </a:gs>
              <a:gs pos="100000">
                <a:srgbClr val="7030A0">
                  <a:lumMod val="16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243518488"/>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0-#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fmla="#ppt_w*sin(2.5*pi*$)">
                                          <p:val>
                                            <p:fltVal val="0"/>
                                          </p:val>
                                        </p:tav>
                                        <p:tav tm="100000">
                                          <p:val>
                                            <p:fltVal val="1"/>
                                          </p:val>
                                        </p:tav>
                                      </p:tavLst>
                                    </p:anim>
                                    <p:anim calcmode="lin" valueType="num">
                                      <p:cBhvr>
                                        <p:cTn id="15" dur="3000" fill="hold"/>
                                        <p:tgtEl>
                                          <p:spTgt spid="2"/>
                                        </p:tgtEl>
                                        <p:attrNameLst>
                                          <p:attrName>ppt_h</p:attrName>
                                        </p:attrNameLst>
                                      </p:cBhvr>
                                      <p:tavLst>
                                        <p:tav tm="0">
                                          <p:val>
                                            <p:strVal val="#ppt_h"/>
                                          </p:val>
                                        </p:tav>
                                        <p:tav tm="100000">
                                          <p:val>
                                            <p:strVal val="#ppt_h"/>
                                          </p:val>
                                        </p:tav>
                                      </p:tavLst>
                                    </p:anim>
                                  </p:childTnLst>
                                </p:cTn>
                              </p:par>
                              <p:par>
                                <p:cTn id="16" presetID="2"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3000" fill="hold"/>
                                        <p:tgtEl>
                                          <p:spTgt spid="3"/>
                                        </p:tgtEl>
                                        <p:attrNameLst>
                                          <p:attrName>ppt_x</p:attrName>
                                        </p:attrNameLst>
                                      </p:cBhvr>
                                      <p:tavLst>
                                        <p:tav tm="0">
                                          <p:val>
                                            <p:strVal val="0-#ppt_w/2"/>
                                          </p:val>
                                        </p:tav>
                                        <p:tav tm="100000">
                                          <p:val>
                                            <p:strVal val="#ppt_x"/>
                                          </p:val>
                                        </p:tav>
                                      </p:tavLst>
                                    </p:anim>
                                    <p:anim calcmode="lin" valueType="num">
                                      <p:cBhvr additive="base">
                                        <p:cTn id="19" dur="3000" fill="hold"/>
                                        <p:tgtEl>
                                          <p:spTgt spid="3"/>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ppt_w</p:attrName>
                                        </p:attrNameLst>
                                      </p:cBhvr>
                                      <p:tavLst>
                                        <p:tav tm="0" fmla="#ppt_w*sin(2.5*pi*$)">
                                          <p:val>
                                            <p:fltVal val="0"/>
                                          </p:val>
                                        </p:tav>
                                        <p:tav tm="100000">
                                          <p:val>
                                            <p:fltVal val="1"/>
                                          </p:val>
                                        </p:tav>
                                      </p:tavLst>
                                    </p:anim>
                                    <p:anim calcmode="lin" valueType="num">
                                      <p:cBhvr>
                                        <p:cTn id="23" dur="3000" fill="hold"/>
                                        <p:tgtEl>
                                          <p:spTgt spid="3"/>
                                        </p:tgtEl>
                                        <p:attrNameLst>
                                          <p:attrName>ppt_h</p:attrName>
                                        </p:attrNameLst>
                                      </p:cBhvr>
                                      <p:tavLst>
                                        <p:tav tm="0">
                                          <p:val>
                                            <p:strVal val="#ppt_h"/>
                                          </p:val>
                                        </p:tav>
                                        <p:tav tm="100000">
                                          <p:val>
                                            <p:strVal val="#ppt_h"/>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1+#ppt_w/2"/>
                                          </p:val>
                                        </p:tav>
                                        <p:tav tm="100000">
                                          <p:val>
                                            <p:strVal val="#ppt_x"/>
                                          </p:val>
                                        </p:tav>
                                      </p:tavLst>
                                    </p:anim>
                                    <p:anim calcmode="lin" valueType="num">
                                      <p:cBhvr additive="base">
                                        <p:cTn id="27" dur="3000" fill="hold"/>
                                        <p:tgtEl>
                                          <p:spTgt spid="4"/>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fmla="#ppt_w*sin(2.5*pi*$)">
                                          <p:val>
                                            <p:fltVal val="0"/>
                                          </p:val>
                                        </p:tav>
                                        <p:tav tm="100000">
                                          <p:val>
                                            <p:fltVal val="1"/>
                                          </p:val>
                                        </p:tav>
                                      </p:tavLst>
                                    </p:anim>
                                    <p:anim calcmode="lin" valueType="num">
                                      <p:cBhvr>
                                        <p:cTn id="31" dur="3000" fill="hold"/>
                                        <p:tgtEl>
                                          <p:spTgt spid="4"/>
                                        </p:tgtEl>
                                        <p:attrNameLst>
                                          <p:attrName>ppt_h</p:attrName>
                                        </p:attrNameLst>
                                      </p:cBhvr>
                                      <p:tavLst>
                                        <p:tav tm="0">
                                          <p:val>
                                            <p:strVal val="#ppt_h"/>
                                          </p:val>
                                        </p:tav>
                                        <p:tav tm="100000">
                                          <p:val>
                                            <p:strVal val="#ppt_h"/>
                                          </p:val>
                                        </p:tav>
                                      </p:tavLst>
                                    </p:anim>
                                  </p:childTnLst>
                                </p:cTn>
                              </p:par>
                              <p:par>
                                <p:cTn id="32" presetID="2" presetClass="entr" presetSubtype="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2" presetClass="entr" presetSubtype="3"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2" presetClass="entr" presetSubtype="9"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0-#ppt_w/2"/>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3000" fill="hold"/>
                                        <p:tgtEl>
                                          <p:spTgt spid="8"/>
                                        </p:tgtEl>
                                        <p:attrNameLst>
                                          <p:attrName>ppt_w</p:attrName>
                                        </p:attrNameLst>
                                      </p:cBhvr>
                                      <p:tavLst>
                                        <p:tav tm="0" fmla="#ppt_w*sin(2.5*pi*$)">
                                          <p:val>
                                            <p:fltVal val="0"/>
                                          </p:val>
                                        </p:tav>
                                        <p:tav tm="100000">
                                          <p:val>
                                            <p:fltVal val="1"/>
                                          </p:val>
                                        </p:tav>
                                      </p:tavLst>
                                    </p:anim>
                                    <p:anim calcmode="lin" valueType="num">
                                      <p:cBhvr>
                                        <p:cTn id="63" dur="3000" fill="hold"/>
                                        <p:tgtEl>
                                          <p:spTgt spid="8"/>
                                        </p:tgtEl>
                                        <p:attrNameLst>
                                          <p:attrName>ppt_h</p:attrName>
                                        </p:attrNameLst>
                                      </p:cBhvr>
                                      <p:tavLst>
                                        <p:tav tm="0">
                                          <p:val>
                                            <p:strVal val="#ppt_h"/>
                                          </p:val>
                                        </p:tav>
                                        <p:tav tm="100000">
                                          <p:val>
                                            <p:strVal val="#ppt_h"/>
                                          </p:val>
                                        </p:tav>
                                      </p:tavLst>
                                    </p:anim>
                                  </p:childTnLst>
                                </p:cTn>
                              </p:par>
                              <p:par>
                                <p:cTn id="64" presetID="2" presetClass="entr" presetSubtype="9"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3000" fill="hold"/>
                                        <p:tgtEl>
                                          <p:spTgt spid="9"/>
                                        </p:tgtEl>
                                        <p:attrNameLst>
                                          <p:attrName>ppt_x</p:attrName>
                                        </p:attrNameLst>
                                      </p:cBhvr>
                                      <p:tavLst>
                                        <p:tav tm="0">
                                          <p:val>
                                            <p:strVal val="0-#ppt_w/2"/>
                                          </p:val>
                                        </p:tav>
                                        <p:tav tm="100000">
                                          <p:val>
                                            <p:strVal val="#ppt_x"/>
                                          </p:val>
                                        </p:tav>
                                      </p:tavLst>
                                    </p:anim>
                                    <p:anim calcmode="lin" valueType="num">
                                      <p:cBhvr additive="base">
                                        <p:cTn id="67" dur="3000" fill="hold"/>
                                        <p:tgtEl>
                                          <p:spTgt spid="9"/>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3000" fill="hold"/>
                                        <p:tgtEl>
                                          <p:spTgt spid="9"/>
                                        </p:tgtEl>
                                        <p:attrNameLst>
                                          <p:attrName>ppt_w</p:attrName>
                                        </p:attrNameLst>
                                      </p:cBhvr>
                                      <p:tavLst>
                                        <p:tav tm="0" fmla="#ppt_w*sin(2.5*pi*$)">
                                          <p:val>
                                            <p:fltVal val="0"/>
                                          </p:val>
                                        </p:tav>
                                        <p:tav tm="100000">
                                          <p:val>
                                            <p:fltVal val="1"/>
                                          </p:val>
                                        </p:tav>
                                      </p:tavLst>
                                    </p:anim>
                                    <p:anim calcmode="lin" valueType="num">
                                      <p:cBhvr>
                                        <p:cTn id="71" dur="3000" fill="hold"/>
                                        <p:tgtEl>
                                          <p:spTgt spid="9"/>
                                        </p:tgtEl>
                                        <p:attrNameLst>
                                          <p:attrName>ppt_h</p:attrName>
                                        </p:attrNameLst>
                                      </p:cBhvr>
                                      <p:tavLst>
                                        <p:tav tm="0">
                                          <p:val>
                                            <p:strVal val="#ppt_h"/>
                                          </p:val>
                                        </p:tav>
                                        <p:tav tm="100000">
                                          <p:val>
                                            <p:strVal val="#ppt_h"/>
                                          </p:val>
                                        </p:tav>
                                      </p:tavLst>
                                    </p:anim>
                                  </p:childTnLst>
                                </p:cTn>
                              </p:par>
                            </p:childTnLst>
                          </p:cTn>
                        </p:par>
                        <p:par>
                          <p:cTn id="72" fill="hold">
                            <p:stCondLst>
                              <p:cond delay="3000"/>
                            </p:stCondLst>
                            <p:childTnLst>
                              <p:par>
                                <p:cTn id="73" presetID="2" presetClass="exit" presetSubtype="12" fill="hold" nodeType="afterEffect">
                                  <p:stCondLst>
                                    <p:cond delay="0"/>
                                  </p:stCondLst>
                                  <p:childTnLst>
                                    <p:anim calcmode="lin" valueType="num">
                                      <p:cBhvr additive="base">
                                        <p:cTn id="74" dur="3000"/>
                                        <p:tgtEl>
                                          <p:spTgt spid="2"/>
                                        </p:tgtEl>
                                        <p:attrNameLst>
                                          <p:attrName>ppt_x</p:attrName>
                                        </p:attrNameLst>
                                      </p:cBhvr>
                                      <p:tavLst>
                                        <p:tav tm="0">
                                          <p:val>
                                            <p:strVal val="ppt_x"/>
                                          </p:val>
                                        </p:tav>
                                        <p:tav tm="100000">
                                          <p:val>
                                            <p:strVal val="0-ppt_w/2"/>
                                          </p:val>
                                        </p:tav>
                                      </p:tavLst>
                                    </p:anim>
                                    <p:anim calcmode="lin" valueType="num">
                                      <p:cBhvr additive="base">
                                        <p:cTn id="75" dur="3000"/>
                                        <p:tgtEl>
                                          <p:spTgt spid="2"/>
                                        </p:tgtEl>
                                        <p:attrNameLst>
                                          <p:attrName>ppt_y</p:attrName>
                                        </p:attrNameLst>
                                      </p:cBhvr>
                                      <p:tavLst>
                                        <p:tav tm="0">
                                          <p:val>
                                            <p:strVal val="ppt_y"/>
                                          </p:val>
                                        </p:tav>
                                        <p:tav tm="100000">
                                          <p:val>
                                            <p:strVal val="1+ppt_h/2"/>
                                          </p:val>
                                        </p:tav>
                                      </p:tavLst>
                                    </p:anim>
                                    <p:set>
                                      <p:cBhvr>
                                        <p:cTn id="76" dur="1" fill="hold">
                                          <p:stCondLst>
                                            <p:cond delay="2999"/>
                                          </p:stCondLst>
                                        </p:cTn>
                                        <p:tgtEl>
                                          <p:spTgt spid="2"/>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3000"/>
                                        <p:tgtEl>
                                          <p:spTgt spid="3"/>
                                        </p:tgtEl>
                                        <p:attrNameLst>
                                          <p:attrName>ppt_x</p:attrName>
                                        </p:attrNameLst>
                                      </p:cBhvr>
                                      <p:tavLst>
                                        <p:tav tm="0">
                                          <p:val>
                                            <p:strVal val="ppt_x"/>
                                          </p:val>
                                        </p:tav>
                                        <p:tav tm="100000">
                                          <p:val>
                                            <p:strVal val="0-ppt_w/2"/>
                                          </p:val>
                                        </p:tav>
                                      </p:tavLst>
                                    </p:anim>
                                    <p:anim calcmode="lin" valueType="num">
                                      <p:cBhvr additive="base">
                                        <p:cTn id="79" dur="3000"/>
                                        <p:tgtEl>
                                          <p:spTgt spid="3"/>
                                        </p:tgtEl>
                                        <p:attrNameLst>
                                          <p:attrName>ppt_y</p:attrName>
                                        </p:attrNameLst>
                                      </p:cBhvr>
                                      <p:tavLst>
                                        <p:tav tm="0">
                                          <p:val>
                                            <p:strVal val="ppt_y"/>
                                          </p:val>
                                        </p:tav>
                                        <p:tav tm="100000">
                                          <p:val>
                                            <p:strVal val="1+ppt_h/2"/>
                                          </p:val>
                                        </p:tav>
                                      </p:tavLst>
                                    </p:anim>
                                    <p:set>
                                      <p:cBhvr>
                                        <p:cTn id="80" dur="1" fill="hold">
                                          <p:stCondLst>
                                            <p:cond delay="2999"/>
                                          </p:stCondLst>
                                        </p:cTn>
                                        <p:tgtEl>
                                          <p:spTgt spid="3"/>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1+ppt_h/2"/>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1+ppt_w/2"/>
                                          </p:val>
                                        </p:tav>
                                      </p:tavLst>
                                    </p:anim>
                                    <p:anim calcmode="lin" valueType="num">
                                      <p:cBhvr additive="base">
                                        <p:cTn id="87" dur="3000"/>
                                        <p:tgtEl>
                                          <p:spTgt spid="5"/>
                                        </p:tgtEl>
                                        <p:attrNameLst>
                                          <p:attrName>ppt_y</p:attrName>
                                        </p:attrNameLst>
                                      </p:cBhvr>
                                      <p:tavLst>
                                        <p:tav tm="0">
                                          <p:val>
                                            <p:strVal val="ppt_y"/>
                                          </p:val>
                                        </p:tav>
                                        <p:tav tm="100000">
                                          <p:val>
                                            <p:strVal val="1+ppt_h/2"/>
                                          </p:val>
                                        </p:tav>
                                      </p:tavLst>
                                    </p:anim>
                                    <p:set>
                                      <p:cBhvr>
                                        <p:cTn id="88" dur="1" fill="hold">
                                          <p:stCondLst>
                                            <p:cond delay="2999"/>
                                          </p:stCondLst>
                                        </p:cTn>
                                        <p:tgtEl>
                                          <p:spTgt spid="5"/>
                                        </p:tgtEl>
                                        <p:attrNameLst>
                                          <p:attrName>style.visibility</p:attrName>
                                        </p:attrNameLst>
                                      </p:cBhvr>
                                      <p:to>
                                        <p:strVal val="hidden"/>
                                      </p:to>
                                    </p:set>
                                  </p:childTnLst>
                                </p:cTn>
                              </p:par>
                              <p:par>
                                <p:cTn id="89" presetID="2" presetClass="exit" presetSubtype="3"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0-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3" fill="hold"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0-ppt_h/2"/>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0-ppt_h/2"/>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0-ppt_w/2"/>
                                          </p:val>
                                        </p:tav>
                                      </p:tavLst>
                                    </p:anim>
                                    <p:anim calcmode="lin" valueType="num">
                                      <p:cBhvr additive="base">
                                        <p:cTn id="103" dur="3000"/>
                                        <p:tgtEl>
                                          <p:spTgt spid="9"/>
                                        </p:tgtEl>
                                        <p:attrNameLst>
                                          <p:attrName>ppt_y</p:attrName>
                                        </p:attrNameLst>
                                      </p:cBhvr>
                                      <p:tavLst>
                                        <p:tav tm="0">
                                          <p:val>
                                            <p:strVal val="ppt_y"/>
                                          </p:val>
                                        </p:tav>
                                        <p:tav tm="100000">
                                          <p:val>
                                            <p:strVal val="0-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8" presetClass="entr" presetSubtype="32" fill="hold" nodeType="withEffect">
                                  <p:stCondLst>
                                    <p:cond delay="250"/>
                                  </p:stCondLst>
                                  <p:childTnLst>
                                    <p:set>
                                      <p:cBhvr>
                                        <p:cTn id="106" dur="1" fill="hold">
                                          <p:stCondLst>
                                            <p:cond delay="0"/>
                                          </p:stCondLst>
                                        </p:cTn>
                                        <p:tgtEl>
                                          <p:spTgt spid="14"/>
                                        </p:tgtEl>
                                        <p:attrNameLst>
                                          <p:attrName>style.visibility</p:attrName>
                                        </p:attrNameLst>
                                      </p:cBhvr>
                                      <p:to>
                                        <p:strVal val="visible"/>
                                      </p:to>
                                    </p:set>
                                    <p:animEffect transition="in" filter="diamond(out)">
                                      <p:cBhvr>
                                        <p:cTn id="107"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19 Rectángulo"/>
          <p:cNvSpPr/>
          <p:nvPr/>
        </p:nvSpPr>
        <p:spPr>
          <a:xfrm>
            <a:off x="1272468" y="15020"/>
            <a:ext cx="6588980" cy="6858000"/>
          </a:xfrm>
          <a:prstGeom prst="rect">
            <a:avLst/>
          </a:prstGeom>
          <a:gradFill flip="none" rotWithShape="1">
            <a:gsLst>
              <a:gs pos="2000">
                <a:srgbClr val="66FFFF"/>
              </a:gs>
              <a:gs pos="0">
                <a:srgbClr val="FFFFFF"/>
              </a:gs>
              <a:gs pos="9000">
                <a:srgbClr val="00B0F0">
                  <a:lumMod val="0"/>
                </a:srgbClr>
              </a:gs>
              <a:gs pos="36000">
                <a:srgbClr val="7030A0">
                  <a:lumMod val="43000"/>
                  <a:alpha val="0"/>
                </a:srgbClr>
              </a:gs>
              <a:gs pos="92000">
                <a:srgbClr val="9933FF">
                  <a:lumMod val="4000"/>
                  <a:alpha val="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23" name="22 Imagen" descr="Diapositiva24.JPG"/>
          <p:cNvPicPr>
            <a:picLocks noGrp="1" noChangeAspect="1"/>
          </p:cNvPicPr>
          <p:nvPr isPhoto="1"/>
        </p:nvPicPr>
        <p:blipFill>
          <a:blip r:embed="rId2" cstate="print">
            <a:lum/>
          </a:blip>
          <a:stretch>
            <a:fillRect/>
          </a:stretch>
        </p:blipFill>
        <p:spPr>
          <a:xfrm>
            <a:off x="0" y="305272"/>
            <a:ext cx="9144000" cy="6552728"/>
          </a:xfrm>
          <a:prstGeom prst="rect">
            <a:avLst/>
          </a:prstGeom>
          <a:noFill/>
          <a:ln>
            <a:noFill/>
          </a:ln>
        </p:spPr>
      </p:pic>
      <p:pic>
        <p:nvPicPr>
          <p:cNvPr id="4098" name="Picture 2"/>
          <p:cNvPicPr>
            <a:picLocks noChangeAspect="1" noChangeArrowheads="1"/>
          </p:cNvPicPr>
          <p:nvPr/>
        </p:nvPicPr>
        <p:blipFill rotWithShape="1">
          <a:blip r:embed="rId3" cstate="print">
            <a:extLst>
              <a:ext uri="{BEBA8EAE-BF5A-486C-A8C5-ECC9F3942E4B}">
                <a14:imgProps xmlns:a14="http://schemas.microsoft.com/office/drawing/2010/main" xmlns="">
                  <a14:imgLayer r:embed="rId4">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a:off x="3604535" y="0"/>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5" cstate="print">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a:off x="3820978" y="1208499"/>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7" cstate="print">
            <a:extLst>
              <a:ext uri="{BEBA8EAE-BF5A-486C-A8C5-ECC9F3942E4B}">
                <a14:imgProps xmlns:a14="http://schemas.microsoft.com/office/drawing/2010/main" xmlns="">
                  <a14:imgLayer r:embed="rId8">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a:off x="4133315" y="2405154"/>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 name="Picture 2"/>
          <p:cNvPicPr>
            <a:picLocks noChangeAspect="1" noChangeArrowheads="1"/>
          </p:cNvPicPr>
          <p:nvPr/>
        </p:nvPicPr>
        <p:blipFill rotWithShape="1">
          <a:blip r:embed="rId3" cstate="print">
            <a:extLst>
              <a:ext uri="{BEBA8EAE-BF5A-486C-A8C5-ECC9F3942E4B}">
                <a14:imgProps xmlns:a14="http://schemas.microsoft.com/office/drawing/2010/main" xmlns="">
                  <a14:imgLayer r:embed="rId4">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5400000">
            <a:off x="6336042" y="2440798"/>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 name="Picture 2"/>
          <p:cNvPicPr>
            <a:picLocks noChangeAspect="1" noChangeArrowheads="1"/>
          </p:cNvPicPr>
          <p:nvPr/>
        </p:nvPicPr>
        <p:blipFill rotWithShape="1">
          <a:blip r:embed="rId5" cstate="print">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5400000">
            <a:off x="5346471" y="2587345"/>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7" cstate="print">
            <a:extLst>
              <a:ext uri="{BEBA8EAE-BF5A-486C-A8C5-ECC9F3942E4B}">
                <a14:imgProps xmlns:a14="http://schemas.microsoft.com/office/drawing/2010/main" xmlns="">
                  <a14:imgLayer r:embed="rId8">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5400000">
            <a:off x="4689270" y="2936001"/>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3" cstate="print">
            <a:extLst>
              <a:ext uri="{BEBA8EAE-BF5A-486C-A8C5-ECC9F3942E4B}">
                <a14:imgProps xmlns:a14="http://schemas.microsoft.com/office/drawing/2010/main" xmlns="">
                  <a14:imgLayer r:embed="rId4">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6200000" flipH="1">
            <a:off x="987038" y="2430781"/>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5" cstate="print">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6200000" flipH="1">
            <a:off x="2295484" y="2650975"/>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7" cstate="print">
            <a:extLst>
              <a:ext uri="{BEBA8EAE-BF5A-486C-A8C5-ECC9F3942E4B}">
                <a14:imgProps xmlns:a14="http://schemas.microsoft.com/office/drawing/2010/main" xmlns="">
                  <a14:imgLayer r:embed="rId8">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6200000" flipH="1">
            <a:off x="3537143" y="2936001"/>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6" name="Picture 2"/>
          <p:cNvPicPr>
            <a:picLocks noChangeAspect="1" noChangeArrowheads="1"/>
          </p:cNvPicPr>
          <p:nvPr/>
        </p:nvPicPr>
        <p:blipFill rotWithShape="1">
          <a:blip r:embed="rId3" cstate="print">
            <a:extLst>
              <a:ext uri="{BEBA8EAE-BF5A-486C-A8C5-ECC9F3942E4B}">
                <a14:imgProps xmlns:a14="http://schemas.microsoft.com/office/drawing/2010/main" xmlns="">
                  <a14:imgLayer r:embed="rId4">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flipV="1">
            <a:off x="3630439" y="4954078"/>
            <a:ext cx="1873045" cy="19039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7" name="Picture 2"/>
          <p:cNvPicPr>
            <a:picLocks noChangeAspect="1" noChangeArrowheads="1"/>
          </p:cNvPicPr>
          <p:nvPr/>
        </p:nvPicPr>
        <p:blipFill rotWithShape="1">
          <a:blip r:embed="rId5" cstate="print">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0800000">
            <a:off x="3859482" y="3979198"/>
            <a:ext cx="1440160" cy="161082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8" name="Picture 2"/>
          <p:cNvPicPr>
            <a:picLocks noChangeAspect="1" noChangeArrowheads="1"/>
          </p:cNvPicPr>
          <p:nvPr/>
        </p:nvPicPr>
        <p:blipFill rotWithShape="1">
          <a:blip r:embed="rId7" cstate="print">
            <a:extLst>
              <a:ext uri="{BEBA8EAE-BF5A-486C-A8C5-ECC9F3942E4B}">
                <a14:imgProps xmlns:a14="http://schemas.microsoft.com/office/drawing/2010/main" xmlns="">
                  <a14:imgLayer r:embed="rId8">
                    <a14:imgEffect>
                      <a14:colorTemperature colorTemp="1500"/>
                    </a14:imgEffect>
                  </a14:imgLayer>
                </a14:imgProps>
              </a:ext>
              <a:ext uri="{28A0092B-C50C-407E-A947-70E740481C1C}">
                <a14:useLocalDpi xmlns:a14="http://schemas.microsoft.com/office/drawing/2010/main" xmlns="" val="0"/>
              </a:ext>
            </a:extLst>
          </a:blip>
          <a:srcRect l="11030" t="13387" r="11868"/>
          <a:stretch/>
        </p:blipFill>
        <p:spPr bwMode="auto">
          <a:xfrm rot="10800000">
            <a:off x="4133316" y="3456388"/>
            <a:ext cx="867289" cy="957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1" name="20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6161FF"/>
              </a:gs>
              <a:gs pos="44000">
                <a:srgbClr val="00B0F0">
                  <a:lumMod val="90000"/>
                </a:srgbClr>
              </a:gs>
              <a:gs pos="74000">
                <a:srgbClr val="002060">
                  <a:lumMod val="78000"/>
                  <a:lumOff val="22000"/>
                </a:srgbClr>
              </a:gs>
              <a:gs pos="100000">
                <a:schemeClr val="bg2">
                  <a:lumMod val="46000"/>
                </a:schemeClr>
              </a:gs>
              <a:gs pos="96000">
                <a:srgbClr val="002060">
                  <a:lumMod val="4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Forma libre"/>
          <p:cNvSpPr/>
          <p:nvPr/>
        </p:nvSpPr>
        <p:spPr>
          <a:xfrm rot="10800000">
            <a:off x="-50983" y="603799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6161FF"/>
              </a:gs>
              <a:gs pos="44000">
                <a:srgbClr val="00B0F0">
                  <a:lumMod val="90000"/>
                </a:srgbClr>
              </a:gs>
              <a:gs pos="74000">
                <a:srgbClr val="002060">
                  <a:lumMod val="78000"/>
                  <a:lumOff val="22000"/>
                </a:srgbClr>
              </a:gs>
              <a:gs pos="100000">
                <a:schemeClr val="bg2">
                  <a:lumMod val="46000"/>
                </a:schemeClr>
              </a:gs>
              <a:gs pos="97000">
                <a:srgbClr val="002060">
                  <a:lumMod val="4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692621234"/>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 calcmode="lin" valueType="num">
                                      <p:cBhvr additive="base">
                                        <p:cTn id="10" dur="3000" fill="hold"/>
                                        <p:tgtEl>
                                          <p:spTgt spid="4098"/>
                                        </p:tgtEl>
                                        <p:attrNameLst>
                                          <p:attrName>ppt_x</p:attrName>
                                        </p:attrNameLst>
                                      </p:cBhvr>
                                      <p:tavLst>
                                        <p:tav tm="0">
                                          <p:val>
                                            <p:strVal val="#ppt_x"/>
                                          </p:val>
                                        </p:tav>
                                        <p:tav tm="100000">
                                          <p:val>
                                            <p:strVal val="#ppt_x"/>
                                          </p:val>
                                        </p:tav>
                                      </p:tavLst>
                                    </p:anim>
                                    <p:anim calcmode="lin" valueType="num">
                                      <p:cBhvr additive="base">
                                        <p:cTn id="11" dur="3000" fill="hold"/>
                                        <p:tgtEl>
                                          <p:spTgt spid="4098"/>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4098"/>
                                        </p:tgtEl>
                                        <p:attrNameLst>
                                          <p:attrName>style.visibility</p:attrName>
                                        </p:attrNameLst>
                                      </p:cBhvr>
                                      <p:to>
                                        <p:strVal val="visible"/>
                                      </p:to>
                                    </p:set>
                                    <p:anim calcmode="lin" valueType="num">
                                      <p:cBhvr>
                                        <p:cTn id="14" dur="3000" fill="hold"/>
                                        <p:tgtEl>
                                          <p:spTgt spid="4098"/>
                                        </p:tgtEl>
                                        <p:attrNameLst>
                                          <p:attrName>ppt_w</p:attrName>
                                        </p:attrNameLst>
                                      </p:cBhvr>
                                      <p:tavLst>
                                        <p:tav tm="0">
                                          <p:val>
                                            <p:strVal val="#ppt_w"/>
                                          </p:val>
                                        </p:tav>
                                        <p:tav tm="100000">
                                          <p:val>
                                            <p:strVal val="#ppt_w"/>
                                          </p:val>
                                        </p:tav>
                                      </p:tavLst>
                                    </p:anim>
                                    <p:anim calcmode="lin" valueType="num">
                                      <p:cBhvr>
                                        <p:cTn id="15" dur="3000" fill="hold"/>
                                        <p:tgtEl>
                                          <p:spTgt spid="4098"/>
                                        </p:tgtEl>
                                        <p:attrNameLst>
                                          <p:attrName>ppt_h</p:attrName>
                                        </p:attrNameLst>
                                      </p:cBhvr>
                                      <p:tavLst>
                                        <p:tav tm="0" fmla="#ppt_h*sin(2.5*pi*$)">
                                          <p:val>
                                            <p:fltVal val="0"/>
                                          </p:val>
                                        </p:tav>
                                        <p:tav tm="100000">
                                          <p:val>
                                            <p:fltVal val="1"/>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strVal val="#ppt_w"/>
                                          </p:val>
                                        </p:tav>
                                        <p:tav tm="100000">
                                          <p:val>
                                            <p:strVal val="#ppt_w"/>
                                          </p:val>
                                        </p:tav>
                                      </p:tavLst>
                                    </p:anim>
                                    <p:anim calcmode="lin" valueType="num">
                                      <p:cBhvr>
                                        <p:cTn id="23" dur="3000" fill="hold"/>
                                        <p:tgtEl>
                                          <p:spTgt spid="7"/>
                                        </p:tgtEl>
                                        <p:attrNameLst>
                                          <p:attrName>ppt_h</p:attrName>
                                        </p:attrNameLst>
                                      </p:cBhvr>
                                      <p:tavLst>
                                        <p:tav tm="0" fmla="#ppt_h*sin(2.5*pi*$)">
                                          <p:val>
                                            <p:fltVal val="0"/>
                                          </p:val>
                                        </p:tav>
                                        <p:tav tm="100000">
                                          <p:val>
                                            <p:fltVal val="1"/>
                                          </p:val>
                                        </p:tav>
                                      </p:tavLst>
                                    </p:anim>
                                  </p:childTnLst>
                                </p:cTn>
                              </p:par>
                              <p:par>
                                <p:cTn id="24" presetID="2" presetClass="entr" presetSubtype="4"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strVal val="#ppt_w"/>
                                          </p:val>
                                        </p:tav>
                                        <p:tav tm="100000">
                                          <p:val>
                                            <p:strVal val="#ppt_w"/>
                                          </p:val>
                                        </p:tav>
                                      </p:tavLst>
                                    </p:anim>
                                    <p:anim calcmode="lin" valueType="num">
                                      <p:cBhvr>
                                        <p:cTn id="31" dur="3000" fill="hold"/>
                                        <p:tgtEl>
                                          <p:spTgt spid="8"/>
                                        </p:tgtEl>
                                        <p:attrNameLst>
                                          <p:attrName>ppt_h</p:attrName>
                                        </p:attrNameLst>
                                      </p:cBhvr>
                                      <p:tavLst>
                                        <p:tav tm="0" fmla="#ppt_h*sin(2.5*pi*$)">
                                          <p:val>
                                            <p:fltVal val="0"/>
                                          </p:val>
                                        </p:tav>
                                        <p:tav tm="100000">
                                          <p:val>
                                            <p:fltVal val="1"/>
                                          </p:val>
                                        </p:tav>
                                      </p:tavLst>
                                    </p:anim>
                                  </p:childTnLst>
                                </p:cTn>
                              </p:par>
                              <p:par>
                                <p:cTn id="32" presetID="2" presetClass="entr" presetSubtype="1"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ppt_x"/>
                                          </p:val>
                                        </p:tav>
                                        <p:tav tm="100000">
                                          <p:val>
                                            <p:strVal val="#ppt_x"/>
                                          </p:val>
                                        </p:tav>
                                      </p:tavLst>
                                    </p:anim>
                                    <p:anim calcmode="lin" valueType="num">
                                      <p:cBhvr additive="base">
                                        <p:cTn id="35" dur="3000" fill="hold"/>
                                        <p:tgtEl>
                                          <p:spTgt spid="16"/>
                                        </p:tgtEl>
                                        <p:attrNameLst>
                                          <p:attrName>ppt_y</p:attrName>
                                        </p:attrNameLst>
                                      </p:cBhvr>
                                      <p:tavLst>
                                        <p:tav tm="0">
                                          <p:val>
                                            <p:strVal val="0-#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3000" fill="hold"/>
                                        <p:tgtEl>
                                          <p:spTgt spid="16"/>
                                        </p:tgtEl>
                                        <p:attrNameLst>
                                          <p:attrName>ppt_w</p:attrName>
                                        </p:attrNameLst>
                                      </p:cBhvr>
                                      <p:tavLst>
                                        <p:tav tm="0">
                                          <p:val>
                                            <p:strVal val="#ppt_w"/>
                                          </p:val>
                                        </p:tav>
                                        <p:tav tm="100000">
                                          <p:val>
                                            <p:strVal val="#ppt_w"/>
                                          </p:val>
                                        </p:tav>
                                      </p:tavLst>
                                    </p:anim>
                                    <p:anim calcmode="lin" valueType="num">
                                      <p:cBhvr>
                                        <p:cTn id="39" dur="3000" fill="hold"/>
                                        <p:tgtEl>
                                          <p:spTgt spid="16"/>
                                        </p:tgtEl>
                                        <p:attrNameLst>
                                          <p:attrName>ppt_h</p:attrName>
                                        </p:attrNameLst>
                                      </p:cBhvr>
                                      <p:tavLst>
                                        <p:tav tm="0" fmla="#ppt_h*sin(2.5*pi*$)">
                                          <p:val>
                                            <p:fltVal val="0"/>
                                          </p:val>
                                        </p:tav>
                                        <p:tav tm="100000">
                                          <p:val>
                                            <p:fltVal val="1"/>
                                          </p:val>
                                        </p:tav>
                                      </p:tavLst>
                                    </p:anim>
                                  </p:childTnLst>
                                </p:cTn>
                              </p:par>
                              <p:par>
                                <p:cTn id="40" presetID="2" presetClass="entr" presetSubtype="1"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19" presetClass="entr" presetSubtype="5"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3000" fill="hold"/>
                                        <p:tgtEl>
                                          <p:spTgt spid="17"/>
                                        </p:tgtEl>
                                        <p:attrNameLst>
                                          <p:attrName>ppt_w</p:attrName>
                                        </p:attrNameLst>
                                      </p:cBhvr>
                                      <p:tavLst>
                                        <p:tav tm="0">
                                          <p:val>
                                            <p:strVal val="#ppt_w"/>
                                          </p:val>
                                        </p:tav>
                                        <p:tav tm="100000">
                                          <p:val>
                                            <p:strVal val="#ppt_w"/>
                                          </p:val>
                                        </p:tav>
                                      </p:tavLst>
                                    </p:anim>
                                    <p:anim calcmode="lin" valueType="num">
                                      <p:cBhvr>
                                        <p:cTn id="47" dur="3000" fill="hold"/>
                                        <p:tgtEl>
                                          <p:spTgt spid="17"/>
                                        </p:tgtEl>
                                        <p:attrNameLst>
                                          <p:attrName>ppt_h</p:attrName>
                                        </p:attrNameLst>
                                      </p:cBhvr>
                                      <p:tavLst>
                                        <p:tav tm="0" fmla="#ppt_h*sin(2.5*pi*$)">
                                          <p:val>
                                            <p:fltVal val="0"/>
                                          </p:val>
                                        </p:tav>
                                        <p:tav tm="100000">
                                          <p:val>
                                            <p:fltVal val="1"/>
                                          </p:val>
                                        </p:tav>
                                      </p:tavLst>
                                    </p:anim>
                                  </p:childTnLst>
                                </p:cTn>
                              </p:par>
                              <p:par>
                                <p:cTn id="48" presetID="2" presetClass="entr" presetSubtype="1" fill="hold"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ppt_x"/>
                                          </p:val>
                                        </p:tav>
                                        <p:tav tm="100000">
                                          <p:val>
                                            <p:strVal val="#ppt_x"/>
                                          </p:val>
                                        </p:tav>
                                      </p:tavLst>
                                    </p:anim>
                                    <p:anim calcmode="lin" valueType="num">
                                      <p:cBhvr additive="base">
                                        <p:cTn id="51" dur="3000" fill="hold"/>
                                        <p:tgtEl>
                                          <p:spTgt spid="18"/>
                                        </p:tgtEl>
                                        <p:attrNameLst>
                                          <p:attrName>ppt_y</p:attrName>
                                        </p:attrNameLst>
                                      </p:cBhvr>
                                      <p:tavLst>
                                        <p:tav tm="0">
                                          <p:val>
                                            <p:strVal val="0-#ppt_h/2"/>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p:cTn id="54" dur="3000" fill="hold"/>
                                        <p:tgtEl>
                                          <p:spTgt spid="18"/>
                                        </p:tgtEl>
                                        <p:attrNameLst>
                                          <p:attrName>ppt_w</p:attrName>
                                        </p:attrNameLst>
                                      </p:cBhvr>
                                      <p:tavLst>
                                        <p:tav tm="0">
                                          <p:val>
                                            <p:strVal val="#ppt_w"/>
                                          </p:val>
                                        </p:tav>
                                        <p:tav tm="100000">
                                          <p:val>
                                            <p:strVal val="#ppt_w"/>
                                          </p:val>
                                        </p:tav>
                                      </p:tavLst>
                                    </p:anim>
                                    <p:anim calcmode="lin" valueType="num">
                                      <p:cBhvr>
                                        <p:cTn id="55" dur="3000" fill="hold"/>
                                        <p:tgtEl>
                                          <p:spTgt spid="18"/>
                                        </p:tgtEl>
                                        <p:attrNameLst>
                                          <p:attrName>ppt_h</p:attrName>
                                        </p:attrNameLst>
                                      </p:cBhvr>
                                      <p:tavLst>
                                        <p:tav tm="0" fmla="#ppt_h*sin(2.5*pi*$)">
                                          <p:val>
                                            <p:fltVal val="0"/>
                                          </p:val>
                                        </p:tav>
                                        <p:tav tm="100000">
                                          <p:val>
                                            <p:fltVal val="1"/>
                                          </p:val>
                                        </p:tav>
                                      </p:tavLst>
                                    </p:anim>
                                  </p:childTnLst>
                                </p:cTn>
                              </p:par>
                              <p:par>
                                <p:cTn id="56" presetID="2" presetClass="entr" presetSubtype="2"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1+#ppt_w/2"/>
                                          </p:val>
                                        </p:tav>
                                        <p:tav tm="100000">
                                          <p:val>
                                            <p:strVal val="#ppt_x"/>
                                          </p:val>
                                        </p:tav>
                                      </p:tavLst>
                                    </p:anim>
                                    <p:anim calcmode="lin" valueType="num">
                                      <p:cBhvr additive="base">
                                        <p:cTn id="59" dur="3000" fill="hold"/>
                                        <p:tgtEl>
                                          <p:spTgt spid="13"/>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3000" fill="hold"/>
                                        <p:tgtEl>
                                          <p:spTgt spid="13"/>
                                        </p:tgtEl>
                                        <p:attrNameLst>
                                          <p:attrName>ppt_w</p:attrName>
                                        </p:attrNameLst>
                                      </p:cBhvr>
                                      <p:tavLst>
                                        <p:tav tm="0" fmla="#ppt_w*sin(2.5*pi*$)">
                                          <p:val>
                                            <p:fltVal val="0"/>
                                          </p:val>
                                        </p:tav>
                                        <p:tav tm="100000">
                                          <p:val>
                                            <p:fltVal val="1"/>
                                          </p:val>
                                        </p:tav>
                                      </p:tavLst>
                                    </p:anim>
                                    <p:anim calcmode="lin" valueType="num">
                                      <p:cBhvr>
                                        <p:cTn id="63" dur="3000" fill="hold"/>
                                        <p:tgtEl>
                                          <p:spTgt spid="13"/>
                                        </p:tgtEl>
                                        <p:attrNameLst>
                                          <p:attrName>ppt_h</p:attrName>
                                        </p:attrNameLst>
                                      </p:cBhvr>
                                      <p:tavLst>
                                        <p:tav tm="0">
                                          <p:val>
                                            <p:strVal val="#ppt_h"/>
                                          </p:val>
                                        </p:tav>
                                        <p:tav tm="100000">
                                          <p:val>
                                            <p:strVal val="#ppt_h"/>
                                          </p:val>
                                        </p:tav>
                                      </p:tavLst>
                                    </p:anim>
                                  </p:childTnLst>
                                </p:cTn>
                              </p:par>
                              <p:par>
                                <p:cTn id="64" presetID="2" presetClass="entr" presetSubtype="2"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1+#ppt_w/2"/>
                                          </p:val>
                                        </p:tav>
                                        <p:tav tm="100000">
                                          <p:val>
                                            <p:strVal val="#ppt_x"/>
                                          </p:val>
                                        </p:tav>
                                      </p:tavLst>
                                    </p:anim>
                                    <p:anim calcmode="lin" valueType="num">
                                      <p:cBhvr additive="base">
                                        <p:cTn id="67" dur="3000" fill="hold"/>
                                        <p:tgtEl>
                                          <p:spTgt spid="14"/>
                                        </p:tgtEl>
                                        <p:attrNameLst>
                                          <p:attrName>ppt_y</p:attrName>
                                        </p:attrNameLst>
                                      </p:cBhvr>
                                      <p:tavLst>
                                        <p:tav tm="0">
                                          <p:val>
                                            <p:strVal val="#ppt_y"/>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fmla="#ppt_w*sin(2.5*pi*$)">
                                          <p:val>
                                            <p:fltVal val="0"/>
                                          </p:val>
                                        </p:tav>
                                        <p:tav tm="100000">
                                          <p:val>
                                            <p:fltVal val="1"/>
                                          </p:val>
                                        </p:tav>
                                      </p:tavLst>
                                    </p:anim>
                                    <p:anim calcmode="lin" valueType="num">
                                      <p:cBhvr>
                                        <p:cTn id="71" dur="3000" fill="hold"/>
                                        <p:tgtEl>
                                          <p:spTgt spid="14"/>
                                        </p:tgtEl>
                                        <p:attrNameLst>
                                          <p:attrName>ppt_h</p:attrName>
                                        </p:attrNameLst>
                                      </p:cBhvr>
                                      <p:tavLst>
                                        <p:tav tm="0">
                                          <p:val>
                                            <p:strVal val="#ppt_h"/>
                                          </p:val>
                                        </p:tav>
                                        <p:tav tm="100000">
                                          <p:val>
                                            <p:strVal val="#ppt_h"/>
                                          </p:val>
                                        </p:tav>
                                      </p:tavLst>
                                    </p:anim>
                                  </p:childTnLst>
                                </p:cTn>
                              </p:par>
                              <p:par>
                                <p:cTn id="72" presetID="2" presetClass="entr" presetSubtype="2"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3000" fill="hold"/>
                                        <p:tgtEl>
                                          <p:spTgt spid="15"/>
                                        </p:tgtEl>
                                        <p:attrNameLst>
                                          <p:attrName>ppt_x</p:attrName>
                                        </p:attrNameLst>
                                      </p:cBhvr>
                                      <p:tavLst>
                                        <p:tav tm="0">
                                          <p:val>
                                            <p:strVal val="1+#ppt_w/2"/>
                                          </p:val>
                                        </p:tav>
                                        <p:tav tm="100000">
                                          <p:val>
                                            <p:strVal val="#ppt_x"/>
                                          </p:val>
                                        </p:tav>
                                      </p:tavLst>
                                    </p:anim>
                                    <p:anim calcmode="lin" valueType="num">
                                      <p:cBhvr additive="base">
                                        <p:cTn id="75" dur="3000" fill="hold"/>
                                        <p:tgtEl>
                                          <p:spTgt spid="15"/>
                                        </p:tgtEl>
                                        <p:attrNameLst>
                                          <p:attrName>ppt_y</p:attrName>
                                        </p:attrNameLst>
                                      </p:cBhvr>
                                      <p:tavLst>
                                        <p:tav tm="0">
                                          <p:val>
                                            <p:strVal val="#ppt_y"/>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fmla="#ppt_w*sin(2.5*pi*$)">
                                          <p:val>
                                            <p:fltVal val="0"/>
                                          </p:val>
                                        </p:tav>
                                        <p:tav tm="100000">
                                          <p:val>
                                            <p:fltVal val="1"/>
                                          </p:val>
                                        </p:tav>
                                      </p:tavLst>
                                    </p:anim>
                                    <p:anim calcmode="lin" valueType="num">
                                      <p:cBhvr>
                                        <p:cTn id="79" dur="3000" fill="hold"/>
                                        <p:tgtEl>
                                          <p:spTgt spid="15"/>
                                        </p:tgtEl>
                                        <p:attrNameLst>
                                          <p:attrName>ppt_h</p:attrName>
                                        </p:attrNameLst>
                                      </p:cBhvr>
                                      <p:tavLst>
                                        <p:tav tm="0">
                                          <p:val>
                                            <p:strVal val="#ppt_h"/>
                                          </p:val>
                                        </p:tav>
                                        <p:tav tm="100000">
                                          <p:val>
                                            <p:strVal val="#ppt_h"/>
                                          </p:val>
                                        </p:tav>
                                      </p:tavLst>
                                    </p:anim>
                                  </p:childTnLst>
                                </p:cTn>
                              </p:par>
                              <p:par>
                                <p:cTn id="80" presetID="2" presetClass="entr" presetSubtype="8"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3000" fill="hold"/>
                                        <p:tgtEl>
                                          <p:spTgt spid="10"/>
                                        </p:tgtEl>
                                        <p:attrNameLst>
                                          <p:attrName>ppt_x</p:attrName>
                                        </p:attrNameLst>
                                      </p:cBhvr>
                                      <p:tavLst>
                                        <p:tav tm="0">
                                          <p:val>
                                            <p:strVal val="0-#ppt_w/2"/>
                                          </p:val>
                                        </p:tav>
                                        <p:tav tm="100000">
                                          <p:val>
                                            <p:strVal val="#ppt_x"/>
                                          </p:val>
                                        </p:tav>
                                      </p:tavLst>
                                    </p:anim>
                                    <p:anim calcmode="lin" valueType="num">
                                      <p:cBhvr additive="base">
                                        <p:cTn id="83" dur="3000" fill="hold"/>
                                        <p:tgtEl>
                                          <p:spTgt spid="10"/>
                                        </p:tgtEl>
                                        <p:attrNameLst>
                                          <p:attrName>ppt_y</p:attrName>
                                        </p:attrNameLst>
                                      </p:cBhvr>
                                      <p:tavLst>
                                        <p:tav tm="0">
                                          <p:val>
                                            <p:strVal val="#ppt_y"/>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2" presetClass="entr" presetSubtype="8" fill="hold"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additive="base">
                                        <p:cTn id="90" dur="3000" fill="hold"/>
                                        <p:tgtEl>
                                          <p:spTgt spid="11"/>
                                        </p:tgtEl>
                                        <p:attrNameLst>
                                          <p:attrName>ppt_x</p:attrName>
                                        </p:attrNameLst>
                                      </p:cBhvr>
                                      <p:tavLst>
                                        <p:tav tm="0">
                                          <p:val>
                                            <p:strVal val="0-#ppt_w/2"/>
                                          </p:val>
                                        </p:tav>
                                        <p:tav tm="100000">
                                          <p:val>
                                            <p:strVal val="#ppt_x"/>
                                          </p:val>
                                        </p:tav>
                                      </p:tavLst>
                                    </p:anim>
                                    <p:anim calcmode="lin" valueType="num">
                                      <p:cBhvr additive="base">
                                        <p:cTn id="91" dur="3000" fill="hold"/>
                                        <p:tgtEl>
                                          <p:spTgt spid="11"/>
                                        </p:tgtEl>
                                        <p:attrNameLst>
                                          <p:attrName>ppt_y</p:attrName>
                                        </p:attrNameLst>
                                      </p:cBhvr>
                                      <p:tavLst>
                                        <p:tav tm="0">
                                          <p:val>
                                            <p:strVal val="#ppt_y"/>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fmla="#ppt_w*sin(2.5*pi*$)">
                                          <p:val>
                                            <p:fltVal val="0"/>
                                          </p:val>
                                        </p:tav>
                                        <p:tav tm="100000">
                                          <p:val>
                                            <p:fltVal val="1"/>
                                          </p:val>
                                        </p:tav>
                                      </p:tavLst>
                                    </p:anim>
                                    <p:anim calcmode="lin" valueType="num">
                                      <p:cBhvr>
                                        <p:cTn id="95" dur="3000" fill="hold"/>
                                        <p:tgtEl>
                                          <p:spTgt spid="11"/>
                                        </p:tgtEl>
                                        <p:attrNameLst>
                                          <p:attrName>ppt_h</p:attrName>
                                        </p:attrNameLst>
                                      </p:cBhvr>
                                      <p:tavLst>
                                        <p:tav tm="0">
                                          <p:val>
                                            <p:strVal val="#ppt_h"/>
                                          </p:val>
                                        </p:tav>
                                        <p:tav tm="100000">
                                          <p:val>
                                            <p:strVal val="#ppt_h"/>
                                          </p:val>
                                        </p:tav>
                                      </p:tavLst>
                                    </p:anim>
                                  </p:childTnLst>
                                </p:cTn>
                              </p:par>
                              <p:par>
                                <p:cTn id="96" presetID="2" presetClass="entr" presetSubtype="8"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0-#ppt_w/2"/>
                                          </p:val>
                                        </p:tav>
                                        <p:tav tm="100000">
                                          <p:val>
                                            <p:strVal val="#ppt_x"/>
                                          </p:val>
                                        </p:tav>
                                      </p:tavLst>
                                    </p:anim>
                                    <p:anim calcmode="lin" valueType="num">
                                      <p:cBhvr additive="base">
                                        <p:cTn id="99" dur="3000" fill="hold"/>
                                        <p:tgtEl>
                                          <p:spTgt spid="12"/>
                                        </p:tgtEl>
                                        <p:attrNameLst>
                                          <p:attrName>ppt_y</p:attrName>
                                        </p:attrNameLst>
                                      </p:cBhvr>
                                      <p:tavLst>
                                        <p:tav tm="0">
                                          <p:val>
                                            <p:strVal val="#ppt_y"/>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p:cTn id="102" dur="3000" fill="hold"/>
                                        <p:tgtEl>
                                          <p:spTgt spid="12"/>
                                        </p:tgtEl>
                                        <p:attrNameLst>
                                          <p:attrName>ppt_w</p:attrName>
                                        </p:attrNameLst>
                                      </p:cBhvr>
                                      <p:tavLst>
                                        <p:tav tm="0" fmla="#ppt_w*sin(2.5*pi*$)">
                                          <p:val>
                                            <p:fltVal val="0"/>
                                          </p:val>
                                        </p:tav>
                                        <p:tav tm="100000">
                                          <p:val>
                                            <p:fltVal val="1"/>
                                          </p:val>
                                        </p:tav>
                                      </p:tavLst>
                                    </p:anim>
                                    <p:anim calcmode="lin" valueType="num">
                                      <p:cBhvr>
                                        <p:cTn id="103" dur="3000" fill="hold"/>
                                        <p:tgtEl>
                                          <p:spTgt spid="12"/>
                                        </p:tgtEl>
                                        <p:attrNameLst>
                                          <p:attrName>ppt_h</p:attrName>
                                        </p:attrNameLst>
                                      </p:cBhvr>
                                      <p:tavLst>
                                        <p:tav tm="0">
                                          <p:val>
                                            <p:strVal val="#ppt_h"/>
                                          </p:val>
                                        </p:tav>
                                        <p:tav tm="100000">
                                          <p:val>
                                            <p:strVal val="#ppt_h"/>
                                          </p:val>
                                        </p:tav>
                                      </p:tavLst>
                                    </p:anim>
                                  </p:childTnLst>
                                </p:cTn>
                              </p:par>
                            </p:childTnLst>
                          </p:cTn>
                        </p:par>
                        <p:par>
                          <p:cTn id="104" fill="hold">
                            <p:stCondLst>
                              <p:cond delay="3000"/>
                            </p:stCondLst>
                            <p:childTnLst>
                              <p:par>
                                <p:cTn id="105" presetID="2" presetClass="exit" presetSubtype="4" fill="hold" nodeType="afterEffect">
                                  <p:stCondLst>
                                    <p:cond delay="0"/>
                                  </p:stCondLst>
                                  <p:childTnLst>
                                    <p:anim calcmode="lin" valueType="num">
                                      <p:cBhvr additive="base">
                                        <p:cTn id="106" dur="3000"/>
                                        <p:tgtEl>
                                          <p:spTgt spid="4098"/>
                                        </p:tgtEl>
                                        <p:attrNameLst>
                                          <p:attrName>ppt_x</p:attrName>
                                        </p:attrNameLst>
                                      </p:cBhvr>
                                      <p:tavLst>
                                        <p:tav tm="0">
                                          <p:val>
                                            <p:strVal val="ppt_x"/>
                                          </p:val>
                                        </p:tav>
                                        <p:tav tm="100000">
                                          <p:val>
                                            <p:strVal val="ppt_x"/>
                                          </p:val>
                                        </p:tav>
                                      </p:tavLst>
                                    </p:anim>
                                    <p:anim calcmode="lin" valueType="num">
                                      <p:cBhvr additive="base">
                                        <p:cTn id="107" dur="3000"/>
                                        <p:tgtEl>
                                          <p:spTgt spid="4098"/>
                                        </p:tgtEl>
                                        <p:attrNameLst>
                                          <p:attrName>ppt_y</p:attrName>
                                        </p:attrNameLst>
                                      </p:cBhvr>
                                      <p:tavLst>
                                        <p:tav tm="0">
                                          <p:val>
                                            <p:strVal val="ppt_y"/>
                                          </p:val>
                                        </p:tav>
                                        <p:tav tm="100000">
                                          <p:val>
                                            <p:strVal val="1+ppt_h/2"/>
                                          </p:val>
                                        </p:tav>
                                      </p:tavLst>
                                    </p:anim>
                                    <p:set>
                                      <p:cBhvr>
                                        <p:cTn id="108" dur="1" fill="hold">
                                          <p:stCondLst>
                                            <p:cond delay="2999"/>
                                          </p:stCondLst>
                                        </p:cTn>
                                        <p:tgtEl>
                                          <p:spTgt spid="4098"/>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ppt_x"/>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8"/>
                                        </p:tgtEl>
                                        <p:attrNameLst>
                                          <p:attrName>ppt_x</p:attrName>
                                        </p:attrNameLst>
                                      </p:cBhvr>
                                      <p:tavLst>
                                        <p:tav tm="0">
                                          <p:val>
                                            <p:strVal val="ppt_x"/>
                                          </p:val>
                                        </p:tav>
                                        <p:tav tm="100000">
                                          <p:val>
                                            <p:strVal val="ppt_x"/>
                                          </p:val>
                                        </p:tav>
                                      </p:tavLst>
                                    </p:anim>
                                    <p:anim calcmode="lin" valueType="num">
                                      <p:cBhvr additive="base">
                                        <p:cTn id="115" dur="3000"/>
                                        <p:tgtEl>
                                          <p:spTgt spid="8"/>
                                        </p:tgtEl>
                                        <p:attrNameLst>
                                          <p:attrName>ppt_y</p:attrName>
                                        </p:attrNameLst>
                                      </p:cBhvr>
                                      <p:tavLst>
                                        <p:tav tm="0">
                                          <p:val>
                                            <p:strVal val="ppt_y"/>
                                          </p:val>
                                        </p:tav>
                                        <p:tav tm="100000">
                                          <p:val>
                                            <p:strVal val="1+ppt_h/2"/>
                                          </p:val>
                                        </p:tav>
                                      </p:tavLst>
                                    </p:anim>
                                    <p:set>
                                      <p:cBhvr>
                                        <p:cTn id="116" dur="1" fill="hold">
                                          <p:stCondLst>
                                            <p:cond delay="2999"/>
                                          </p:stCondLst>
                                        </p:cTn>
                                        <p:tgtEl>
                                          <p:spTgt spid="8"/>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ppt_x"/>
                                          </p:val>
                                        </p:tav>
                                      </p:tavLst>
                                    </p:anim>
                                    <p:anim calcmode="lin" valueType="num">
                                      <p:cBhvr additive="base">
                                        <p:cTn id="119" dur="3000"/>
                                        <p:tgtEl>
                                          <p:spTgt spid="16"/>
                                        </p:tgtEl>
                                        <p:attrNameLst>
                                          <p:attrName>ppt_y</p:attrName>
                                        </p:attrNameLst>
                                      </p:cBhvr>
                                      <p:tavLst>
                                        <p:tav tm="0">
                                          <p:val>
                                            <p:strVal val="ppt_y"/>
                                          </p:val>
                                        </p:tav>
                                        <p:tav tm="100000">
                                          <p:val>
                                            <p:strVal val="0-ppt_h/2"/>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ppt_x"/>
                                          </p:val>
                                        </p:tav>
                                      </p:tavLst>
                                    </p:anim>
                                    <p:anim calcmode="lin" valueType="num">
                                      <p:cBhvr additive="base">
                                        <p:cTn id="123" dur="3000"/>
                                        <p:tgtEl>
                                          <p:spTgt spid="17"/>
                                        </p:tgtEl>
                                        <p:attrNameLst>
                                          <p:attrName>ppt_y</p:attrName>
                                        </p:attrNameLst>
                                      </p:cBhvr>
                                      <p:tavLst>
                                        <p:tav tm="0">
                                          <p:val>
                                            <p:strVal val="ppt_y"/>
                                          </p:val>
                                        </p:tav>
                                        <p:tav tm="100000">
                                          <p:val>
                                            <p:strVal val="0-ppt_h/2"/>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ppt_x"/>
                                          </p:val>
                                        </p:tav>
                                      </p:tavLst>
                                    </p:anim>
                                    <p:anim calcmode="lin" valueType="num">
                                      <p:cBhvr additive="base">
                                        <p:cTn id="127" dur="3000"/>
                                        <p:tgtEl>
                                          <p:spTgt spid="18"/>
                                        </p:tgtEl>
                                        <p:attrNameLst>
                                          <p:attrName>ppt_y</p:attrName>
                                        </p:attrNameLst>
                                      </p:cBhvr>
                                      <p:tavLst>
                                        <p:tav tm="0">
                                          <p:val>
                                            <p:strVal val="ppt_y"/>
                                          </p:val>
                                        </p:tav>
                                        <p:tav tm="100000">
                                          <p:val>
                                            <p:strVal val="0-ppt_h/2"/>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ppt_y"/>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ppt_y"/>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0-ppt_w/2"/>
                                          </p:val>
                                        </p:tav>
                                      </p:tavLst>
                                    </p:anim>
                                    <p:anim calcmode="lin" valueType="num">
                                      <p:cBhvr additive="base">
                                        <p:cTn id="151" dur="3000"/>
                                        <p:tgtEl>
                                          <p:spTgt spid="12"/>
                                        </p:tgtEl>
                                        <p:attrNameLst>
                                          <p:attrName>ppt_y</p:attrName>
                                        </p:attrNameLst>
                                      </p:cBhvr>
                                      <p:tavLst>
                                        <p:tav tm="0">
                                          <p:val>
                                            <p:strVal val="ppt_y"/>
                                          </p:val>
                                        </p:tav>
                                        <p:tav tm="100000">
                                          <p:val>
                                            <p:strVal val="ppt_y"/>
                                          </p:val>
                                        </p:tav>
                                      </p:tavLst>
                                    </p:anim>
                                    <p:set>
                                      <p:cBhvr>
                                        <p:cTn id="152" dur="1" fill="hold">
                                          <p:stCondLst>
                                            <p:cond delay="2999"/>
                                          </p:stCondLst>
                                        </p:cTn>
                                        <p:tgtEl>
                                          <p:spTgt spid="12"/>
                                        </p:tgtEl>
                                        <p:attrNameLst>
                                          <p:attrName>style.visibility</p:attrName>
                                        </p:attrNameLst>
                                      </p:cBhvr>
                                      <p:to>
                                        <p:strVal val="hidden"/>
                                      </p:to>
                                    </p:set>
                                  </p:childTnLst>
                                </p:cTn>
                              </p:par>
                              <p:par>
                                <p:cTn id="153" presetID="6" presetClass="entr" presetSubtype="32" fill="hold" nodeType="withEffect">
                                  <p:stCondLst>
                                    <p:cond delay="500"/>
                                  </p:stCondLst>
                                  <p:childTnLst>
                                    <p:set>
                                      <p:cBhvr>
                                        <p:cTn id="154" dur="1" fill="hold">
                                          <p:stCondLst>
                                            <p:cond delay="0"/>
                                          </p:stCondLst>
                                        </p:cTn>
                                        <p:tgtEl>
                                          <p:spTgt spid="23"/>
                                        </p:tgtEl>
                                        <p:attrNameLst>
                                          <p:attrName>style.visibility</p:attrName>
                                        </p:attrNameLst>
                                      </p:cBhvr>
                                      <p:to>
                                        <p:strVal val="visible"/>
                                      </p:to>
                                    </p:set>
                                    <p:animEffect transition="in" filter="circle(out)">
                                      <p:cBhvr>
                                        <p:cTn id="155" dur="3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24.JPG"/>
          <p:cNvPicPr>
            <a:picLocks noGrp="1" noChangeAspect="1"/>
          </p:cNvPicPr>
          <p:nvPr isPhoto="1"/>
        </p:nvPicPr>
        <p:blipFill>
          <a:blip r:embed="rId2" cstate="print">
            <a:lum/>
          </a:blip>
          <a:stretch>
            <a:fillRect/>
          </a:stretch>
        </p:blipFill>
        <p:spPr>
          <a:xfrm>
            <a:off x="0" y="260648"/>
            <a:ext cx="9144000" cy="6264696"/>
          </a:xfrm>
          <a:prstGeom prst="rect">
            <a:avLst/>
          </a:prstGeom>
          <a:noFill/>
          <a:ln>
            <a:noFill/>
          </a:ln>
        </p:spPr>
      </p:pic>
      <p:sp>
        <p:nvSpPr>
          <p:cNvPr id="3" name="1 Cheurón"/>
          <p:cNvSpPr/>
          <p:nvPr/>
        </p:nvSpPr>
        <p:spPr>
          <a:xfrm rot="13245632" flipH="1" flipV="1">
            <a:off x="2172322" y="952692"/>
            <a:ext cx="2181115" cy="2286016"/>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FF00">
                  <a:lumMod val="53000"/>
                  <a:lumOff val="47000"/>
                </a:srgbClr>
              </a:gs>
              <a:gs pos="88000">
                <a:srgbClr val="C00000">
                  <a:lumMod val="67000"/>
                </a:srgbClr>
              </a:gs>
              <a:gs pos="54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1 Cheurón"/>
          <p:cNvSpPr/>
          <p:nvPr/>
        </p:nvSpPr>
        <p:spPr>
          <a:xfrm rot="13245632" flipH="1" flipV="1">
            <a:off x="3404272" y="2103042"/>
            <a:ext cx="1628278" cy="166002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FF00">
                  <a:lumMod val="53000"/>
                  <a:lumOff val="47000"/>
                </a:srgbClr>
              </a:gs>
              <a:gs pos="100000">
                <a:srgbClr val="C00000">
                  <a:lumMod val="67000"/>
                </a:srgbClr>
              </a:gs>
              <a:gs pos="43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1 Cheurón"/>
          <p:cNvSpPr/>
          <p:nvPr/>
        </p:nvSpPr>
        <p:spPr>
          <a:xfrm rot="18991770" flipH="1" flipV="1">
            <a:off x="4920518" y="833871"/>
            <a:ext cx="2142645" cy="2286016"/>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a:gsLst>
              <a:gs pos="22000">
                <a:srgbClr val="FF6600">
                  <a:lumMod val="43000"/>
                  <a:lumOff val="57000"/>
                </a:srgbClr>
              </a:gs>
              <a:gs pos="0">
                <a:srgbClr val="FFFF00">
                  <a:lumMod val="53000"/>
                  <a:lumOff val="47000"/>
                </a:srgbClr>
              </a:gs>
              <a:gs pos="88000">
                <a:srgbClr val="C00000">
                  <a:lumMod val="67000"/>
                </a:srgbClr>
              </a:gs>
              <a:gs pos="54000">
                <a:schemeClr val="accent6">
                  <a:lumMod val="75000"/>
                </a:schemeClr>
              </a:gs>
            </a:gsLst>
            <a:path path="rect">
              <a:fillToRect l="50000" t="50000" r="50000" b="50000"/>
            </a:path>
          </a:gradFill>
          <a:ln>
            <a:noFill/>
          </a:ln>
          <a:effectLst>
            <a:outerShdw blurRad="723900" dist="50800" dir="5400000" algn="ctr" rotWithShape="0">
              <a:srgbClr val="FF7C80"/>
            </a:outerShdw>
          </a:effectLst>
          <a:scene3d>
            <a:camera prst="orthographicFront"/>
            <a:lightRig rig="chilly" dir="t"/>
          </a:scene3d>
          <a:sp3d>
            <a:bevelT w="431800" h="1397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1 Cheurón"/>
          <p:cNvSpPr/>
          <p:nvPr/>
        </p:nvSpPr>
        <p:spPr>
          <a:xfrm rot="18991770" flipH="1" flipV="1">
            <a:off x="4163542" y="2152393"/>
            <a:ext cx="1680755" cy="1468467"/>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FF00">
                  <a:lumMod val="53000"/>
                  <a:lumOff val="47000"/>
                </a:srgbClr>
              </a:gs>
              <a:gs pos="88000">
                <a:srgbClr val="C00000">
                  <a:lumMod val="67000"/>
                </a:srgbClr>
              </a:gs>
              <a:gs pos="54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1 Cheurón"/>
          <p:cNvSpPr/>
          <p:nvPr/>
        </p:nvSpPr>
        <p:spPr>
          <a:xfrm rot="2506121" flipH="1" flipV="1">
            <a:off x="4937881" y="3345971"/>
            <a:ext cx="1918000" cy="2286016"/>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FF00">
                  <a:lumMod val="53000"/>
                  <a:lumOff val="47000"/>
                </a:srgbClr>
              </a:gs>
              <a:gs pos="88000">
                <a:srgbClr val="C00000">
                  <a:lumMod val="67000"/>
                </a:srgbClr>
              </a:gs>
              <a:gs pos="54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1 Cheurón"/>
          <p:cNvSpPr/>
          <p:nvPr/>
        </p:nvSpPr>
        <p:spPr>
          <a:xfrm rot="2394047" flipH="1" flipV="1">
            <a:off x="4299709" y="2853171"/>
            <a:ext cx="1525018" cy="172521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FF00">
                  <a:lumMod val="53000"/>
                  <a:lumOff val="47000"/>
                </a:srgbClr>
              </a:gs>
              <a:gs pos="88000">
                <a:srgbClr val="C00000">
                  <a:lumMod val="67000"/>
                </a:srgbClr>
              </a:gs>
              <a:gs pos="54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1 Cheurón"/>
          <p:cNvSpPr/>
          <p:nvPr/>
        </p:nvSpPr>
        <p:spPr>
          <a:xfrm rot="8690460" flipH="1" flipV="1">
            <a:off x="1801257" y="3383640"/>
            <a:ext cx="2067289" cy="2286016"/>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FF00">
                  <a:lumMod val="53000"/>
                  <a:lumOff val="47000"/>
                </a:srgbClr>
              </a:gs>
              <a:gs pos="88000">
                <a:srgbClr val="C00000">
                  <a:lumMod val="67000"/>
                </a:srgbClr>
              </a:gs>
              <a:gs pos="54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1 Cheurón"/>
          <p:cNvSpPr/>
          <p:nvPr/>
        </p:nvSpPr>
        <p:spPr>
          <a:xfrm rot="8690460" flipH="1" flipV="1">
            <a:off x="3065905" y="2941266"/>
            <a:ext cx="1812748" cy="1595791"/>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FF00">
                  <a:lumMod val="53000"/>
                  <a:lumOff val="47000"/>
                </a:srgbClr>
              </a:gs>
              <a:gs pos="88000">
                <a:srgbClr val="C00000">
                  <a:lumMod val="67000"/>
                </a:srgbClr>
              </a:gs>
              <a:gs pos="54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orma libre"/>
          <p:cNvSpPr/>
          <p:nvPr/>
        </p:nvSpPr>
        <p:spPr>
          <a:xfrm>
            <a:off x="0"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5000">
                <a:srgbClr val="002060">
                  <a:lumMod val="14000"/>
                  <a:lumOff val="86000"/>
                </a:srgbClr>
              </a:gs>
              <a:gs pos="90820">
                <a:srgbClr val="314B53">
                  <a:lumMod val="0"/>
                </a:srgbClr>
              </a:gs>
              <a:gs pos="100000">
                <a:srgbClr val="7030A0">
                  <a:lumMod val="16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68355" y="6027680"/>
            <a:ext cx="9212354"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5000">
                <a:srgbClr val="002060">
                  <a:lumMod val="14000"/>
                  <a:lumOff val="86000"/>
                </a:srgbClr>
              </a:gs>
              <a:gs pos="90820">
                <a:srgbClr val="314B53">
                  <a:lumMod val="0"/>
                </a:srgbClr>
              </a:gs>
              <a:gs pos="100000">
                <a:srgbClr val="7030A0">
                  <a:lumMod val="1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3039930663"/>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500" fill="hold"/>
                                        <p:tgtEl>
                                          <p:spTgt spid="4"/>
                                        </p:tgtEl>
                                        <p:attrNameLst>
                                          <p:attrName>ppt_x</p:attrName>
                                        </p:attrNameLst>
                                      </p:cBhvr>
                                      <p:tavLst>
                                        <p:tav tm="0">
                                          <p:val>
                                            <p:strVal val="1+#ppt_w/2"/>
                                          </p:val>
                                        </p:tav>
                                        <p:tav tm="100000">
                                          <p:val>
                                            <p:strVal val="#ppt_x"/>
                                          </p:val>
                                        </p:tav>
                                      </p:tavLst>
                                    </p:anim>
                                    <p:anim calcmode="lin" valueType="num">
                                      <p:cBhvr additive="base">
                                        <p:cTn id="11" dur="2500" fill="hold"/>
                                        <p:tgtEl>
                                          <p:spTgt spid="4"/>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500" fill="hold"/>
                                        <p:tgtEl>
                                          <p:spTgt spid="4"/>
                                        </p:tgtEl>
                                        <p:attrNameLst>
                                          <p:attrName>ppt_w</p:attrName>
                                        </p:attrNameLst>
                                      </p:cBhvr>
                                      <p:tavLst>
                                        <p:tav tm="0" fmla="#ppt_w*sin(2.5*pi*$)">
                                          <p:val>
                                            <p:fltVal val="0"/>
                                          </p:val>
                                        </p:tav>
                                        <p:tav tm="100000">
                                          <p:val>
                                            <p:fltVal val="1"/>
                                          </p:val>
                                        </p:tav>
                                      </p:tavLst>
                                    </p:anim>
                                    <p:anim calcmode="lin" valueType="num">
                                      <p:cBhvr>
                                        <p:cTn id="15" dur="2500" fill="hold"/>
                                        <p:tgtEl>
                                          <p:spTgt spid="4"/>
                                        </p:tgtEl>
                                        <p:attrNameLst>
                                          <p:attrName>ppt_h</p:attrName>
                                        </p:attrNameLst>
                                      </p:cBhvr>
                                      <p:tavLst>
                                        <p:tav tm="0">
                                          <p:val>
                                            <p:strVal val="#ppt_h"/>
                                          </p:val>
                                        </p:tav>
                                        <p:tav tm="100000">
                                          <p:val>
                                            <p:strVal val="#ppt_h"/>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0" fill="hold"/>
                                        <p:tgtEl>
                                          <p:spTgt spid="6"/>
                                        </p:tgtEl>
                                        <p:attrNameLst>
                                          <p:attrName>ppt_x</p:attrName>
                                        </p:attrNameLst>
                                      </p:cBhvr>
                                      <p:tavLst>
                                        <p:tav tm="0">
                                          <p:val>
                                            <p:strVal val="0-#ppt_w/2"/>
                                          </p:val>
                                        </p:tav>
                                        <p:tav tm="100000">
                                          <p:val>
                                            <p:strVal val="#ppt_x"/>
                                          </p:val>
                                        </p:tav>
                                      </p:tavLst>
                                    </p:anim>
                                    <p:anim calcmode="lin" valueType="num">
                                      <p:cBhvr additive="base">
                                        <p:cTn id="19" dur="2500" fill="hold"/>
                                        <p:tgtEl>
                                          <p:spTgt spid="6"/>
                                        </p:tgtEl>
                                        <p:attrNameLst>
                                          <p:attrName>ppt_y</p:attrName>
                                        </p:attrNameLst>
                                      </p:cBhvr>
                                      <p:tavLst>
                                        <p:tav tm="0">
                                          <p:val>
                                            <p:strVal val="1+#ppt_h/2"/>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500" fill="hold"/>
                                        <p:tgtEl>
                                          <p:spTgt spid="6"/>
                                        </p:tgtEl>
                                        <p:attrNameLst>
                                          <p:attrName>ppt_w</p:attrName>
                                        </p:attrNameLst>
                                      </p:cBhvr>
                                      <p:tavLst>
                                        <p:tav tm="0" fmla="#ppt_w*sin(2.5*pi*$)">
                                          <p:val>
                                            <p:fltVal val="0"/>
                                          </p:val>
                                        </p:tav>
                                        <p:tav tm="100000">
                                          <p:val>
                                            <p:fltVal val="1"/>
                                          </p:val>
                                        </p:tav>
                                      </p:tavLst>
                                    </p:anim>
                                    <p:anim calcmode="lin" valueType="num">
                                      <p:cBhvr>
                                        <p:cTn id="23" dur="2500" fill="hold"/>
                                        <p:tgtEl>
                                          <p:spTgt spid="6"/>
                                        </p:tgtEl>
                                        <p:attrNameLst>
                                          <p:attrName>ppt_h</p:attrName>
                                        </p:attrNameLst>
                                      </p:cBhvr>
                                      <p:tavLst>
                                        <p:tav tm="0">
                                          <p:val>
                                            <p:strVal val="#ppt_h"/>
                                          </p:val>
                                        </p:tav>
                                        <p:tav tm="100000">
                                          <p:val>
                                            <p:strVal val="#ppt_h"/>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500" fill="hold"/>
                                        <p:tgtEl>
                                          <p:spTgt spid="10"/>
                                        </p:tgtEl>
                                        <p:attrNameLst>
                                          <p:attrName>ppt_x</p:attrName>
                                        </p:attrNameLst>
                                      </p:cBhvr>
                                      <p:tavLst>
                                        <p:tav tm="0">
                                          <p:val>
                                            <p:strVal val="1+#ppt_w/2"/>
                                          </p:val>
                                        </p:tav>
                                        <p:tav tm="100000">
                                          <p:val>
                                            <p:strVal val="#ppt_x"/>
                                          </p:val>
                                        </p:tav>
                                      </p:tavLst>
                                    </p:anim>
                                    <p:anim calcmode="lin" valueType="num">
                                      <p:cBhvr additive="base">
                                        <p:cTn id="27" dur="2500" fill="hold"/>
                                        <p:tgtEl>
                                          <p:spTgt spid="10"/>
                                        </p:tgtEl>
                                        <p:attrNameLst>
                                          <p:attrName>ppt_y</p:attrName>
                                        </p:attrNameLst>
                                      </p:cBhvr>
                                      <p:tavLst>
                                        <p:tav tm="0">
                                          <p:val>
                                            <p:strVal val="0-#ppt_h/2"/>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500" fill="hold"/>
                                        <p:tgtEl>
                                          <p:spTgt spid="10"/>
                                        </p:tgtEl>
                                        <p:attrNameLst>
                                          <p:attrName>ppt_w</p:attrName>
                                        </p:attrNameLst>
                                      </p:cBhvr>
                                      <p:tavLst>
                                        <p:tav tm="0" fmla="#ppt_w*sin(2.5*pi*$)">
                                          <p:val>
                                            <p:fltVal val="0"/>
                                          </p:val>
                                        </p:tav>
                                        <p:tav tm="100000">
                                          <p:val>
                                            <p:fltVal val="1"/>
                                          </p:val>
                                        </p:tav>
                                      </p:tavLst>
                                    </p:anim>
                                    <p:anim calcmode="lin" valueType="num">
                                      <p:cBhvr>
                                        <p:cTn id="31" dur="2500" fill="hold"/>
                                        <p:tgtEl>
                                          <p:spTgt spid="10"/>
                                        </p:tgtEl>
                                        <p:attrNameLst>
                                          <p:attrName>ppt_h</p:attrName>
                                        </p:attrNameLst>
                                      </p:cBhvr>
                                      <p:tavLst>
                                        <p:tav tm="0">
                                          <p:val>
                                            <p:strVal val="#ppt_h"/>
                                          </p:val>
                                        </p:tav>
                                        <p:tav tm="100000">
                                          <p:val>
                                            <p:strVal val="#ppt_h"/>
                                          </p:val>
                                        </p:tav>
                                      </p:tavLst>
                                    </p:anim>
                                  </p:childTnLst>
                                </p:cTn>
                              </p:par>
                              <p:par>
                                <p:cTn id="32" presetID="2" presetClass="entr" presetSubtype="9"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500" fill="hold"/>
                                        <p:tgtEl>
                                          <p:spTgt spid="8"/>
                                        </p:tgtEl>
                                        <p:attrNameLst>
                                          <p:attrName>ppt_x</p:attrName>
                                        </p:attrNameLst>
                                      </p:cBhvr>
                                      <p:tavLst>
                                        <p:tav tm="0">
                                          <p:val>
                                            <p:strVal val="0-#ppt_w/2"/>
                                          </p:val>
                                        </p:tav>
                                        <p:tav tm="100000">
                                          <p:val>
                                            <p:strVal val="#ppt_x"/>
                                          </p:val>
                                        </p:tav>
                                      </p:tavLst>
                                    </p:anim>
                                    <p:anim calcmode="lin" valueType="num">
                                      <p:cBhvr additive="base">
                                        <p:cTn id="35" dur="2500" fill="hold"/>
                                        <p:tgtEl>
                                          <p:spTgt spid="8"/>
                                        </p:tgtEl>
                                        <p:attrNameLst>
                                          <p:attrName>ppt_y</p:attrName>
                                        </p:attrNameLst>
                                      </p:cBhvr>
                                      <p:tavLst>
                                        <p:tav tm="0">
                                          <p:val>
                                            <p:strVal val="0-#ppt_h/2"/>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2500" fill="hold"/>
                                        <p:tgtEl>
                                          <p:spTgt spid="8"/>
                                        </p:tgtEl>
                                        <p:attrNameLst>
                                          <p:attrName>ppt_w</p:attrName>
                                        </p:attrNameLst>
                                      </p:cBhvr>
                                      <p:tavLst>
                                        <p:tav tm="0" fmla="#ppt_w*sin(2.5*pi*$)">
                                          <p:val>
                                            <p:fltVal val="0"/>
                                          </p:val>
                                        </p:tav>
                                        <p:tav tm="100000">
                                          <p:val>
                                            <p:fltVal val="1"/>
                                          </p:val>
                                        </p:tav>
                                      </p:tavLst>
                                    </p:anim>
                                    <p:anim calcmode="lin" valueType="num">
                                      <p:cBhvr>
                                        <p:cTn id="39" dur="2500" fill="hold"/>
                                        <p:tgtEl>
                                          <p:spTgt spid="8"/>
                                        </p:tgtEl>
                                        <p:attrNameLst>
                                          <p:attrName>ppt_h</p:attrName>
                                        </p:attrNameLst>
                                      </p:cBhvr>
                                      <p:tavLst>
                                        <p:tav tm="0">
                                          <p:val>
                                            <p:strVal val="#ppt_h"/>
                                          </p:val>
                                        </p:tav>
                                        <p:tav tm="100000">
                                          <p:val>
                                            <p:strVal val="#ppt_h"/>
                                          </p:val>
                                        </p:tav>
                                      </p:tavLst>
                                    </p:anim>
                                  </p:childTnLst>
                                </p:cTn>
                              </p:par>
                              <p:par>
                                <p:cTn id="40" presetID="2" presetClass="entr" presetSubtype="6" fill="hold" grpId="0"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2500" fill="hold"/>
                                        <p:tgtEl>
                                          <p:spTgt spid="3"/>
                                        </p:tgtEl>
                                        <p:attrNameLst>
                                          <p:attrName>ppt_x</p:attrName>
                                        </p:attrNameLst>
                                      </p:cBhvr>
                                      <p:tavLst>
                                        <p:tav tm="0">
                                          <p:val>
                                            <p:strVal val="1+#ppt_w/2"/>
                                          </p:val>
                                        </p:tav>
                                        <p:tav tm="100000">
                                          <p:val>
                                            <p:strVal val="#ppt_x"/>
                                          </p:val>
                                        </p:tav>
                                      </p:tavLst>
                                    </p:anim>
                                    <p:anim calcmode="lin" valueType="num">
                                      <p:cBhvr additive="base">
                                        <p:cTn id="43" dur="2500" fill="hold"/>
                                        <p:tgtEl>
                                          <p:spTgt spid="3"/>
                                        </p:tgtEl>
                                        <p:attrNameLst>
                                          <p:attrName>ppt_y</p:attrName>
                                        </p:attrNameLst>
                                      </p:cBhvr>
                                      <p:tavLst>
                                        <p:tav tm="0">
                                          <p:val>
                                            <p:strVal val="1+#ppt_h/2"/>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p:cTn id="46" dur="2500" fill="hold"/>
                                        <p:tgtEl>
                                          <p:spTgt spid="3"/>
                                        </p:tgtEl>
                                        <p:attrNameLst>
                                          <p:attrName>ppt_w</p:attrName>
                                        </p:attrNameLst>
                                      </p:cBhvr>
                                      <p:tavLst>
                                        <p:tav tm="0" fmla="#ppt_w*sin(2.5*pi*$)">
                                          <p:val>
                                            <p:fltVal val="0"/>
                                          </p:val>
                                        </p:tav>
                                        <p:tav tm="100000">
                                          <p:val>
                                            <p:fltVal val="1"/>
                                          </p:val>
                                        </p:tav>
                                      </p:tavLst>
                                    </p:anim>
                                    <p:anim calcmode="lin" valueType="num">
                                      <p:cBhvr>
                                        <p:cTn id="47" dur="2500" fill="hold"/>
                                        <p:tgtEl>
                                          <p:spTgt spid="3"/>
                                        </p:tgtEl>
                                        <p:attrNameLst>
                                          <p:attrName>ppt_h</p:attrName>
                                        </p:attrNameLst>
                                      </p:cBhvr>
                                      <p:tavLst>
                                        <p:tav tm="0">
                                          <p:val>
                                            <p:strVal val="#ppt_h"/>
                                          </p:val>
                                        </p:tav>
                                        <p:tav tm="100000">
                                          <p:val>
                                            <p:strVal val="#ppt_h"/>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500" fill="hold"/>
                                        <p:tgtEl>
                                          <p:spTgt spid="5"/>
                                        </p:tgtEl>
                                        <p:attrNameLst>
                                          <p:attrName>ppt_x</p:attrName>
                                        </p:attrNameLst>
                                      </p:cBhvr>
                                      <p:tavLst>
                                        <p:tav tm="0">
                                          <p:val>
                                            <p:strVal val="0-#ppt_w/2"/>
                                          </p:val>
                                        </p:tav>
                                        <p:tav tm="100000">
                                          <p:val>
                                            <p:strVal val="#ppt_x"/>
                                          </p:val>
                                        </p:tav>
                                      </p:tavLst>
                                    </p:anim>
                                    <p:anim calcmode="lin" valueType="num">
                                      <p:cBhvr additive="base">
                                        <p:cTn id="51" dur="2500" fill="hold"/>
                                        <p:tgtEl>
                                          <p:spTgt spid="5"/>
                                        </p:tgtEl>
                                        <p:attrNameLst>
                                          <p:attrName>ppt_y</p:attrName>
                                        </p:attrNameLst>
                                      </p:cBhvr>
                                      <p:tavLst>
                                        <p:tav tm="0">
                                          <p:val>
                                            <p:strVal val="1+#ppt_h/2"/>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2500" fill="hold"/>
                                        <p:tgtEl>
                                          <p:spTgt spid="5"/>
                                        </p:tgtEl>
                                        <p:attrNameLst>
                                          <p:attrName>ppt_w</p:attrName>
                                        </p:attrNameLst>
                                      </p:cBhvr>
                                      <p:tavLst>
                                        <p:tav tm="0" fmla="#ppt_w*sin(2.5*pi*$)">
                                          <p:val>
                                            <p:fltVal val="0"/>
                                          </p:val>
                                        </p:tav>
                                        <p:tav tm="100000">
                                          <p:val>
                                            <p:fltVal val="1"/>
                                          </p:val>
                                        </p:tav>
                                      </p:tavLst>
                                    </p:anim>
                                    <p:anim calcmode="lin" valueType="num">
                                      <p:cBhvr>
                                        <p:cTn id="55" dur="2500" fill="hold"/>
                                        <p:tgtEl>
                                          <p:spTgt spid="5"/>
                                        </p:tgtEl>
                                        <p:attrNameLst>
                                          <p:attrName>ppt_h</p:attrName>
                                        </p:attrNameLst>
                                      </p:cBhvr>
                                      <p:tavLst>
                                        <p:tav tm="0">
                                          <p:val>
                                            <p:strVal val="#ppt_h"/>
                                          </p:val>
                                        </p:tav>
                                        <p:tav tm="100000">
                                          <p:val>
                                            <p:strVal val="#ppt_h"/>
                                          </p:val>
                                        </p:tav>
                                      </p:tavLst>
                                    </p:anim>
                                  </p:childTnLst>
                                </p:cTn>
                              </p:par>
                              <p:par>
                                <p:cTn id="56" presetID="2" presetClass="entr" presetSubtype="9"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2500" fill="hold"/>
                                        <p:tgtEl>
                                          <p:spTgt spid="7"/>
                                        </p:tgtEl>
                                        <p:attrNameLst>
                                          <p:attrName>ppt_x</p:attrName>
                                        </p:attrNameLst>
                                      </p:cBhvr>
                                      <p:tavLst>
                                        <p:tav tm="0">
                                          <p:val>
                                            <p:strVal val="0-#ppt_w/2"/>
                                          </p:val>
                                        </p:tav>
                                        <p:tav tm="100000">
                                          <p:val>
                                            <p:strVal val="#ppt_x"/>
                                          </p:val>
                                        </p:tav>
                                      </p:tavLst>
                                    </p:anim>
                                    <p:anim calcmode="lin" valueType="num">
                                      <p:cBhvr additive="base">
                                        <p:cTn id="59" dur="2500" fill="hold"/>
                                        <p:tgtEl>
                                          <p:spTgt spid="7"/>
                                        </p:tgtEl>
                                        <p:attrNameLst>
                                          <p:attrName>ppt_y</p:attrName>
                                        </p:attrNameLst>
                                      </p:cBhvr>
                                      <p:tavLst>
                                        <p:tav tm="0">
                                          <p:val>
                                            <p:strVal val="0-#ppt_h/2"/>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2500" fill="hold"/>
                                        <p:tgtEl>
                                          <p:spTgt spid="7"/>
                                        </p:tgtEl>
                                        <p:attrNameLst>
                                          <p:attrName>ppt_w</p:attrName>
                                        </p:attrNameLst>
                                      </p:cBhvr>
                                      <p:tavLst>
                                        <p:tav tm="0" fmla="#ppt_w*sin(2.5*pi*$)">
                                          <p:val>
                                            <p:fltVal val="0"/>
                                          </p:val>
                                        </p:tav>
                                        <p:tav tm="100000">
                                          <p:val>
                                            <p:fltVal val="1"/>
                                          </p:val>
                                        </p:tav>
                                      </p:tavLst>
                                    </p:anim>
                                    <p:anim calcmode="lin" valueType="num">
                                      <p:cBhvr>
                                        <p:cTn id="63" dur="2500" fill="hold"/>
                                        <p:tgtEl>
                                          <p:spTgt spid="7"/>
                                        </p:tgtEl>
                                        <p:attrNameLst>
                                          <p:attrName>ppt_h</p:attrName>
                                        </p:attrNameLst>
                                      </p:cBhvr>
                                      <p:tavLst>
                                        <p:tav tm="0">
                                          <p:val>
                                            <p:strVal val="#ppt_h"/>
                                          </p:val>
                                        </p:tav>
                                        <p:tav tm="100000">
                                          <p:val>
                                            <p:strVal val="#ppt_h"/>
                                          </p:val>
                                        </p:tav>
                                      </p:tavLst>
                                    </p:anim>
                                  </p:childTnLst>
                                </p:cTn>
                              </p:par>
                              <p:par>
                                <p:cTn id="64" presetID="2" presetClass="entr" presetSubtype="3"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2500" fill="hold"/>
                                        <p:tgtEl>
                                          <p:spTgt spid="9"/>
                                        </p:tgtEl>
                                        <p:attrNameLst>
                                          <p:attrName>ppt_x</p:attrName>
                                        </p:attrNameLst>
                                      </p:cBhvr>
                                      <p:tavLst>
                                        <p:tav tm="0">
                                          <p:val>
                                            <p:strVal val="1+#ppt_w/2"/>
                                          </p:val>
                                        </p:tav>
                                        <p:tav tm="100000">
                                          <p:val>
                                            <p:strVal val="#ppt_x"/>
                                          </p:val>
                                        </p:tav>
                                      </p:tavLst>
                                    </p:anim>
                                    <p:anim calcmode="lin" valueType="num">
                                      <p:cBhvr additive="base">
                                        <p:cTn id="67" dur="2500" fill="hold"/>
                                        <p:tgtEl>
                                          <p:spTgt spid="9"/>
                                        </p:tgtEl>
                                        <p:attrNameLst>
                                          <p:attrName>ppt_y</p:attrName>
                                        </p:attrNameLst>
                                      </p:cBhvr>
                                      <p:tavLst>
                                        <p:tav tm="0">
                                          <p:val>
                                            <p:strVal val="0-#ppt_h/2"/>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500" fill="hold"/>
                                        <p:tgtEl>
                                          <p:spTgt spid="9"/>
                                        </p:tgtEl>
                                        <p:attrNameLst>
                                          <p:attrName>ppt_w</p:attrName>
                                        </p:attrNameLst>
                                      </p:cBhvr>
                                      <p:tavLst>
                                        <p:tav tm="0" fmla="#ppt_w*sin(2.5*pi*$)">
                                          <p:val>
                                            <p:fltVal val="0"/>
                                          </p:val>
                                        </p:tav>
                                        <p:tav tm="100000">
                                          <p:val>
                                            <p:fltVal val="1"/>
                                          </p:val>
                                        </p:tav>
                                      </p:tavLst>
                                    </p:anim>
                                    <p:anim calcmode="lin" valueType="num">
                                      <p:cBhvr>
                                        <p:cTn id="71" dur="2500" fill="hold"/>
                                        <p:tgtEl>
                                          <p:spTgt spid="9"/>
                                        </p:tgtEl>
                                        <p:attrNameLst>
                                          <p:attrName>ppt_h</p:attrName>
                                        </p:attrNameLst>
                                      </p:cBhvr>
                                      <p:tavLst>
                                        <p:tav tm="0">
                                          <p:val>
                                            <p:strVal val="#ppt_h"/>
                                          </p:val>
                                        </p:tav>
                                        <p:tav tm="100000">
                                          <p:val>
                                            <p:strVal val="#ppt_h"/>
                                          </p:val>
                                        </p:tav>
                                      </p:tavLst>
                                    </p:anim>
                                  </p:childTnLst>
                                </p:cTn>
                              </p:par>
                            </p:childTnLst>
                          </p:cTn>
                        </p:par>
                        <p:par>
                          <p:cTn id="72" fill="hold">
                            <p:stCondLst>
                              <p:cond delay="2500"/>
                            </p:stCondLst>
                            <p:childTnLst>
                              <p:par>
                                <p:cTn id="73" presetID="2" presetClass="exit" presetSubtype="6" fill="hold" grpId="2" nodeType="afterEffect">
                                  <p:stCondLst>
                                    <p:cond delay="0"/>
                                  </p:stCondLst>
                                  <p:childTnLst>
                                    <p:anim calcmode="lin" valueType="num">
                                      <p:cBhvr additive="base">
                                        <p:cTn id="74" dur="3250"/>
                                        <p:tgtEl>
                                          <p:spTgt spid="4"/>
                                        </p:tgtEl>
                                        <p:attrNameLst>
                                          <p:attrName>ppt_x</p:attrName>
                                        </p:attrNameLst>
                                      </p:cBhvr>
                                      <p:tavLst>
                                        <p:tav tm="0">
                                          <p:val>
                                            <p:strVal val="ppt_x"/>
                                          </p:val>
                                        </p:tav>
                                        <p:tav tm="100000">
                                          <p:val>
                                            <p:strVal val="1+ppt_w/2"/>
                                          </p:val>
                                        </p:tav>
                                      </p:tavLst>
                                    </p:anim>
                                    <p:anim calcmode="lin" valueType="num">
                                      <p:cBhvr additive="base">
                                        <p:cTn id="75" dur="3250"/>
                                        <p:tgtEl>
                                          <p:spTgt spid="4"/>
                                        </p:tgtEl>
                                        <p:attrNameLst>
                                          <p:attrName>ppt_y</p:attrName>
                                        </p:attrNameLst>
                                      </p:cBhvr>
                                      <p:tavLst>
                                        <p:tav tm="0">
                                          <p:val>
                                            <p:strVal val="ppt_y"/>
                                          </p:val>
                                        </p:tav>
                                        <p:tav tm="100000">
                                          <p:val>
                                            <p:strVal val="1+ppt_h/2"/>
                                          </p:val>
                                        </p:tav>
                                      </p:tavLst>
                                    </p:anim>
                                    <p:set>
                                      <p:cBhvr>
                                        <p:cTn id="76" dur="1" fill="hold">
                                          <p:stCondLst>
                                            <p:cond delay="3249"/>
                                          </p:stCondLst>
                                        </p:cTn>
                                        <p:tgtEl>
                                          <p:spTgt spid="4"/>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250"/>
                                        <p:tgtEl>
                                          <p:spTgt spid="6"/>
                                        </p:tgtEl>
                                        <p:attrNameLst>
                                          <p:attrName>ppt_x</p:attrName>
                                        </p:attrNameLst>
                                      </p:cBhvr>
                                      <p:tavLst>
                                        <p:tav tm="0">
                                          <p:val>
                                            <p:strVal val="ppt_x"/>
                                          </p:val>
                                        </p:tav>
                                        <p:tav tm="100000">
                                          <p:val>
                                            <p:strVal val="0-ppt_w/2"/>
                                          </p:val>
                                        </p:tav>
                                      </p:tavLst>
                                    </p:anim>
                                    <p:anim calcmode="lin" valueType="num">
                                      <p:cBhvr additive="base">
                                        <p:cTn id="79" dur="3250"/>
                                        <p:tgtEl>
                                          <p:spTgt spid="6"/>
                                        </p:tgtEl>
                                        <p:attrNameLst>
                                          <p:attrName>ppt_y</p:attrName>
                                        </p:attrNameLst>
                                      </p:cBhvr>
                                      <p:tavLst>
                                        <p:tav tm="0">
                                          <p:val>
                                            <p:strVal val="ppt_y"/>
                                          </p:val>
                                        </p:tav>
                                        <p:tav tm="100000">
                                          <p:val>
                                            <p:strVal val="1+ppt_h/2"/>
                                          </p:val>
                                        </p:tav>
                                      </p:tavLst>
                                    </p:anim>
                                    <p:set>
                                      <p:cBhvr>
                                        <p:cTn id="80" dur="1" fill="hold">
                                          <p:stCondLst>
                                            <p:cond delay="3249"/>
                                          </p:stCondLst>
                                        </p:cTn>
                                        <p:tgtEl>
                                          <p:spTgt spid="6"/>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250"/>
                                        <p:tgtEl>
                                          <p:spTgt spid="10"/>
                                        </p:tgtEl>
                                        <p:attrNameLst>
                                          <p:attrName>ppt_x</p:attrName>
                                        </p:attrNameLst>
                                      </p:cBhvr>
                                      <p:tavLst>
                                        <p:tav tm="0">
                                          <p:val>
                                            <p:strVal val="ppt_x"/>
                                          </p:val>
                                        </p:tav>
                                        <p:tav tm="100000">
                                          <p:val>
                                            <p:strVal val="1+ppt_w/2"/>
                                          </p:val>
                                        </p:tav>
                                      </p:tavLst>
                                    </p:anim>
                                    <p:anim calcmode="lin" valueType="num">
                                      <p:cBhvr additive="base">
                                        <p:cTn id="83" dur="3250"/>
                                        <p:tgtEl>
                                          <p:spTgt spid="10"/>
                                        </p:tgtEl>
                                        <p:attrNameLst>
                                          <p:attrName>ppt_y</p:attrName>
                                        </p:attrNameLst>
                                      </p:cBhvr>
                                      <p:tavLst>
                                        <p:tav tm="0">
                                          <p:val>
                                            <p:strVal val="ppt_y"/>
                                          </p:val>
                                        </p:tav>
                                        <p:tav tm="100000">
                                          <p:val>
                                            <p:strVal val="0-ppt_h/2"/>
                                          </p:val>
                                        </p:tav>
                                      </p:tavLst>
                                    </p:anim>
                                    <p:set>
                                      <p:cBhvr>
                                        <p:cTn id="84" dur="1" fill="hold">
                                          <p:stCondLst>
                                            <p:cond delay="3249"/>
                                          </p:stCondLst>
                                        </p:cTn>
                                        <p:tgtEl>
                                          <p:spTgt spid="10"/>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250"/>
                                        <p:tgtEl>
                                          <p:spTgt spid="8"/>
                                        </p:tgtEl>
                                        <p:attrNameLst>
                                          <p:attrName>ppt_x</p:attrName>
                                        </p:attrNameLst>
                                      </p:cBhvr>
                                      <p:tavLst>
                                        <p:tav tm="0">
                                          <p:val>
                                            <p:strVal val="ppt_x"/>
                                          </p:val>
                                        </p:tav>
                                        <p:tav tm="100000">
                                          <p:val>
                                            <p:strVal val="0-ppt_w/2"/>
                                          </p:val>
                                        </p:tav>
                                      </p:tavLst>
                                    </p:anim>
                                    <p:anim calcmode="lin" valueType="num">
                                      <p:cBhvr additive="base">
                                        <p:cTn id="87" dur="3250"/>
                                        <p:tgtEl>
                                          <p:spTgt spid="8"/>
                                        </p:tgtEl>
                                        <p:attrNameLst>
                                          <p:attrName>ppt_y</p:attrName>
                                        </p:attrNameLst>
                                      </p:cBhvr>
                                      <p:tavLst>
                                        <p:tav tm="0">
                                          <p:val>
                                            <p:strVal val="ppt_y"/>
                                          </p:val>
                                        </p:tav>
                                        <p:tav tm="100000">
                                          <p:val>
                                            <p:strVal val="0-ppt_h/2"/>
                                          </p:val>
                                        </p:tav>
                                      </p:tavLst>
                                    </p:anim>
                                    <p:set>
                                      <p:cBhvr>
                                        <p:cTn id="88" dur="1" fill="hold">
                                          <p:stCondLst>
                                            <p:cond delay="3249"/>
                                          </p:stCondLst>
                                        </p:cTn>
                                        <p:tgtEl>
                                          <p:spTgt spid="8"/>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250"/>
                                        <p:tgtEl>
                                          <p:spTgt spid="3"/>
                                        </p:tgtEl>
                                        <p:attrNameLst>
                                          <p:attrName>ppt_x</p:attrName>
                                        </p:attrNameLst>
                                      </p:cBhvr>
                                      <p:tavLst>
                                        <p:tav tm="0">
                                          <p:val>
                                            <p:strVal val="ppt_x"/>
                                          </p:val>
                                        </p:tav>
                                        <p:tav tm="100000">
                                          <p:val>
                                            <p:strVal val="1+ppt_w/2"/>
                                          </p:val>
                                        </p:tav>
                                      </p:tavLst>
                                    </p:anim>
                                    <p:anim calcmode="lin" valueType="num">
                                      <p:cBhvr additive="base">
                                        <p:cTn id="91" dur="3250"/>
                                        <p:tgtEl>
                                          <p:spTgt spid="3"/>
                                        </p:tgtEl>
                                        <p:attrNameLst>
                                          <p:attrName>ppt_y</p:attrName>
                                        </p:attrNameLst>
                                      </p:cBhvr>
                                      <p:tavLst>
                                        <p:tav tm="0">
                                          <p:val>
                                            <p:strVal val="ppt_y"/>
                                          </p:val>
                                        </p:tav>
                                        <p:tav tm="100000">
                                          <p:val>
                                            <p:strVal val="1+ppt_h/2"/>
                                          </p:val>
                                        </p:tav>
                                      </p:tavLst>
                                    </p:anim>
                                    <p:set>
                                      <p:cBhvr>
                                        <p:cTn id="92" dur="1" fill="hold">
                                          <p:stCondLst>
                                            <p:cond delay="3249"/>
                                          </p:stCondLst>
                                        </p:cTn>
                                        <p:tgtEl>
                                          <p:spTgt spid="3"/>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250"/>
                                        <p:tgtEl>
                                          <p:spTgt spid="5"/>
                                        </p:tgtEl>
                                        <p:attrNameLst>
                                          <p:attrName>ppt_x</p:attrName>
                                        </p:attrNameLst>
                                      </p:cBhvr>
                                      <p:tavLst>
                                        <p:tav tm="0">
                                          <p:val>
                                            <p:strVal val="ppt_x"/>
                                          </p:val>
                                        </p:tav>
                                        <p:tav tm="100000">
                                          <p:val>
                                            <p:strVal val="0-ppt_w/2"/>
                                          </p:val>
                                        </p:tav>
                                      </p:tavLst>
                                    </p:anim>
                                    <p:anim calcmode="lin" valueType="num">
                                      <p:cBhvr additive="base">
                                        <p:cTn id="95" dur="3250"/>
                                        <p:tgtEl>
                                          <p:spTgt spid="5"/>
                                        </p:tgtEl>
                                        <p:attrNameLst>
                                          <p:attrName>ppt_y</p:attrName>
                                        </p:attrNameLst>
                                      </p:cBhvr>
                                      <p:tavLst>
                                        <p:tav tm="0">
                                          <p:val>
                                            <p:strVal val="ppt_y"/>
                                          </p:val>
                                        </p:tav>
                                        <p:tav tm="100000">
                                          <p:val>
                                            <p:strVal val="1+ppt_h/2"/>
                                          </p:val>
                                        </p:tav>
                                      </p:tavLst>
                                    </p:anim>
                                    <p:set>
                                      <p:cBhvr>
                                        <p:cTn id="96" dur="1" fill="hold">
                                          <p:stCondLst>
                                            <p:cond delay="3249"/>
                                          </p:stCondLst>
                                        </p:cTn>
                                        <p:tgtEl>
                                          <p:spTgt spid="5"/>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3250"/>
                                        <p:tgtEl>
                                          <p:spTgt spid="7"/>
                                        </p:tgtEl>
                                        <p:attrNameLst>
                                          <p:attrName>ppt_x</p:attrName>
                                        </p:attrNameLst>
                                      </p:cBhvr>
                                      <p:tavLst>
                                        <p:tav tm="0">
                                          <p:val>
                                            <p:strVal val="ppt_x"/>
                                          </p:val>
                                        </p:tav>
                                        <p:tav tm="100000">
                                          <p:val>
                                            <p:strVal val="0-ppt_w/2"/>
                                          </p:val>
                                        </p:tav>
                                      </p:tavLst>
                                    </p:anim>
                                    <p:anim calcmode="lin" valueType="num">
                                      <p:cBhvr additive="base">
                                        <p:cTn id="99" dur="3250"/>
                                        <p:tgtEl>
                                          <p:spTgt spid="7"/>
                                        </p:tgtEl>
                                        <p:attrNameLst>
                                          <p:attrName>ppt_y</p:attrName>
                                        </p:attrNameLst>
                                      </p:cBhvr>
                                      <p:tavLst>
                                        <p:tav tm="0">
                                          <p:val>
                                            <p:strVal val="ppt_y"/>
                                          </p:val>
                                        </p:tav>
                                        <p:tav tm="100000">
                                          <p:val>
                                            <p:strVal val="0-ppt_h/2"/>
                                          </p:val>
                                        </p:tav>
                                      </p:tavLst>
                                    </p:anim>
                                    <p:set>
                                      <p:cBhvr>
                                        <p:cTn id="100" dur="1" fill="hold">
                                          <p:stCondLst>
                                            <p:cond delay="3249"/>
                                          </p:stCondLst>
                                        </p:cTn>
                                        <p:tgtEl>
                                          <p:spTgt spid="7"/>
                                        </p:tgtEl>
                                        <p:attrNameLst>
                                          <p:attrName>style.visibility</p:attrName>
                                        </p:attrNameLst>
                                      </p:cBhvr>
                                      <p:to>
                                        <p:strVal val="hidden"/>
                                      </p:to>
                                    </p:set>
                                  </p:childTnLst>
                                </p:cTn>
                              </p:par>
                              <p:par>
                                <p:cTn id="101" presetID="2" presetClass="exit" presetSubtype="3" fill="hold" grpId="2" nodeType="withEffect">
                                  <p:stCondLst>
                                    <p:cond delay="0"/>
                                  </p:stCondLst>
                                  <p:childTnLst>
                                    <p:anim calcmode="lin" valueType="num">
                                      <p:cBhvr additive="base">
                                        <p:cTn id="102" dur="3250"/>
                                        <p:tgtEl>
                                          <p:spTgt spid="9"/>
                                        </p:tgtEl>
                                        <p:attrNameLst>
                                          <p:attrName>ppt_x</p:attrName>
                                        </p:attrNameLst>
                                      </p:cBhvr>
                                      <p:tavLst>
                                        <p:tav tm="0">
                                          <p:val>
                                            <p:strVal val="ppt_x"/>
                                          </p:val>
                                        </p:tav>
                                        <p:tav tm="100000">
                                          <p:val>
                                            <p:strVal val="1+ppt_w/2"/>
                                          </p:val>
                                        </p:tav>
                                      </p:tavLst>
                                    </p:anim>
                                    <p:anim calcmode="lin" valueType="num">
                                      <p:cBhvr additive="base">
                                        <p:cTn id="103" dur="3250"/>
                                        <p:tgtEl>
                                          <p:spTgt spid="9"/>
                                        </p:tgtEl>
                                        <p:attrNameLst>
                                          <p:attrName>ppt_y</p:attrName>
                                        </p:attrNameLst>
                                      </p:cBhvr>
                                      <p:tavLst>
                                        <p:tav tm="0">
                                          <p:val>
                                            <p:strVal val="ppt_y"/>
                                          </p:val>
                                        </p:tav>
                                        <p:tav tm="100000">
                                          <p:val>
                                            <p:strVal val="0-ppt_h/2"/>
                                          </p:val>
                                        </p:tav>
                                      </p:tavLst>
                                    </p:anim>
                                    <p:set>
                                      <p:cBhvr>
                                        <p:cTn id="104" dur="1" fill="hold">
                                          <p:stCondLst>
                                            <p:cond delay="3249"/>
                                          </p:stCondLst>
                                        </p:cTn>
                                        <p:tgtEl>
                                          <p:spTgt spid="9"/>
                                        </p:tgtEl>
                                        <p:attrNameLst>
                                          <p:attrName>style.visibility</p:attrName>
                                        </p:attrNameLst>
                                      </p:cBhvr>
                                      <p:to>
                                        <p:strVal val="hidden"/>
                                      </p:to>
                                    </p:set>
                                  </p:childTnLst>
                                </p:cTn>
                              </p:par>
                              <p:par>
                                <p:cTn id="105" presetID="6" presetClass="entr" presetSubtype="32" fill="hold"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circle(out)">
                                      <p:cBhvr>
                                        <p:cTn id="107"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11.JPG"/>
          <p:cNvPicPr>
            <a:picLocks noGrp="1" noChangeAspect="1"/>
          </p:cNvPicPr>
          <p:nvPr isPhoto="1"/>
        </p:nvPicPr>
        <p:blipFill>
          <a:blip r:embed="rId2" cstate="print">
            <a:lum/>
          </a:blip>
          <a:stretch>
            <a:fillRect/>
          </a:stretch>
        </p:blipFill>
        <p:spPr>
          <a:xfrm>
            <a:off x="0" y="188640"/>
            <a:ext cx="9144000" cy="6525344"/>
          </a:xfrm>
          <a:prstGeom prst="rect">
            <a:avLst/>
          </a:prstGeom>
          <a:noFill/>
          <a:ln>
            <a:noFill/>
          </a:ln>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656448" y="692696"/>
            <a:ext cx="3530600" cy="3219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flipH="1">
            <a:off x="3957288" y="692696"/>
            <a:ext cx="3530600" cy="3219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0800000" flipH="1">
            <a:off x="1656448" y="2996952"/>
            <a:ext cx="3530600" cy="3219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0800000">
            <a:off x="3959560" y="2974234"/>
            <a:ext cx="3530600" cy="3219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1" name="10 Forma libre"/>
          <p:cNvSpPr/>
          <p:nvPr/>
        </p:nvSpPr>
        <p:spPr>
          <a:xfrm>
            <a:off x="0"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4000">
                <a:srgbClr val="00B0F0"/>
              </a:gs>
              <a:gs pos="40000">
                <a:srgbClr val="002060">
                  <a:lumMod val="14000"/>
                  <a:lumOff val="86000"/>
                </a:srgbClr>
              </a:gs>
              <a:gs pos="100000">
                <a:srgbClr val="314B53">
                  <a:lumMod val="0"/>
                </a:srgbClr>
              </a:gs>
              <a:gs pos="100000">
                <a:srgbClr val="7030A0">
                  <a:lumMod val="7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40079"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4000">
                <a:srgbClr val="00B0F0"/>
              </a:gs>
              <a:gs pos="40000">
                <a:srgbClr val="002060">
                  <a:lumMod val="14000"/>
                  <a:lumOff val="86000"/>
                </a:srgbClr>
              </a:gs>
              <a:gs pos="100000">
                <a:srgbClr val="314B53">
                  <a:lumMod val="0"/>
                </a:srgbClr>
              </a:gs>
              <a:gs pos="100000">
                <a:srgbClr val="7030A0">
                  <a:lumMod val="7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3722048069"/>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repeatCount="indefinite"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additive="base">
                                        <p:cTn id="10" dur="2500" fill="hold"/>
                                        <p:tgtEl>
                                          <p:spTgt spid="1026"/>
                                        </p:tgtEl>
                                        <p:attrNameLst>
                                          <p:attrName>ppt_x</p:attrName>
                                        </p:attrNameLst>
                                      </p:cBhvr>
                                      <p:tavLst>
                                        <p:tav tm="0">
                                          <p:val>
                                            <p:strVal val="1+#ppt_w/2"/>
                                          </p:val>
                                        </p:tav>
                                        <p:tav tm="100000">
                                          <p:val>
                                            <p:strVal val="#ppt_x"/>
                                          </p:val>
                                        </p:tav>
                                      </p:tavLst>
                                    </p:anim>
                                    <p:anim calcmode="lin" valueType="num">
                                      <p:cBhvr additive="base">
                                        <p:cTn id="11" dur="2500" fill="hold"/>
                                        <p:tgtEl>
                                          <p:spTgt spid="1026"/>
                                        </p:tgtEl>
                                        <p:attrNameLst>
                                          <p:attrName>ppt_y</p:attrName>
                                        </p:attrNameLst>
                                      </p:cBhvr>
                                      <p:tavLst>
                                        <p:tav tm="0">
                                          <p:val>
                                            <p:strVal val="1+#ppt_h/2"/>
                                          </p:val>
                                        </p:tav>
                                        <p:tav tm="100000">
                                          <p:val>
                                            <p:strVal val="#ppt_y"/>
                                          </p:val>
                                        </p:tav>
                                      </p:tavLst>
                                    </p:anim>
                                  </p:childTnLst>
                                </p:cTn>
                              </p:par>
                              <p:par>
                                <p:cTn id="12" presetID="8" presetClass="emph" presetSubtype="0" fill="hold" nodeType="withEffect">
                                  <p:stCondLst>
                                    <p:cond delay="0"/>
                                  </p:stCondLst>
                                  <p:childTnLst>
                                    <p:animRot by="-21600000">
                                      <p:cBhvr>
                                        <p:cTn id="13" dur="2500" fill="hold"/>
                                        <p:tgtEl>
                                          <p:spTgt spid="1026"/>
                                        </p:tgtEl>
                                        <p:attrNameLst>
                                          <p:attrName>r</p:attrName>
                                        </p:attrNameLst>
                                      </p:cBhvr>
                                    </p:animRot>
                                  </p:childTnLst>
                                </p:cTn>
                              </p:par>
                              <p:par>
                                <p:cTn id="14" presetID="2" presetClass="entr" presetSubtype="12" repeatCount="indefinite"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2500" fill="hold"/>
                                        <p:tgtEl>
                                          <p:spTgt spid="3"/>
                                        </p:tgtEl>
                                        <p:attrNameLst>
                                          <p:attrName>ppt_x</p:attrName>
                                        </p:attrNameLst>
                                      </p:cBhvr>
                                      <p:tavLst>
                                        <p:tav tm="0">
                                          <p:val>
                                            <p:strVal val="0-#ppt_w/2"/>
                                          </p:val>
                                        </p:tav>
                                        <p:tav tm="100000">
                                          <p:val>
                                            <p:strVal val="#ppt_x"/>
                                          </p:val>
                                        </p:tav>
                                      </p:tavLst>
                                    </p:anim>
                                    <p:anim calcmode="lin" valueType="num">
                                      <p:cBhvr additive="base">
                                        <p:cTn id="17" dur="2500" fill="hold"/>
                                        <p:tgtEl>
                                          <p:spTgt spid="3"/>
                                        </p:tgtEl>
                                        <p:attrNameLst>
                                          <p:attrName>ppt_y</p:attrName>
                                        </p:attrNameLst>
                                      </p:cBhvr>
                                      <p:tavLst>
                                        <p:tav tm="0">
                                          <p:val>
                                            <p:strVal val="1+#ppt_h/2"/>
                                          </p:val>
                                        </p:tav>
                                        <p:tav tm="100000">
                                          <p:val>
                                            <p:strVal val="#ppt_y"/>
                                          </p:val>
                                        </p:tav>
                                      </p:tavLst>
                                    </p:anim>
                                  </p:childTnLst>
                                </p:cTn>
                              </p:par>
                              <p:par>
                                <p:cTn id="18" presetID="8" presetClass="emph" presetSubtype="0" fill="hold" nodeType="withEffect">
                                  <p:stCondLst>
                                    <p:cond delay="0"/>
                                  </p:stCondLst>
                                  <p:childTnLst>
                                    <p:animRot by="21600000">
                                      <p:cBhvr>
                                        <p:cTn id="19" dur="2500" fill="hold"/>
                                        <p:tgtEl>
                                          <p:spTgt spid="3"/>
                                        </p:tgtEl>
                                        <p:attrNameLst>
                                          <p:attrName>r</p:attrName>
                                        </p:attrNameLst>
                                      </p:cBhvr>
                                    </p:animRot>
                                  </p:childTnLst>
                                </p:cTn>
                              </p:par>
                              <p:par>
                                <p:cTn id="20" presetID="2" presetClass="entr" presetSubtype="3" repeatCount="indefinite"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2500" fill="hold"/>
                                        <p:tgtEl>
                                          <p:spTgt spid="4"/>
                                        </p:tgtEl>
                                        <p:attrNameLst>
                                          <p:attrName>ppt_x</p:attrName>
                                        </p:attrNameLst>
                                      </p:cBhvr>
                                      <p:tavLst>
                                        <p:tav tm="0">
                                          <p:val>
                                            <p:strVal val="1+#ppt_w/2"/>
                                          </p:val>
                                        </p:tav>
                                        <p:tav tm="100000">
                                          <p:val>
                                            <p:strVal val="#ppt_x"/>
                                          </p:val>
                                        </p:tav>
                                      </p:tavLst>
                                    </p:anim>
                                    <p:anim calcmode="lin" valueType="num">
                                      <p:cBhvr additive="base">
                                        <p:cTn id="23" dur="2500" fill="hold"/>
                                        <p:tgtEl>
                                          <p:spTgt spid="4"/>
                                        </p:tgtEl>
                                        <p:attrNameLst>
                                          <p:attrName>ppt_y</p:attrName>
                                        </p:attrNameLst>
                                      </p:cBhvr>
                                      <p:tavLst>
                                        <p:tav tm="0">
                                          <p:val>
                                            <p:strVal val="0-#ppt_h/2"/>
                                          </p:val>
                                        </p:tav>
                                        <p:tav tm="100000">
                                          <p:val>
                                            <p:strVal val="#ppt_y"/>
                                          </p:val>
                                        </p:tav>
                                      </p:tavLst>
                                    </p:anim>
                                  </p:childTnLst>
                                </p:cTn>
                              </p:par>
                              <p:par>
                                <p:cTn id="24" presetID="8" presetClass="emph" presetSubtype="0" fill="hold" nodeType="withEffect">
                                  <p:stCondLst>
                                    <p:cond delay="0"/>
                                  </p:stCondLst>
                                  <p:childTnLst>
                                    <p:animRot by="21600000">
                                      <p:cBhvr>
                                        <p:cTn id="25" dur="2500" fill="hold"/>
                                        <p:tgtEl>
                                          <p:spTgt spid="4"/>
                                        </p:tgtEl>
                                        <p:attrNameLst>
                                          <p:attrName>r</p:attrName>
                                        </p:attrNameLst>
                                      </p:cBhvr>
                                    </p:animRot>
                                  </p:childTnLst>
                                </p:cTn>
                              </p:par>
                              <p:par>
                                <p:cTn id="26" presetID="2" presetClass="entr" presetSubtype="9" repeatCount="indefinite"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2500" fill="hold"/>
                                        <p:tgtEl>
                                          <p:spTgt spid="6"/>
                                        </p:tgtEl>
                                        <p:attrNameLst>
                                          <p:attrName>ppt_x</p:attrName>
                                        </p:attrNameLst>
                                      </p:cBhvr>
                                      <p:tavLst>
                                        <p:tav tm="0">
                                          <p:val>
                                            <p:strVal val="0-#ppt_w/2"/>
                                          </p:val>
                                        </p:tav>
                                        <p:tav tm="100000">
                                          <p:val>
                                            <p:strVal val="#ppt_x"/>
                                          </p:val>
                                        </p:tav>
                                      </p:tavLst>
                                    </p:anim>
                                    <p:anim calcmode="lin" valueType="num">
                                      <p:cBhvr additive="base">
                                        <p:cTn id="29" dur="2500" fill="hold"/>
                                        <p:tgtEl>
                                          <p:spTgt spid="6"/>
                                        </p:tgtEl>
                                        <p:attrNameLst>
                                          <p:attrName>ppt_y</p:attrName>
                                        </p:attrNameLst>
                                      </p:cBhvr>
                                      <p:tavLst>
                                        <p:tav tm="0">
                                          <p:val>
                                            <p:strVal val="0-#ppt_h/2"/>
                                          </p:val>
                                        </p:tav>
                                        <p:tav tm="100000">
                                          <p:val>
                                            <p:strVal val="#ppt_y"/>
                                          </p:val>
                                        </p:tav>
                                      </p:tavLst>
                                    </p:anim>
                                  </p:childTnLst>
                                </p:cTn>
                              </p:par>
                              <p:par>
                                <p:cTn id="30" presetID="8" presetClass="emph" presetSubtype="0" fill="hold" nodeType="withEffect">
                                  <p:stCondLst>
                                    <p:cond delay="0"/>
                                  </p:stCondLst>
                                  <p:childTnLst>
                                    <p:animRot by="-21600000">
                                      <p:cBhvr>
                                        <p:cTn id="31" dur="2500" fill="hold"/>
                                        <p:tgtEl>
                                          <p:spTgt spid="6"/>
                                        </p:tgtEl>
                                        <p:attrNameLst>
                                          <p:attrName>r</p:attrName>
                                        </p:attrNameLst>
                                      </p:cBhvr>
                                    </p:animRot>
                                  </p:childTnLst>
                                </p:cTn>
                              </p:par>
                            </p:childTnLst>
                          </p:cTn>
                        </p:par>
                        <p:par>
                          <p:cTn id="32" fill="hold">
                            <p:stCondLst>
                              <p:cond delay="2500"/>
                            </p:stCondLst>
                            <p:childTnLst>
                              <p:par>
                                <p:cTn id="33" presetID="2" presetClass="exit" presetSubtype="12" fill="hold" nodeType="afterEffect">
                                  <p:stCondLst>
                                    <p:cond delay="0"/>
                                  </p:stCondLst>
                                  <p:childTnLst>
                                    <p:anim calcmode="lin" valueType="num">
                                      <p:cBhvr additive="base">
                                        <p:cTn id="34" dur="4000"/>
                                        <p:tgtEl>
                                          <p:spTgt spid="3"/>
                                        </p:tgtEl>
                                        <p:attrNameLst>
                                          <p:attrName>ppt_x</p:attrName>
                                        </p:attrNameLst>
                                      </p:cBhvr>
                                      <p:tavLst>
                                        <p:tav tm="0">
                                          <p:val>
                                            <p:strVal val="ppt_x"/>
                                          </p:val>
                                        </p:tav>
                                        <p:tav tm="100000">
                                          <p:val>
                                            <p:strVal val="0-ppt_w/2"/>
                                          </p:val>
                                        </p:tav>
                                      </p:tavLst>
                                    </p:anim>
                                    <p:anim calcmode="lin" valueType="num">
                                      <p:cBhvr additive="base">
                                        <p:cTn id="35" dur="4000"/>
                                        <p:tgtEl>
                                          <p:spTgt spid="3"/>
                                        </p:tgtEl>
                                        <p:attrNameLst>
                                          <p:attrName>ppt_y</p:attrName>
                                        </p:attrNameLst>
                                      </p:cBhvr>
                                      <p:tavLst>
                                        <p:tav tm="0">
                                          <p:val>
                                            <p:strVal val="ppt_y"/>
                                          </p:val>
                                        </p:tav>
                                        <p:tav tm="100000">
                                          <p:val>
                                            <p:strVal val="1+ppt_h/2"/>
                                          </p:val>
                                        </p:tav>
                                      </p:tavLst>
                                    </p:anim>
                                    <p:set>
                                      <p:cBhvr>
                                        <p:cTn id="36" dur="1" fill="hold">
                                          <p:stCondLst>
                                            <p:cond delay="3999"/>
                                          </p:stCondLst>
                                        </p:cTn>
                                        <p:tgtEl>
                                          <p:spTgt spid="3"/>
                                        </p:tgtEl>
                                        <p:attrNameLst>
                                          <p:attrName>style.visibility</p:attrName>
                                        </p:attrNameLst>
                                      </p:cBhvr>
                                      <p:to>
                                        <p:strVal val="hidden"/>
                                      </p:to>
                                    </p:set>
                                  </p:childTnLst>
                                </p:cTn>
                              </p:par>
                              <p:par>
                                <p:cTn id="37" presetID="2" presetClass="exit" presetSubtype="6" fill="hold" nodeType="withEffect">
                                  <p:stCondLst>
                                    <p:cond delay="0"/>
                                  </p:stCondLst>
                                  <p:childTnLst>
                                    <p:anim calcmode="lin" valueType="num">
                                      <p:cBhvr additive="base">
                                        <p:cTn id="38" dur="4000"/>
                                        <p:tgtEl>
                                          <p:spTgt spid="1026"/>
                                        </p:tgtEl>
                                        <p:attrNameLst>
                                          <p:attrName>ppt_x</p:attrName>
                                        </p:attrNameLst>
                                      </p:cBhvr>
                                      <p:tavLst>
                                        <p:tav tm="0">
                                          <p:val>
                                            <p:strVal val="ppt_x"/>
                                          </p:val>
                                        </p:tav>
                                        <p:tav tm="100000">
                                          <p:val>
                                            <p:strVal val="1+ppt_w/2"/>
                                          </p:val>
                                        </p:tav>
                                      </p:tavLst>
                                    </p:anim>
                                    <p:anim calcmode="lin" valueType="num">
                                      <p:cBhvr additive="base">
                                        <p:cTn id="39" dur="4000"/>
                                        <p:tgtEl>
                                          <p:spTgt spid="1026"/>
                                        </p:tgtEl>
                                        <p:attrNameLst>
                                          <p:attrName>ppt_y</p:attrName>
                                        </p:attrNameLst>
                                      </p:cBhvr>
                                      <p:tavLst>
                                        <p:tav tm="0">
                                          <p:val>
                                            <p:strVal val="ppt_y"/>
                                          </p:val>
                                        </p:tav>
                                        <p:tav tm="100000">
                                          <p:val>
                                            <p:strVal val="1+ppt_h/2"/>
                                          </p:val>
                                        </p:tav>
                                      </p:tavLst>
                                    </p:anim>
                                    <p:set>
                                      <p:cBhvr>
                                        <p:cTn id="40" dur="1" fill="hold">
                                          <p:stCondLst>
                                            <p:cond delay="3999"/>
                                          </p:stCondLst>
                                        </p:cTn>
                                        <p:tgtEl>
                                          <p:spTgt spid="1026"/>
                                        </p:tgtEl>
                                        <p:attrNameLst>
                                          <p:attrName>style.visibility</p:attrName>
                                        </p:attrNameLst>
                                      </p:cBhvr>
                                      <p:to>
                                        <p:strVal val="hidden"/>
                                      </p:to>
                                    </p:set>
                                  </p:childTnLst>
                                </p:cTn>
                              </p:par>
                              <p:par>
                                <p:cTn id="41" presetID="2" presetClass="exit" presetSubtype="3" fill="hold" nodeType="withEffect">
                                  <p:stCondLst>
                                    <p:cond delay="0"/>
                                  </p:stCondLst>
                                  <p:childTnLst>
                                    <p:anim calcmode="lin" valueType="num">
                                      <p:cBhvr additive="base">
                                        <p:cTn id="42" dur="4000"/>
                                        <p:tgtEl>
                                          <p:spTgt spid="4"/>
                                        </p:tgtEl>
                                        <p:attrNameLst>
                                          <p:attrName>ppt_x</p:attrName>
                                        </p:attrNameLst>
                                      </p:cBhvr>
                                      <p:tavLst>
                                        <p:tav tm="0">
                                          <p:val>
                                            <p:strVal val="ppt_x"/>
                                          </p:val>
                                        </p:tav>
                                        <p:tav tm="100000">
                                          <p:val>
                                            <p:strVal val="1+ppt_w/2"/>
                                          </p:val>
                                        </p:tav>
                                      </p:tavLst>
                                    </p:anim>
                                    <p:anim calcmode="lin" valueType="num">
                                      <p:cBhvr additive="base">
                                        <p:cTn id="43" dur="4000"/>
                                        <p:tgtEl>
                                          <p:spTgt spid="4"/>
                                        </p:tgtEl>
                                        <p:attrNameLst>
                                          <p:attrName>ppt_y</p:attrName>
                                        </p:attrNameLst>
                                      </p:cBhvr>
                                      <p:tavLst>
                                        <p:tav tm="0">
                                          <p:val>
                                            <p:strVal val="ppt_y"/>
                                          </p:val>
                                        </p:tav>
                                        <p:tav tm="100000">
                                          <p:val>
                                            <p:strVal val="0-ppt_h/2"/>
                                          </p:val>
                                        </p:tav>
                                      </p:tavLst>
                                    </p:anim>
                                    <p:set>
                                      <p:cBhvr>
                                        <p:cTn id="44" dur="1" fill="hold">
                                          <p:stCondLst>
                                            <p:cond delay="3999"/>
                                          </p:stCondLst>
                                        </p:cTn>
                                        <p:tgtEl>
                                          <p:spTgt spid="4"/>
                                        </p:tgtEl>
                                        <p:attrNameLst>
                                          <p:attrName>style.visibility</p:attrName>
                                        </p:attrNameLst>
                                      </p:cBhvr>
                                      <p:to>
                                        <p:strVal val="hidden"/>
                                      </p:to>
                                    </p:set>
                                  </p:childTnLst>
                                </p:cTn>
                              </p:par>
                              <p:par>
                                <p:cTn id="45" presetID="2" presetClass="exit" presetSubtype="9" fill="hold" nodeType="withEffect">
                                  <p:stCondLst>
                                    <p:cond delay="0"/>
                                  </p:stCondLst>
                                  <p:childTnLst>
                                    <p:anim calcmode="lin" valueType="num">
                                      <p:cBhvr additive="base">
                                        <p:cTn id="46" dur="4000"/>
                                        <p:tgtEl>
                                          <p:spTgt spid="6"/>
                                        </p:tgtEl>
                                        <p:attrNameLst>
                                          <p:attrName>ppt_x</p:attrName>
                                        </p:attrNameLst>
                                      </p:cBhvr>
                                      <p:tavLst>
                                        <p:tav tm="0">
                                          <p:val>
                                            <p:strVal val="ppt_x"/>
                                          </p:val>
                                        </p:tav>
                                        <p:tav tm="100000">
                                          <p:val>
                                            <p:strVal val="0-ppt_w/2"/>
                                          </p:val>
                                        </p:tav>
                                      </p:tavLst>
                                    </p:anim>
                                    <p:anim calcmode="lin" valueType="num">
                                      <p:cBhvr additive="base">
                                        <p:cTn id="47" dur="4000"/>
                                        <p:tgtEl>
                                          <p:spTgt spid="6"/>
                                        </p:tgtEl>
                                        <p:attrNameLst>
                                          <p:attrName>ppt_y</p:attrName>
                                        </p:attrNameLst>
                                      </p:cBhvr>
                                      <p:tavLst>
                                        <p:tav tm="0">
                                          <p:val>
                                            <p:strVal val="ppt_y"/>
                                          </p:val>
                                        </p:tav>
                                        <p:tav tm="100000">
                                          <p:val>
                                            <p:strVal val="0-ppt_h/2"/>
                                          </p:val>
                                        </p:tav>
                                      </p:tavLst>
                                    </p:anim>
                                    <p:set>
                                      <p:cBhvr>
                                        <p:cTn id="48" dur="1" fill="hold">
                                          <p:stCondLst>
                                            <p:cond delay="3999"/>
                                          </p:stCondLst>
                                        </p:cTn>
                                        <p:tgtEl>
                                          <p:spTgt spid="6"/>
                                        </p:tgtEl>
                                        <p:attrNameLst>
                                          <p:attrName>style.visibility</p:attrName>
                                        </p:attrNameLst>
                                      </p:cBhvr>
                                      <p:to>
                                        <p:strVal val="hidden"/>
                                      </p:to>
                                    </p:set>
                                  </p:childTnLst>
                                </p:cTn>
                              </p:par>
                              <p:par>
                                <p:cTn id="49" presetID="8" presetClass="entr" presetSubtype="32" fill="hold" nodeType="withEffect">
                                  <p:stCondLst>
                                    <p:cond delay="250"/>
                                  </p:stCondLst>
                                  <p:childTnLst>
                                    <p:set>
                                      <p:cBhvr>
                                        <p:cTn id="50" dur="1" fill="hold">
                                          <p:stCondLst>
                                            <p:cond delay="0"/>
                                          </p:stCondLst>
                                        </p:cTn>
                                        <p:tgtEl>
                                          <p:spTgt spid="10"/>
                                        </p:tgtEl>
                                        <p:attrNameLst>
                                          <p:attrName>style.visibility</p:attrName>
                                        </p:attrNameLst>
                                      </p:cBhvr>
                                      <p:to>
                                        <p:strVal val="visible"/>
                                      </p:to>
                                    </p:set>
                                    <p:animEffect transition="in" filter="diamond(out)">
                                      <p:cBhvr>
                                        <p:cTn id="51"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16.JPG"/>
          <p:cNvPicPr>
            <a:picLocks noGrp="1" noChangeAspect="1"/>
          </p:cNvPicPr>
          <p:nvPr isPhoto="1"/>
        </p:nvPicPr>
        <p:blipFill>
          <a:blip r:embed="rId3" cstate="print">
            <a:lum/>
          </a:blip>
          <a:stretch>
            <a:fillRect/>
          </a:stretch>
        </p:blipFill>
        <p:spPr>
          <a:xfrm>
            <a:off x="0" y="188640"/>
            <a:ext cx="9144000" cy="6480720"/>
          </a:xfrm>
          <a:prstGeom prst="rect">
            <a:avLst/>
          </a:prstGeom>
          <a:noFill/>
          <a:ln>
            <a:noFill/>
          </a:ln>
        </p:spPr>
      </p:pic>
      <p:sp>
        <p:nvSpPr>
          <p:cNvPr id="2" name="1 Forma libre"/>
          <p:cNvSpPr/>
          <p:nvPr/>
        </p:nvSpPr>
        <p:spPr>
          <a:xfrm flipH="1">
            <a:off x="7938120" y="1772816"/>
            <a:ext cx="1205880" cy="3312368"/>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484744" y="3678340"/>
                  <a:pt x="3677370" y="3429000"/>
                </a:cubicBezTo>
                <a:cubicBezTo>
                  <a:pt x="514664" y="3248623"/>
                  <a:pt x="1225790" y="1143000"/>
                  <a:pt x="0" y="0"/>
                </a:cubicBezTo>
                <a:close/>
              </a:path>
            </a:pathLst>
          </a:custGeom>
          <a:gradFill>
            <a:gsLst>
              <a:gs pos="53000">
                <a:schemeClr val="tx1"/>
              </a:gs>
              <a:gs pos="74000">
                <a:srgbClr val="002060">
                  <a:lumMod val="48000"/>
                  <a:lumOff val="52000"/>
                </a:srgbClr>
              </a:gs>
              <a:gs pos="61000">
                <a:srgbClr val="00B0F0">
                  <a:lumMod val="90000"/>
                </a:srgbClr>
              </a:gs>
              <a:gs pos="90000">
                <a:srgbClr val="339966">
                  <a:lumMod val="55000"/>
                </a:srgbClr>
              </a:gs>
              <a:gs pos="61000">
                <a:schemeClr val="accent1">
                  <a:lumMod val="40000"/>
                  <a:lumOff val="60000"/>
                </a:schemeClr>
              </a:gs>
              <a:gs pos="100000">
                <a:srgbClr val="006600">
                  <a:lumMod val="2900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Forma libre"/>
          <p:cNvSpPr/>
          <p:nvPr/>
        </p:nvSpPr>
        <p:spPr>
          <a:xfrm flipH="1">
            <a:off x="6732240" y="908720"/>
            <a:ext cx="2411760" cy="4997329"/>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3000">
                <a:schemeClr val="tx1"/>
              </a:gs>
              <a:gs pos="74000">
                <a:srgbClr val="002060">
                  <a:lumMod val="48000"/>
                  <a:lumOff val="52000"/>
                </a:srgbClr>
              </a:gs>
              <a:gs pos="61000">
                <a:srgbClr val="00B0F0">
                  <a:lumMod val="90000"/>
                </a:srgbClr>
              </a:gs>
              <a:gs pos="90000">
                <a:srgbClr val="339966">
                  <a:lumMod val="55000"/>
                </a:srgbClr>
              </a:gs>
              <a:gs pos="61000">
                <a:schemeClr val="accent1">
                  <a:lumMod val="40000"/>
                  <a:lumOff val="60000"/>
                </a:schemeClr>
              </a:gs>
              <a:gs pos="100000">
                <a:srgbClr val="006600">
                  <a:lumMod val="2900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orma libre"/>
          <p:cNvSpPr/>
          <p:nvPr/>
        </p:nvSpPr>
        <p:spPr>
          <a:xfrm>
            <a:off x="0" y="1700808"/>
            <a:ext cx="1205880" cy="3498670"/>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497690" y="3680647"/>
                  <a:pt x="3677370" y="3429000"/>
                </a:cubicBezTo>
                <a:cubicBezTo>
                  <a:pt x="400199" y="3127554"/>
                  <a:pt x="1225790" y="1143000"/>
                  <a:pt x="0" y="0"/>
                </a:cubicBezTo>
                <a:close/>
              </a:path>
            </a:pathLst>
          </a:custGeom>
          <a:gradFill>
            <a:gsLst>
              <a:gs pos="0">
                <a:schemeClr val="tx1"/>
              </a:gs>
              <a:gs pos="56000">
                <a:srgbClr val="002060">
                  <a:lumMod val="48000"/>
                  <a:lumOff val="52000"/>
                </a:srgbClr>
              </a:gs>
              <a:gs pos="55000">
                <a:srgbClr val="00B0F0">
                  <a:lumMod val="90000"/>
                </a:srgbClr>
              </a:gs>
              <a:gs pos="100000">
                <a:srgbClr val="339966">
                  <a:lumMod val="55000"/>
                </a:srgbClr>
              </a:gs>
              <a:gs pos="44000">
                <a:schemeClr val="accent1">
                  <a:lumMod val="40000"/>
                  <a:lumOff val="60000"/>
                </a:schemeClr>
              </a:gs>
              <a:gs pos="86000">
                <a:srgbClr val="006600">
                  <a:lumMod val="2900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orma libre"/>
          <p:cNvSpPr/>
          <p:nvPr/>
        </p:nvSpPr>
        <p:spPr>
          <a:xfrm>
            <a:off x="0" y="908720"/>
            <a:ext cx="2411760" cy="4968552"/>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3000">
                <a:schemeClr val="tx1"/>
              </a:gs>
              <a:gs pos="74000">
                <a:srgbClr val="002060">
                  <a:lumMod val="48000"/>
                  <a:lumOff val="52000"/>
                </a:srgbClr>
              </a:gs>
              <a:gs pos="61000">
                <a:srgbClr val="00B0F0">
                  <a:lumMod val="90000"/>
                </a:srgbClr>
              </a:gs>
              <a:gs pos="90000">
                <a:srgbClr val="339966">
                  <a:lumMod val="55000"/>
                </a:srgbClr>
              </a:gs>
              <a:gs pos="61000">
                <a:schemeClr val="accent1">
                  <a:lumMod val="40000"/>
                  <a:lumOff val="60000"/>
                </a:schemeClr>
              </a:gs>
              <a:gs pos="100000">
                <a:srgbClr val="006600">
                  <a:lumMod val="2900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orma libre"/>
          <p:cNvSpPr/>
          <p:nvPr/>
        </p:nvSpPr>
        <p:spPr>
          <a:xfrm flipH="1">
            <a:off x="4788024" y="404664"/>
            <a:ext cx="4355976" cy="5976664"/>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3000">
                <a:schemeClr val="tx1"/>
              </a:gs>
              <a:gs pos="74000">
                <a:srgbClr val="002060">
                  <a:lumMod val="48000"/>
                  <a:lumOff val="52000"/>
                </a:srgbClr>
              </a:gs>
              <a:gs pos="61000">
                <a:srgbClr val="00B0F0">
                  <a:lumMod val="90000"/>
                </a:srgbClr>
              </a:gs>
              <a:gs pos="90000">
                <a:srgbClr val="339966">
                  <a:lumMod val="55000"/>
                </a:srgbClr>
              </a:gs>
              <a:gs pos="61000">
                <a:schemeClr val="accent1">
                  <a:lumMod val="40000"/>
                  <a:lumOff val="60000"/>
                </a:schemeClr>
              </a:gs>
              <a:gs pos="100000">
                <a:srgbClr val="006600">
                  <a:lumMod val="2900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orma libre"/>
          <p:cNvSpPr/>
          <p:nvPr/>
        </p:nvSpPr>
        <p:spPr>
          <a:xfrm>
            <a:off x="0" y="476672"/>
            <a:ext cx="4283968" cy="5877272"/>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3000">
                <a:schemeClr val="tx1"/>
              </a:gs>
              <a:gs pos="74000">
                <a:srgbClr val="002060">
                  <a:lumMod val="48000"/>
                  <a:lumOff val="52000"/>
                </a:srgbClr>
              </a:gs>
              <a:gs pos="61000">
                <a:srgbClr val="00B0F0">
                  <a:lumMod val="90000"/>
                </a:srgbClr>
              </a:gs>
              <a:gs pos="90000">
                <a:srgbClr val="339966">
                  <a:lumMod val="55000"/>
                </a:srgbClr>
              </a:gs>
              <a:gs pos="61000">
                <a:schemeClr val="accent1">
                  <a:lumMod val="40000"/>
                  <a:lumOff val="60000"/>
                </a:schemeClr>
              </a:gs>
              <a:gs pos="100000">
                <a:srgbClr val="006600">
                  <a:lumMod val="2900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orma libre"/>
          <p:cNvSpPr/>
          <p:nvPr/>
        </p:nvSpPr>
        <p:spPr>
          <a:xfrm rot="5400000">
            <a:off x="4110706" y="-2125068"/>
            <a:ext cx="922590" cy="5184578"/>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18080 w 3875636"/>
              <a:gd name="connsiteY0" fmla="*/ 0 h 6858000"/>
              <a:gd name="connsiteX1" fmla="*/ 198266 w 3875636"/>
              <a:gd name="connsiteY1" fmla="*/ 0 h 6858000"/>
              <a:gd name="connsiteX2" fmla="*/ 3875636 w 3875636"/>
              <a:gd name="connsiteY2" fmla="*/ 3429000 h 6858000"/>
              <a:gd name="connsiteX3" fmla="*/ 198266 w 3875636"/>
              <a:gd name="connsiteY3" fmla="*/ 6858000 h 6858000"/>
              <a:gd name="connsiteX4" fmla="*/ 18080 w 3875636"/>
              <a:gd name="connsiteY4" fmla="*/ 6858000 h 6858000"/>
              <a:gd name="connsiteX5" fmla="*/ 3695450 w 3875636"/>
              <a:gd name="connsiteY5" fmla="*/ 3429000 h 6858000"/>
              <a:gd name="connsiteX6" fmla="*/ 18080 w 3875636"/>
              <a:gd name="connsiteY6" fmla="*/ 0 h 6858000"/>
              <a:gd name="connsiteX0" fmla="*/ 58879 w 3916435"/>
              <a:gd name="connsiteY0" fmla="*/ 0 h 6858000"/>
              <a:gd name="connsiteX1" fmla="*/ 239065 w 3916435"/>
              <a:gd name="connsiteY1" fmla="*/ 0 h 6858000"/>
              <a:gd name="connsiteX2" fmla="*/ 3916435 w 3916435"/>
              <a:gd name="connsiteY2" fmla="*/ 3429000 h 6858000"/>
              <a:gd name="connsiteX3" fmla="*/ 239065 w 3916435"/>
              <a:gd name="connsiteY3" fmla="*/ 6858000 h 6858000"/>
              <a:gd name="connsiteX4" fmla="*/ 58879 w 3916435"/>
              <a:gd name="connsiteY4" fmla="*/ 6858000 h 6858000"/>
              <a:gd name="connsiteX5" fmla="*/ 3736249 w 3916435"/>
              <a:gd name="connsiteY5" fmla="*/ 3429000 h 6858000"/>
              <a:gd name="connsiteX6" fmla="*/ 58879 w 3916435"/>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6435" h="6858000">
                <a:moveTo>
                  <a:pt x="58879" y="0"/>
                </a:moveTo>
                <a:lnTo>
                  <a:pt x="239065" y="0"/>
                </a:lnTo>
                <a:cubicBezTo>
                  <a:pt x="2097825" y="2359674"/>
                  <a:pt x="2690645" y="2286000"/>
                  <a:pt x="3916435" y="3429000"/>
                </a:cubicBezTo>
                <a:cubicBezTo>
                  <a:pt x="2595914" y="4337542"/>
                  <a:pt x="881991" y="6286500"/>
                  <a:pt x="239065" y="6858000"/>
                </a:cubicBezTo>
                <a:lnTo>
                  <a:pt x="58879" y="6858000"/>
                </a:lnTo>
                <a:cubicBezTo>
                  <a:pt x="1922219" y="5270345"/>
                  <a:pt x="-2" y="3677573"/>
                  <a:pt x="3736249" y="3429000"/>
                </a:cubicBezTo>
                <a:cubicBezTo>
                  <a:pt x="40799" y="3154257"/>
                  <a:pt x="1284669" y="1143000"/>
                  <a:pt x="58879" y="0"/>
                </a:cubicBezTo>
                <a:close/>
              </a:path>
            </a:pathLst>
          </a:custGeom>
          <a:gradFill>
            <a:gsLst>
              <a:gs pos="0">
                <a:schemeClr val="tx1"/>
              </a:gs>
              <a:gs pos="56000">
                <a:srgbClr val="002060">
                  <a:lumMod val="48000"/>
                  <a:lumOff val="52000"/>
                </a:srgbClr>
              </a:gs>
              <a:gs pos="55000">
                <a:srgbClr val="00B0F0">
                  <a:lumMod val="90000"/>
                </a:srgbClr>
              </a:gs>
              <a:gs pos="100000">
                <a:srgbClr val="339966">
                  <a:lumMod val="55000"/>
                </a:srgbClr>
              </a:gs>
              <a:gs pos="44000">
                <a:schemeClr val="accent1">
                  <a:lumMod val="40000"/>
                  <a:lumOff val="60000"/>
                </a:schemeClr>
              </a:gs>
              <a:gs pos="86000">
                <a:srgbClr val="006600">
                  <a:lumMod val="2900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orma libre"/>
          <p:cNvSpPr/>
          <p:nvPr/>
        </p:nvSpPr>
        <p:spPr>
          <a:xfrm rot="5400000">
            <a:off x="3541289" y="-2696100"/>
            <a:ext cx="1916832" cy="7200226"/>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3000">
                <a:schemeClr val="tx1"/>
              </a:gs>
              <a:gs pos="74000">
                <a:srgbClr val="002060">
                  <a:lumMod val="48000"/>
                  <a:lumOff val="52000"/>
                </a:srgbClr>
              </a:gs>
              <a:gs pos="61000">
                <a:srgbClr val="00B0F0">
                  <a:lumMod val="90000"/>
                </a:srgbClr>
              </a:gs>
              <a:gs pos="90000">
                <a:srgbClr val="339966">
                  <a:lumMod val="55000"/>
                </a:srgbClr>
              </a:gs>
              <a:gs pos="61000">
                <a:schemeClr val="accent1">
                  <a:lumMod val="40000"/>
                  <a:lumOff val="60000"/>
                </a:schemeClr>
              </a:gs>
              <a:gs pos="100000">
                <a:srgbClr val="006600">
                  <a:lumMod val="2900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orma libre"/>
          <p:cNvSpPr/>
          <p:nvPr/>
        </p:nvSpPr>
        <p:spPr>
          <a:xfrm rot="5400000">
            <a:off x="2956638" y="-2650858"/>
            <a:ext cx="3140968" cy="8442684"/>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flip="none" rotWithShape="1">
            <a:gsLst>
              <a:gs pos="53000">
                <a:schemeClr val="tx1"/>
              </a:gs>
              <a:gs pos="74000">
                <a:srgbClr val="002060">
                  <a:lumMod val="48000"/>
                  <a:lumOff val="52000"/>
                </a:srgbClr>
              </a:gs>
              <a:gs pos="61000">
                <a:srgbClr val="00B0F0">
                  <a:lumMod val="90000"/>
                </a:srgbClr>
              </a:gs>
              <a:gs pos="90000">
                <a:srgbClr val="339966">
                  <a:lumMod val="55000"/>
                </a:srgbClr>
              </a:gs>
              <a:gs pos="61000">
                <a:schemeClr val="accent1">
                  <a:lumMod val="40000"/>
                  <a:lumOff val="60000"/>
                </a:schemeClr>
              </a:gs>
              <a:gs pos="100000">
                <a:srgbClr val="006600">
                  <a:lumMod val="29000"/>
                </a:srgbClr>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orma libre"/>
          <p:cNvSpPr/>
          <p:nvPr/>
        </p:nvSpPr>
        <p:spPr>
          <a:xfrm rot="16200000" flipV="1">
            <a:off x="2965512" y="1075048"/>
            <a:ext cx="3140968" cy="8424936"/>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3000">
                <a:schemeClr val="tx1"/>
              </a:gs>
              <a:gs pos="74000">
                <a:srgbClr val="002060">
                  <a:lumMod val="48000"/>
                  <a:lumOff val="52000"/>
                </a:srgbClr>
              </a:gs>
              <a:gs pos="61000">
                <a:srgbClr val="00B0F0">
                  <a:lumMod val="90000"/>
                </a:srgbClr>
              </a:gs>
              <a:gs pos="90000">
                <a:srgbClr val="339966">
                  <a:lumMod val="55000"/>
                </a:srgbClr>
              </a:gs>
              <a:gs pos="61000">
                <a:schemeClr val="accent1">
                  <a:lumMod val="40000"/>
                  <a:lumOff val="60000"/>
                </a:schemeClr>
              </a:gs>
              <a:gs pos="100000">
                <a:srgbClr val="006600">
                  <a:lumMod val="2900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orma libre"/>
          <p:cNvSpPr/>
          <p:nvPr/>
        </p:nvSpPr>
        <p:spPr>
          <a:xfrm rot="16200000" flipV="1">
            <a:off x="3601863" y="2457013"/>
            <a:ext cx="1844824" cy="7034494"/>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3000">
                <a:schemeClr val="tx1"/>
              </a:gs>
              <a:gs pos="74000">
                <a:srgbClr val="002060">
                  <a:lumMod val="48000"/>
                  <a:lumOff val="52000"/>
                </a:srgbClr>
              </a:gs>
              <a:gs pos="61000">
                <a:srgbClr val="00B0F0">
                  <a:lumMod val="90000"/>
                </a:srgbClr>
              </a:gs>
              <a:gs pos="90000">
                <a:srgbClr val="339966">
                  <a:lumMod val="55000"/>
                </a:srgbClr>
              </a:gs>
              <a:gs pos="61000">
                <a:schemeClr val="accent1">
                  <a:lumMod val="40000"/>
                  <a:lumOff val="60000"/>
                </a:schemeClr>
              </a:gs>
              <a:gs pos="100000">
                <a:srgbClr val="006600">
                  <a:lumMod val="2900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orma libre"/>
          <p:cNvSpPr/>
          <p:nvPr/>
        </p:nvSpPr>
        <p:spPr>
          <a:xfrm rot="16200000" flipV="1">
            <a:off x="4074532" y="3768244"/>
            <a:ext cx="994936" cy="5184576"/>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268716" y="3723939"/>
                  <a:pt x="3677370" y="3429000"/>
                </a:cubicBezTo>
                <a:cubicBezTo>
                  <a:pt x="243449" y="3222546"/>
                  <a:pt x="1225790" y="1143000"/>
                  <a:pt x="0" y="0"/>
                </a:cubicBezTo>
                <a:close/>
              </a:path>
            </a:pathLst>
          </a:custGeom>
          <a:gradFill>
            <a:gsLst>
              <a:gs pos="0">
                <a:schemeClr val="tx1"/>
              </a:gs>
              <a:gs pos="56000">
                <a:srgbClr val="002060">
                  <a:lumMod val="48000"/>
                  <a:lumOff val="52000"/>
                </a:srgbClr>
              </a:gs>
              <a:gs pos="55000">
                <a:srgbClr val="00B0F0">
                  <a:lumMod val="90000"/>
                </a:srgbClr>
              </a:gs>
              <a:gs pos="100000">
                <a:srgbClr val="339966">
                  <a:lumMod val="55000"/>
                </a:srgbClr>
              </a:gs>
              <a:gs pos="44000">
                <a:schemeClr val="accent1">
                  <a:lumMod val="40000"/>
                  <a:lumOff val="60000"/>
                </a:schemeClr>
              </a:gs>
              <a:gs pos="86000">
                <a:srgbClr val="006600">
                  <a:lumMod val="2900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orma libre"/>
          <p:cNvSpPr/>
          <p:nvPr/>
        </p:nvSpPr>
        <p:spPr>
          <a:xfrm>
            <a:off x="0" y="0"/>
            <a:ext cx="9184079" cy="69269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chemeClr val="tx1"/>
              </a:gs>
              <a:gs pos="66000">
                <a:srgbClr val="002060">
                  <a:lumMod val="48000"/>
                  <a:lumOff val="52000"/>
                </a:srgbClr>
              </a:gs>
              <a:gs pos="55000">
                <a:srgbClr val="00B0F0">
                  <a:lumMod val="90000"/>
                </a:srgbClr>
              </a:gs>
              <a:gs pos="100000">
                <a:srgbClr val="339966">
                  <a:lumMod val="28000"/>
                </a:srgbClr>
              </a:gs>
              <a:gs pos="100000">
                <a:srgbClr val="00B050">
                  <a:lumMod val="22000"/>
                </a:srgbClr>
              </a:gs>
              <a:gs pos="94000">
                <a:srgbClr val="006600">
                  <a:lumMod val="36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Forma libre"/>
          <p:cNvSpPr/>
          <p:nvPr/>
        </p:nvSpPr>
        <p:spPr>
          <a:xfrm rot="10800000">
            <a:off x="0" y="6165306"/>
            <a:ext cx="9184079" cy="69269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6000">
                <a:srgbClr val="002060">
                  <a:lumMod val="48000"/>
                  <a:lumOff val="52000"/>
                </a:srgbClr>
              </a:gs>
              <a:gs pos="55000">
                <a:srgbClr val="00B0F0">
                  <a:lumMod val="90000"/>
                </a:srgbClr>
              </a:gs>
              <a:gs pos="100000">
                <a:srgbClr val="339966">
                  <a:lumMod val="28000"/>
                </a:srgbClr>
              </a:gs>
              <a:gs pos="100000">
                <a:srgbClr val="00B050">
                  <a:lumMod val="22000"/>
                </a:srgbClr>
              </a:gs>
              <a:gs pos="94000">
                <a:srgbClr val="006600">
                  <a:lumMod val="36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69596494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7"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ppt_w/2"/>
                                          </p:val>
                                        </p:tav>
                                        <p:tav tm="100000">
                                          <p:val>
                                            <p:strVal val="#ppt_x"/>
                                          </p:val>
                                        </p:tav>
                                      </p:tavLst>
                                    </p:anim>
                                    <p:anim calcmode="lin" valueType="num">
                                      <p:cBhvr>
                                        <p:cTn id="11" dur="3000" fill="hold"/>
                                        <p:tgtEl>
                                          <p:spTgt spid="2"/>
                                        </p:tgtEl>
                                        <p:attrNameLst>
                                          <p:attrName>ppt_y</p:attrName>
                                        </p:attrNameLst>
                                      </p:cBhvr>
                                      <p:tavLst>
                                        <p:tav tm="0">
                                          <p:val>
                                            <p:strVal val="#ppt_y"/>
                                          </p:val>
                                        </p:tav>
                                        <p:tav tm="100000">
                                          <p:val>
                                            <p:strVal val="#ppt_y"/>
                                          </p:val>
                                        </p:tav>
                                      </p:tavLst>
                                    </p:anim>
                                    <p:anim calcmode="lin" valueType="num">
                                      <p:cBhvr>
                                        <p:cTn id="12" dur="3000" fill="hold"/>
                                        <p:tgtEl>
                                          <p:spTgt spid="2"/>
                                        </p:tgtEl>
                                        <p:attrNameLst>
                                          <p:attrName>ppt_w</p:attrName>
                                        </p:attrNameLst>
                                      </p:cBhvr>
                                      <p:tavLst>
                                        <p:tav tm="0">
                                          <p:val>
                                            <p:fltVal val="0"/>
                                          </p:val>
                                        </p:tav>
                                        <p:tav tm="100000">
                                          <p:val>
                                            <p:strVal val="#ppt_w"/>
                                          </p:val>
                                        </p:tav>
                                      </p:tavLst>
                                    </p:anim>
                                    <p:anim calcmode="lin" valueType="num">
                                      <p:cBhvr>
                                        <p:cTn id="13" dur="3000" fill="hold"/>
                                        <p:tgtEl>
                                          <p:spTgt spid="2"/>
                                        </p:tgtEl>
                                        <p:attrNameLst>
                                          <p:attrName>ppt_h</p:attrName>
                                        </p:attrNameLst>
                                      </p:cBhvr>
                                      <p:tavLst>
                                        <p:tav tm="0">
                                          <p:val>
                                            <p:strVal val="#ppt_h"/>
                                          </p:val>
                                        </p:tav>
                                        <p:tav tm="100000">
                                          <p:val>
                                            <p:strVal val="#ppt_h"/>
                                          </p:val>
                                        </p:tav>
                                      </p:tavLst>
                                    </p:anim>
                                  </p:childTnLst>
                                </p:cTn>
                              </p:par>
                              <p:par>
                                <p:cTn id="14" presetID="2" presetClass="exit" presetSubtype="8" fill="hold" grpId="1" nodeType="withEffect">
                                  <p:stCondLst>
                                    <p:cond delay="0"/>
                                  </p:stCondLst>
                                  <p:childTnLst>
                                    <p:anim calcmode="lin" valueType="num">
                                      <p:cBhvr additive="base">
                                        <p:cTn id="15" dur="3000"/>
                                        <p:tgtEl>
                                          <p:spTgt spid="2"/>
                                        </p:tgtEl>
                                        <p:attrNameLst>
                                          <p:attrName>ppt_x</p:attrName>
                                        </p:attrNameLst>
                                      </p:cBhvr>
                                      <p:tavLst>
                                        <p:tav tm="0">
                                          <p:val>
                                            <p:strVal val="ppt_x"/>
                                          </p:val>
                                        </p:tav>
                                        <p:tav tm="100000">
                                          <p:val>
                                            <p:strVal val="0-ppt_w/2"/>
                                          </p:val>
                                        </p:tav>
                                      </p:tavLst>
                                    </p:anim>
                                    <p:anim calcmode="lin" valueType="num">
                                      <p:cBhvr additive="base">
                                        <p:cTn id="16" dur="3000"/>
                                        <p:tgtEl>
                                          <p:spTgt spid="2"/>
                                        </p:tgtEl>
                                        <p:attrNameLst>
                                          <p:attrName>ppt_y</p:attrName>
                                        </p:attrNameLst>
                                      </p:cBhvr>
                                      <p:tavLst>
                                        <p:tav tm="0">
                                          <p:val>
                                            <p:strVal val="ppt_y"/>
                                          </p:val>
                                        </p:tav>
                                        <p:tav tm="100000">
                                          <p:val>
                                            <p:strVal val="ppt_y"/>
                                          </p:val>
                                        </p:tav>
                                      </p:tavLst>
                                    </p:anim>
                                    <p:set>
                                      <p:cBhvr>
                                        <p:cTn id="17" dur="1" fill="hold">
                                          <p:stCondLst>
                                            <p:cond delay="2999"/>
                                          </p:stCondLst>
                                        </p:cTn>
                                        <p:tgtEl>
                                          <p:spTgt spid="2"/>
                                        </p:tgtEl>
                                        <p:attrNameLst>
                                          <p:attrName>style.visibility</p:attrName>
                                        </p:attrNameLst>
                                      </p:cBhvr>
                                      <p:to>
                                        <p:strVal val="hidden"/>
                                      </p:to>
                                    </p:set>
                                  </p:childTnLst>
                                </p:cTn>
                              </p:par>
                              <p:par>
                                <p:cTn id="18" presetID="17" presetClass="entr" presetSubtype="2"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3000" fill="hold"/>
                                        <p:tgtEl>
                                          <p:spTgt spid="3"/>
                                        </p:tgtEl>
                                        <p:attrNameLst>
                                          <p:attrName>ppt_x</p:attrName>
                                        </p:attrNameLst>
                                      </p:cBhvr>
                                      <p:tavLst>
                                        <p:tav tm="0">
                                          <p:val>
                                            <p:strVal val="#ppt_x+#ppt_w/2"/>
                                          </p:val>
                                        </p:tav>
                                        <p:tav tm="100000">
                                          <p:val>
                                            <p:strVal val="#ppt_x"/>
                                          </p:val>
                                        </p:tav>
                                      </p:tavLst>
                                    </p:anim>
                                    <p:anim calcmode="lin" valueType="num">
                                      <p:cBhvr>
                                        <p:cTn id="21" dur="3000" fill="hold"/>
                                        <p:tgtEl>
                                          <p:spTgt spid="3"/>
                                        </p:tgtEl>
                                        <p:attrNameLst>
                                          <p:attrName>ppt_y</p:attrName>
                                        </p:attrNameLst>
                                      </p:cBhvr>
                                      <p:tavLst>
                                        <p:tav tm="0">
                                          <p:val>
                                            <p:strVal val="#ppt_y"/>
                                          </p:val>
                                        </p:tav>
                                        <p:tav tm="100000">
                                          <p:val>
                                            <p:strVal val="#ppt_y"/>
                                          </p:val>
                                        </p:tav>
                                      </p:tavLst>
                                    </p:anim>
                                    <p:anim calcmode="lin" valueType="num">
                                      <p:cBhvr>
                                        <p:cTn id="22" dur="3000" fill="hold"/>
                                        <p:tgtEl>
                                          <p:spTgt spid="3"/>
                                        </p:tgtEl>
                                        <p:attrNameLst>
                                          <p:attrName>ppt_w</p:attrName>
                                        </p:attrNameLst>
                                      </p:cBhvr>
                                      <p:tavLst>
                                        <p:tav tm="0">
                                          <p:val>
                                            <p:fltVal val="0"/>
                                          </p:val>
                                        </p:tav>
                                        <p:tav tm="100000">
                                          <p:val>
                                            <p:strVal val="#ppt_w"/>
                                          </p:val>
                                        </p:tav>
                                      </p:tavLst>
                                    </p:anim>
                                    <p:anim calcmode="lin" valueType="num">
                                      <p:cBhvr>
                                        <p:cTn id="23" dur="3000" fill="hold"/>
                                        <p:tgtEl>
                                          <p:spTgt spid="3"/>
                                        </p:tgtEl>
                                        <p:attrNameLst>
                                          <p:attrName>ppt_h</p:attrName>
                                        </p:attrNameLst>
                                      </p:cBhvr>
                                      <p:tavLst>
                                        <p:tav tm="0">
                                          <p:val>
                                            <p:strVal val="#ppt_h"/>
                                          </p:val>
                                        </p:tav>
                                        <p:tav tm="100000">
                                          <p:val>
                                            <p:strVal val="#ppt_h"/>
                                          </p:val>
                                        </p:tav>
                                      </p:tavLst>
                                    </p:anim>
                                  </p:childTnLst>
                                </p:cTn>
                              </p:par>
                              <p:par>
                                <p:cTn id="24" presetID="2" presetClass="exit" presetSubtype="8" fill="hold" grpId="1" nodeType="withEffect">
                                  <p:stCondLst>
                                    <p:cond delay="0"/>
                                  </p:stCondLst>
                                  <p:childTnLst>
                                    <p:anim calcmode="lin" valueType="num">
                                      <p:cBhvr additive="base">
                                        <p:cTn id="25" dur="3000"/>
                                        <p:tgtEl>
                                          <p:spTgt spid="3"/>
                                        </p:tgtEl>
                                        <p:attrNameLst>
                                          <p:attrName>ppt_x</p:attrName>
                                        </p:attrNameLst>
                                      </p:cBhvr>
                                      <p:tavLst>
                                        <p:tav tm="0">
                                          <p:val>
                                            <p:strVal val="ppt_x"/>
                                          </p:val>
                                        </p:tav>
                                        <p:tav tm="100000">
                                          <p:val>
                                            <p:strVal val="0-ppt_w/2"/>
                                          </p:val>
                                        </p:tav>
                                      </p:tavLst>
                                    </p:anim>
                                    <p:anim calcmode="lin" valueType="num">
                                      <p:cBhvr additive="base">
                                        <p:cTn id="26" dur="3000"/>
                                        <p:tgtEl>
                                          <p:spTgt spid="3"/>
                                        </p:tgtEl>
                                        <p:attrNameLst>
                                          <p:attrName>ppt_y</p:attrName>
                                        </p:attrNameLst>
                                      </p:cBhvr>
                                      <p:tavLst>
                                        <p:tav tm="0">
                                          <p:val>
                                            <p:strVal val="ppt_y"/>
                                          </p:val>
                                        </p:tav>
                                        <p:tav tm="100000">
                                          <p:val>
                                            <p:strVal val="ppt_y"/>
                                          </p:val>
                                        </p:tav>
                                      </p:tavLst>
                                    </p:anim>
                                    <p:set>
                                      <p:cBhvr>
                                        <p:cTn id="27" dur="1" fill="hold">
                                          <p:stCondLst>
                                            <p:cond delay="2999"/>
                                          </p:stCondLst>
                                        </p:cTn>
                                        <p:tgtEl>
                                          <p:spTgt spid="3"/>
                                        </p:tgtEl>
                                        <p:attrNameLst>
                                          <p:attrName>style.visibility</p:attrName>
                                        </p:attrNameLst>
                                      </p:cBhvr>
                                      <p:to>
                                        <p:strVal val="hidden"/>
                                      </p:to>
                                    </p:set>
                                  </p:childTnLst>
                                </p:cTn>
                              </p:par>
                              <p:par>
                                <p:cTn id="28" presetID="17" presetClass="entr" presetSubtype="8"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ppt_x</p:attrName>
                                        </p:attrNameLst>
                                      </p:cBhvr>
                                      <p:tavLst>
                                        <p:tav tm="0">
                                          <p:val>
                                            <p:strVal val="#ppt_x-#ppt_w/2"/>
                                          </p:val>
                                        </p:tav>
                                        <p:tav tm="100000">
                                          <p:val>
                                            <p:strVal val="#ppt_x"/>
                                          </p:val>
                                        </p:tav>
                                      </p:tavLst>
                                    </p:anim>
                                    <p:anim calcmode="lin" valueType="num">
                                      <p:cBhvr>
                                        <p:cTn id="31" dur="3000" fill="hold"/>
                                        <p:tgtEl>
                                          <p:spTgt spid="4"/>
                                        </p:tgtEl>
                                        <p:attrNameLst>
                                          <p:attrName>ppt_y</p:attrName>
                                        </p:attrNameLst>
                                      </p:cBhvr>
                                      <p:tavLst>
                                        <p:tav tm="0">
                                          <p:val>
                                            <p:strVal val="#ppt_y"/>
                                          </p:val>
                                        </p:tav>
                                        <p:tav tm="100000">
                                          <p:val>
                                            <p:strVal val="#ppt_y"/>
                                          </p:val>
                                        </p:tav>
                                      </p:tavLst>
                                    </p:anim>
                                    <p:anim calcmode="lin" valueType="num">
                                      <p:cBhvr>
                                        <p:cTn id="32" dur="3000" fill="hold"/>
                                        <p:tgtEl>
                                          <p:spTgt spid="4"/>
                                        </p:tgtEl>
                                        <p:attrNameLst>
                                          <p:attrName>ppt_w</p:attrName>
                                        </p:attrNameLst>
                                      </p:cBhvr>
                                      <p:tavLst>
                                        <p:tav tm="0">
                                          <p:val>
                                            <p:fltVal val="0"/>
                                          </p:val>
                                        </p:tav>
                                        <p:tav tm="100000">
                                          <p:val>
                                            <p:strVal val="#ppt_w"/>
                                          </p:val>
                                        </p:tav>
                                      </p:tavLst>
                                    </p:anim>
                                    <p:anim calcmode="lin" valueType="num">
                                      <p:cBhvr>
                                        <p:cTn id="33" dur="3000" fill="hold"/>
                                        <p:tgtEl>
                                          <p:spTgt spid="4"/>
                                        </p:tgtEl>
                                        <p:attrNameLst>
                                          <p:attrName>ppt_h</p:attrName>
                                        </p:attrNameLst>
                                      </p:cBhvr>
                                      <p:tavLst>
                                        <p:tav tm="0">
                                          <p:val>
                                            <p:strVal val="#ppt_h"/>
                                          </p:val>
                                        </p:tav>
                                        <p:tav tm="100000">
                                          <p:val>
                                            <p:strVal val="#ppt_h"/>
                                          </p:val>
                                        </p:tav>
                                      </p:tavLst>
                                    </p:anim>
                                  </p:childTnLst>
                                </p:cTn>
                              </p:par>
                              <p:par>
                                <p:cTn id="34" presetID="2" presetClass="exit" presetSubtype="2" fill="hold" grpId="1" nodeType="withEffect">
                                  <p:stCondLst>
                                    <p:cond delay="0"/>
                                  </p:stCondLst>
                                  <p:childTnLst>
                                    <p:anim calcmode="lin" valueType="num">
                                      <p:cBhvr additive="base">
                                        <p:cTn id="35" dur="3000"/>
                                        <p:tgtEl>
                                          <p:spTgt spid="4"/>
                                        </p:tgtEl>
                                        <p:attrNameLst>
                                          <p:attrName>ppt_x</p:attrName>
                                        </p:attrNameLst>
                                      </p:cBhvr>
                                      <p:tavLst>
                                        <p:tav tm="0">
                                          <p:val>
                                            <p:strVal val="ppt_x"/>
                                          </p:val>
                                        </p:tav>
                                        <p:tav tm="100000">
                                          <p:val>
                                            <p:strVal val="1+ppt_w/2"/>
                                          </p:val>
                                        </p:tav>
                                      </p:tavLst>
                                    </p:anim>
                                    <p:anim calcmode="lin" valueType="num">
                                      <p:cBhvr additive="base">
                                        <p:cTn id="36" dur="3000"/>
                                        <p:tgtEl>
                                          <p:spTgt spid="4"/>
                                        </p:tgtEl>
                                        <p:attrNameLst>
                                          <p:attrName>ppt_y</p:attrName>
                                        </p:attrNameLst>
                                      </p:cBhvr>
                                      <p:tavLst>
                                        <p:tav tm="0">
                                          <p:val>
                                            <p:strVal val="ppt_y"/>
                                          </p:val>
                                        </p:tav>
                                        <p:tav tm="100000">
                                          <p:val>
                                            <p:strVal val="ppt_y"/>
                                          </p:val>
                                        </p:tav>
                                      </p:tavLst>
                                    </p:anim>
                                    <p:set>
                                      <p:cBhvr>
                                        <p:cTn id="37" dur="1" fill="hold">
                                          <p:stCondLst>
                                            <p:cond delay="2999"/>
                                          </p:stCondLst>
                                        </p:cTn>
                                        <p:tgtEl>
                                          <p:spTgt spid="4"/>
                                        </p:tgtEl>
                                        <p:attrNameLst>
                                          <p:attrName>style.visibility</p:attrName>
                                        </p:attrNameLst>
                                      </p:cBhvr>
                                      <p:to>
                                        <p:strVal val="hidden"/>
                                      </p:to>
                                    </p:set>
                                  </p:childTnLst>
                                </p:cTn>
                              </p:par>
                              <p:par>
                                <p:cTn id="38" presetID="17" presetClass="entr" presetSubtype="8"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0" fill="hold"/>
                                        <p:tgtEl>
                                          <p:spTgt spid="7"/>
                                        </p:tgtEl>
                                        <p:attrNameLst>
                                          <p:attrName>ppt_x</p:attrName>
                                        </p:attrNameLst>
                                      </p:cBhvr>
                                      <p:tavLst>
                                        <p:tav tm="0">
                                          <p:val>
                                            <p:strVal val="#ppt_x-#ppt_w/2"/>
                                          </p:val>
                                        </p:tav>
                                        <p:tav tm="100000">
                                          <p:val>
                                            <p:strVal val="#ppt_x"/>
                                          </p:val>
                                        </p:tav>
                                      </p:tavLst>
                                    </p:anim>
                                    <p:anim calcmode="lin" valueType="num">
                                      <p:cBhvr>
                                        <p:cTn id="41" dur="3000" fill="hold"/>
                                        <p:tgtEl>
                                          <p:spTgt spid="7"/>
                                        </p:tgtEl>
                                        <p:attrNameLst>
                                          <p:attrName>ppt_y</p:attrName>
                                        </p:attrNameLst>
                                      </p:cBhvr>
                                      <p:tavLst>
                                        <p:tav tm="0">
                                          <p:val>
                                            <p:strVal val="#ppt_y"/>
                                          </p:val>
                                        </p:tav>
                                        <p:tav tm="100000">
                                          <p:val>
                                            <p:strVal val="#ppt_y"/>
                                          </p:val>
                                        </p:tav>
                                      </p:tavLst>
                                    </p:anim>
                                    <p:anim calcmode="lin" valueType="num">
                                      <p:cBhvr>
                                        <p:cTn id="42" dur="3000" fill="hold"/>
                                        <p:tgtEl>
                                          <p:spTgt spid="7"/>
                                        </p:tgtEl>
                                        <p:attrNameLst>
                                          <p:attrName>ppt_w</p:attrName>
                                        </p:attrNameLst>
                                      </p:cBhvr>
                                      <p:tavLst>
                                        <p:tav tm="0">
                                          <p:val>
                                            <p:fltVal val="0"/>
                                          </p:val>
                                        </p:tav>
                                        <p:tav tm="100000">
                                          <p:val>
                                            <p:strVal val="#ppt_w"/>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2" presetClass="exit" presetSubtype="2" fill="hold" grpId="1" nodeType="withEffect">
                                  <p:stCondLst>
                                    <p:cond delay="0"/>
                                  </p:stCondLst>
                                  <p:childTnLst>
                                    <p:anim calcmode="lin" valueType="num">
                                      <p:cBhvr additive="base">
                                        <p:cTn id="45" dur="3000"/>
                                        <p:tgtEl>
                                          <p:spTgt spid="7"/>
                                        </p:tgtEl>
                                        <p:attrNameLst>
                                          <p:attrName>ppt_x</p:attrName>
                                        </p:attrNameLst>
                                      </p:cBhvr>
                                      <p:tavLst>
                                        <p:tav tm="0">
                                          <p:val>
                                            <p:strVal val="ppt_x"/>
                                          </p:val>
                                        </p:tav>
                                        <p:tav tm="100000">
                                          <p:val>
                                            <p:strVal val="1+ppt_w/2"/>
                                          </p:val>
                                        </p:tav>
                                      </p:tavLst>
                                    </p:anim>
                                    <p:anim calcmode="lin" valueType="num">
                                      <p:cBhvr additive="base">
                                        <p:cTn id="46" dur="3000"/>
                                        <p:tgtEl>
                                          <p:spTgt spid="7"/>
                                        </p:tgtEl>
                                        <p:attrNameLst>
                                          <p:attrName>ppt_y</p:attrName>
                                        </p:attrNameLst>
                                      </p:cBhvr>
                                      <p:tavLst>
                                        <p:tav tm="0">
                                          <p:val>
                                            <p:strVal val="ppt_y"/>
                                          </p:val>
                                        </p:tav>
                                        <p:tav tm="100000">
                                          <p:val>
                                            <p:strVal val="ppt_y"/>
                                          </p:val>
                                        </p:tav>
                                      </p:tavLst>
                                    </p:anim>
                                    <p:set>
                                      <p:cBhvr>
                                        <p:cTn id="47" dur="1" fill="hold">
                                          <p:stCondLst>
                                            <p:cond delay="2999"/>
                                          </p:stCondLst>
                                        </p:cTn>
                                        <p:tgtEl>
                                          <p:spTgt spid="7"/>
                                        </p:tgtEl>
                                        <p:attrNameLst>
                                          <p:attrName>style.visibility</p:attrName>
                                        </p:attrNameLst>
                                      </p:cBhvr>
                                      <p:to>
                                        <p:strVal val="hidden"/>
                                      </p:to>
                                    </p:set>
                                  </p:childTnLst>
                                </p:cTn>
                              </p:par>
                              <p:par>
                                <p:cTn id="48" presetID="17" presetClass="entr" presetSubtype="2"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3000" fill="hold"/>
                                        <p:tgtEl>
                                          <p:spTgt spid="8"/>
                                        </p:tgtEl>
                                        <p:attrNameLst>
                                          <p:attrName>ppt_x</p:attrName>
                                        </p:attrNameLst>
                                      </p:cBhvr>
                                      <p:tavLst>
                                        <p:tav tm="0">
                                          <p:val>
                                            <p:strVal val="#ppt_x+#ppt_w/2"/>
                                          </p:val>
                                        </p:tav>
                                        <p:tav tm="100000">
                                          <p:val>
                                            <p:strVal val="#ppt_x"/>
                                          </p:val>
                                        </p:tav>
                                      </p:tavLst>
                                    </p:anim>
                                    <p:anim calcmode="lin" valueType="num">
                                      <p:cBhvr>
                                        <p:cTn id="51" dur="3000" fill="hold"/>
                                        <p:tgtEl>
                                          <p:spTgt spid="8"/>
                                        </p:tgtEl>
                                        <p:attrNameLst>
                                          <p:attrName>ppt_y</p:attrName>
                                        </p:attrNameLst>
                                      </p:cBhvr>
                                      <p:tavLst>
                                        <p:tav tm="0">
                                          <p:val>
                                            <p:strVal val="#ppt_y"/>
                                          </p:val>
                                        </p:tav>
                                        <p:tav tm="100000">
                                          <p:val>
                                            <p:strVal val="#ppt_y"/>
                                          </p:val>
                                        </p:tav>
                                      </p:tavLst>
                                    </p:anim>
                                    <p:anim calcmode="lin" valueType="num">
                                      <p:cBhvr>
                                        <p:cTn id="52" dur="3000" fill="hold"/>
                                        <p:tgtEl>
                                          <p:spTgt spid="8"/>
                                        </p:tgtEl>
                                        <p:attrNameLst>
                                          <p:attrName>ppt_w</p:attrName>
                                        </p:attrNameLst>
                                      </p:cBhvr>
                                      <p:tavLst>
                                        <p:tav tm="0">
                                          <p:val>
                                            <p:fltVal val="0"/>
                                          </p:val>
                                        </p:tav>
                                        <p:tav tm="100000">
                                          <p:val>
                                            <p:strVal val="#ppt_w"/>
                                          </p:val>
                                        </p:tav>
                                      </p:tavLst>
                                    </p:anim>
                                    <p:anim calcmode="lin" valueType="num">
                                      <p:cBhvr>
                                        <p:cTn id="53" dur="3000" fill="hold"/>
                                        <p:tgtEl>
                                          <p:spTgt spid="8"/>
                                        </p:tgtEl>
                                        <p:attrNameLst>
                                          <p:attrName>ppt_h</p:attrName>
                                        </p:attrNameLst>
                                      </p:cBhvr>
                                      <p:tavLst>
                                        <p:tav tm="0">
                                          <p:val>
                                            <p:strVal val="#ppt_h"/>
                                          </p:val>
                                        </p:tav>
                                        <p:tav tm="100000">
                                          <p:val>
                                            <p:strVal val="#ppt_h"/>
                                          </p:val>
                                        </p:tav>
                                      </p:tavLst>
                                    </p:anim>
                                  </p:childTnLst>
                                </p:cTn>
                              </p:par>
                              <p:par>
                                <p:cTn id="54" presetID="2" presetClass="exit" presetSubtype="8" fill="hold" grpId="1"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0-ppt_w/2"/>
                                          </p:val>
                                        </p:tav>
                                      </p:tavLst>
                                    </p:anim>
                                    <p:anim calcmode="lin" valueType="num">
                                      <p:cBhvr additive="base">
                                        <p:cTn id="56" dur="3000"/>
                                        <p:tgtEl>
                                          <p:spTgt spid="8"/>
                                        </p:tgtEl>
                                        <p:attrNameLst>
                                          <p:attrName>ppt_y</p:attrName>
                                        </p:attrNameLst>
                                      </p:cBhvr>
                                      <p:tavLst>
                                        <p:tav tm="0">
                                          <p:val>
                                            <p:strVal val="ppt_y"/>
                                          </p:val>
                                        </p:tav>
                                        <p:tav tm="100000">
                                          <p:val>
                                            <p:strVal val="ppt_y"/>
                                          </p:val>
                                        </p:tav>
                                      </p:tavLst>
                                    </p:anim>
                                    <p:set>
                                      <p:cBhvr>
                                        <p:cTn id="57" dur="1" fill="hold">
                                          <p:stCondLst>
                                            <p:cond delay="2999"/>
                                          </p:stCondLst>
                                        </p:cTn>
                                        <p:tgtEl>
                                          <p:spTgt spid="8"/>
                                        </p:tgtEl>
                                        <p:attrNameLst>
                                          <p:attrName>style.visibility</p:attrName>
                                        </p:attrNameLst>
                                      </p:cBhvr>
                                      <p:to>
                                        <p:strVal val="hidden"/>
                                      </p:to>
                                    </p:set>
                                  </p:childTnLst>
                                </p:cTn>
                              </p:par>
                              <p:par>
                                <p:cTn id="58" presetID="17" presetClass="entr" presetSubtype="8" fill="hold" grpId="0" nodeType="with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p:cTn id="60" dur="3000" fill="hold"/>
                                        <p:tgtEl>
                                          <p:spTgt spid="9"/>
                                        </p:tgtEl>
                                        <p:attrNameLst>
                                          <p:attrName>ppt_x</p:attrName>
                                        </p:attrNameLst>
                                      </p:cBhvr>
                                      <p:tavLst>
                                        <p:tav tm="0">
                                          <p:val>
                                            <p:strVal val="#ppt_x-#ppt_w/2"/>
                                          </p:val>
                                        </p:tav>
                                        <p:tav tm="100000">
                                          <p:val>
                                            <p:strVal val="#ppt_x"/>
                                          </p:val>
                                        </p:tav>
                                      </p:tavLst>
                                    </p:anim>
                                    <p:anim calcmode="lin" valueType="num">
                                      <p:cBhvr>
                                        <p:cTn id="61" dur="3000" fill="hold"/>
                                        <p:tgtEl>
                                          <p:spTgt spid="9"/>
                                        </p:tgtEl>
                                        <p:attrNameLst>
                                          <p:attrName>ppt_y</p:attrName>
                                        </p:attrNameLst>
                                      </p:cBhvr>
                                      <p:tavLst>
                                        <p:tav tm="0">
                                          <p:val>
                                            <p:strVal val="#ppt_y"/>
                                          </p:val>
                                        </p:tav>
                                        <p:tav tm="100000">
                                          <p:val>
                                            <p:strVal val="#ppt_y"/>
                                          </p:val>
                                        </p:tav>
                                      </p:tavLst>
                                    </p:anim>
                                    <p:anim calcmode="lin" valueType="num">
                                      <p:cBhvr>
                                        <p:cTn id="62" dur="3000" fill="hold"/>
                                        <p:tgtEl>
                                          <p:spTgt spid="9"/>
                                        </p:tgtEl>
                                        <p:attrNameLst>
                                          <p:attrName>ppt_w</p:attrName>
                                        </p:attrNameLst>
                                      </p:cBhvr>
                                      <p:tavLst>
                                        <p:tav tm="0">
                                          <p:val>
                                            <p:fltVal val="0"/>
                                          </p:val>
                                        </p:tav>
                                        <p:tav tm="100000">
                                          <p:val>
                                            <p:strVal val="#ppt_w"/>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2" presetClass="exit" presetSubtype="2" fill="hold" grpId="1"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1+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17" presetClass="entr" presetSubtype="1"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ppt_x</p:attrName>
                                        </p:attrNameLst>
                                      </p:cBhvr>
                                      <p:tavLst>
                                        <p:tav tm="0">
                                          <p:val>
                                            <p:strVal val="#ppt_x"/>
                                          </p:val>
                                        </p:tav>
                                        <p:tav tm="100000">
                                          <p:val>
                                            <p:strVal val="#ppt_x"/>
                                          </p:val>
                                        </p:tav>
                                      </p:tavLst>
                                    </p:anim>
                                    <p:anim calcmode="lin" valueType="num">
                                      <p:cBhvr>
                                        <p:cTn id="71" dur="3000" fill="hold"/>
                                        <p:tgtEl>
                                          <p:spTgt spid="10"/>
                                        </p:tgtEl>
                                        <p:attrNameLst>
                                          <p:attrName>ppt_y</p:attrName>
                                        </p:attrNameLst>
                                      </p:cBhvr>
                                      <p:tavLst>
                                        <p:tav tm="0">
                                          <p:val>
                                            <p:strVal val="#ppt_y-#ppt_h/2"/>
                                          </p:val>
                                        </p:tav>
                                        <p:tav tm="100000">
                                          <p:val>
                                            <p:strVal val="#ppt_y"/>
                                          </p:val>
                                        </p:tav>
                                      </p:tavLst>
                                    </p:anim>
                                    <p:anim calcmode="lin" valueType="num">
                                      <p:cBhvr>
                                        <p:cTn id="72" dur="3000" fill="hold"/>
                                        <p:tgtEl>
                                          <p:spTgt spid="10"/>
                                        </p:tgtEl>
                                        <p:attrNameLst>
                                          <p:attrName>ppt_w</p:attrName>
                                        </p:attrNameLst>
                                      </p:cBhvr>
                                      <p:tavLst>
                                        <p:tav tm="0">
                                          <p:val>
                                            <p:strVal val="#ppt_w"/>
                                          </p:val>
                                        </p:tav>
                                        <p:tav tm="100000">
                                          <p:val>
                                            <p:strVal val="#ppt_w"/>
                                          </p:val>
                                        </p:tav>
                                      </p:tavLst>
                                    </p:anim>
                                    <p:anim calcmode="lin" valueType="num">
                                      <p:cBhvr>
                                        <p:cTn id="73" dur="3000" fill="hold"/>
                                        <p:tgtEl>
                                          <p:spTgt spid="10"/>
                                        </p:tgtEl>
                                        <p:attrNameLst>
                                          <p:attrName>ppt_h</p:attrName>
                                        </p:attrNameLst>
                                      </p:cBhvr>
                                      <p:tavLst>
                                        <p:tav tm="0">
                                          <p:val>
                                            <p:fltVal val="0"/>
                                          </p:val>
                                        </p:tav>
                                        <p:tav tm="100000">
                                          <p:val>
                                            <p:strVal val="#ppt_h"/>
                                          </p:val>
                                        </p:tav>
                                      </p:tavLst>
                                    </p:anim>
                                  </p:childTnLst>
                                </p:cTn>
                              </p:par>
                              <p:par>
                                <p:cTn id="74" presetID="2" presetClass="exit" presetSubtype="4" fill="hold" grpId="1"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ppt_x"/>
                                          </p:val>
                                        </p:tav>
                                      </p:tavLst>
                                    </p:anim>
                                    <p:anim calcmode="lin" valueType="num">
                                      <p:cBhvr additive="base">
                                        <p:cTn id="76" dur="3000"/>
                                        <p:tgtEl>
                                          <p:spTgt spid="10"/>
                                        </p:tgtEl>
                                        <p:attrNameLst>
                                          <p:attrName>ppt_y</p:attrName>
                                        </p:attrNameLst>
                                      </p:cBhvr>
                                      <p:tavLst>
                                        <p:tav tm="0">
                                          <p:val>
                                            <p:strVal val="ppt_y"/>
                                          </p:val>
                                        </p:tav>
                                        <p:tav tm="100000">
                                          <p:val>
                                            <p:strVal val="1+ppt_h/2"/>
                                          </p:val>
                                        </p:tav>
                                      </p:tavLst>
                                    </p:anim>
                                    <p:set>
                                      <p:cBhvr>
                                        <p:cTn id="77" dur="1" fill="hold">
                                          <p:stCondLst>
                                            <p:cond delay="2999"/>
                                          </p:stCondLst>
                                        </p:cTn>
                                        <p:tgtEl>
                                          <p:spTgt spid="10"/>
                                        </p:tgtEl>
                                        <p:attrNameLst>
                                          <p:attrName>style.visibility</p:attrName>
                                        </p:attrNameLst>
                                      </p:cBhvr>
                                      <p:to>
                                        <p:strVal val="hidden"/>
                                      </p:to>
                                    </p:set>
                                  </p:childTnLst>
                                </p:cTn>
                              </p:par>
                              <p:par>
                                <p:cTn id="78" presetID="17" presetClass="entr" presetSubtype="1" fill="hold" grpId="0"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p:cTn id="80" dur="3000" fill="hold"/>
                                        <p:tgtEl>
                                          <p:spTgt spid="11"/>
                                        </p:tgtEl>
                                        <p:attrNameLst>
                                          <p:attrName>ppt_x</p:attrName>
                                        </p:attrNameLst>
                                      </p:cBhvr>
                                      <p:tavLst>
                                        <p:tav tm="0">
                                          <p:val>
                                            <p:strVal val="#ppt_x"/>
                                          </p:val>
                                        </p:tav>
                                        <p:tav tm="100000">
                                          <p:val>
                                            <p:strVal val="#ppt_x"/>
                                          </p:val>
                                        </p:tav>
                                      </p:tavLst>
                                    </p:anim>
                                    <p:anim calcmode="lin" valueType="num">
                                      <p:cBhvr>
                                        <p:cTn id="81" dur="3000" fill="hold"/>
                                        <p:tgtEl>
                                          <p:spTgt spid="11"/>
                                        </p:tgtEl>
                                        <p:attrNameLst>
                                          <p:attrName>ppt_y</p:attrName>
                                        </p:attrNameLst>
                                      </p:cBhvr>
                                      <p:tavLst>
                                        <p:tav tm="0">
                                          <p:val>
                                            <p:strVal val="#ppt_y-#ppt_h/2"/>
                                          </p:val>
                                        </p:tav>
                                        <p:tav tm="100000">
                                          <p:val>
                                            <p:strVal val="#ppt_y"/>
                                          </p:val>
                                        </p:tav>
                                      </p:tavLst>
                                    </p:anim>
                                    <p:anim calcmode="lin" valueType="num">
                                      <p:cBhvr>
                                        <p:cTn id="82" dur="3000" fill="hold"/>
                                        <p:tgtEl>
                                          <p:spTgt spid="11"/>
                                        </p:tgtEl>
                                        <p:attrNameLst>
                                          <p:attrName>ppt_w</p:attrName>
                                        </p:attrNameLst>
                                      </p:cBhvr>
                                      <p:tavLst>
                                        <p:tav tm="0">
                                          <p:val>
                                            <p:strVal val="#ppt_w"/>
                                          </p:val>
                                        </p:tav>
                                        <p:tav tm="100000">
                                          <p:val>
                                            <p:strVal val="#ppt_w"/>
                                          </p:val>
                                        </p:tav>
                                      </p:tavLst>
                                    </p:anim>
                                    <p:anim calcmode="lin" valueType="num">
                                      <p:cBhvr>
                                        <p:cTn id="83" dur="3000" fill="hold"/>
                                        <p:tgtEl>
                                          <p:spTgt spid="11"/>
                                        </p:tgtEl>
                                        <p:attrNameLst>
                                          <p:attrName>ppt_h</p:attrName>
                                        </p:attrNameLst>
                                      </p:cBhvr>
                                      <p:tavLst>
                                        <p:tav tm="0">
                                          <p:val>
                                            <p:fltVal val="0"/>
                                          </p:val>
                                        </p:tav>
                                        <p:tav tm="100000">
                                          <p:val>
                                            <p:strVal val="#ppt_h"/>
                                          </p:val>
                                        </p:tav>
                                      </p:tavLst>
                                    </p:anim>
                                  </p:childTnLst>
                                </p:cTn>
                              </p:par>
                              <p:par>
                                <p:cTn id="84" presetID="2" presetClass="exit" presetSubtype="4" fill="hold" grpId="1"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ppt_x"/>
                                          </p:val>
                                        </p:tav>
                                      </p:tavLst>
                                    </p:anim>
                                    <p:anim calcmode="lin" valueType="num">
                                      <p:cBhvr additive="base">
                                        <p:cTn id="86" dur="3000"/>
                                        <p:tgtEl>
                                          <p:spTgt spid="11"/>
                                        </p:tgtEl>
                                        <p:attrNameLst>
                                          <p:attrName>ppt_y</p:attrName>
                                        </p:attrNameLst>
                                      </p:cBhvr>
                                      <p:tavLst>
                                        <p:tav tm="0">
                                          <p:val>
                                            <p:strVal val="ppt_y"/>
                                          </p:val>
                                        </p:tav>
                                        <p:tav tm="100000">
                                          <p:val>
                                            <p:strVal val="1+ppt_h/2"/>
                                          </p:val>
                                        </p:tav>
                                      </p:tavLst>
                                    </p:anim>
                                    <p:set>
                                      <p:cBhvr>
                                        <p:cTn id="87" dur="1" fill="hold">
                                          <p:stCondLst>
                                            <p:cond delay="2999"/>
                                          </p:stCondLst>
                                        </p:cTn>
                                        <p:tgtEl>
                                          <p:spTgt spid="11"/>
                                        </p:tgtEl>
                                        <p:attrNameLst>
                                          <p:attrName>style.visibility</p:attrName>
                                        </p:attrNameLst>
                                      </p:cBhvr>
                                      <p:to>
                                        <p:strVal val="hidden"/>
                                      </p:to>
                                    </p:set>
                                  </p:childTnLst>
                                </p:cTn>
                              </p:par>
                              <p:par>
                                <p:cTn id="88" presetID="17" presetClass="entr" presetSubtype="1" fill="hold" grpId="0"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ppt_x</p:attrName>
                                        </p:attrNameLst>
                                      </p:cBhvr>
                                      <p:tavLst>
                                        <p:tav tm="0">
                                          <p:val>
                                            <p:strVal val="#ppt_x"/>
                                          </p:val>
                                        </p:tav>
                                        <p:tav tm="100000">
                                          <p:val>
                                            <p:strVal val="#ppt_x"/>
                                          </p:val>
                                        </p:tav>
                                      </p:tavLst>
                                    </p:anim>
                                    <p:anim calcmode="lin" valueType="num">
                                      <p:cBhvr>
                                        <p:cTn id="91" dur="3000" fill="hold"/>
                                        <p:tgtEl>
                                          <p:spTgt spid="12"/>
                                        </p:tgtEl>
                                        <p:attrNameLst>
                                          <p:attrName>ppt_y</p:attrName>
                                        </p:attrNameLst>
                                      </p:cBhvr>
                                      <p:tavLst>
                                        <p:tav tm="0">
                                          <p:val>
                                            <p:strVal val="#ppt_y-#ppt_h/2"/>
                                          </p:val>
                                        </p:tav>
                                        <p:tav tm="100000">
                                          <p:val>
                                            <p:strVal val="#ppt_y"/>
                                          </p:val>
                                        </p:tav>
                                      </p:tavLst>
                                    </p:anim>
                                    <p:anim calcmode="lin" valueType="num">
                                      <p:cBhvr>
                                        <p:cTn id="92" dur="3000" fill="hold"/>
                                        <p:tgtEl>
                                          <p:spTgt spid="12"/>
                                        </p:tgtEl>
                                        <p:attrNameLst>
                                          <p:attrName>ppt_w</p:attrName>
                                        </p:attrNameLst>
                                      </p:cBhvr>
                                      <p:tavLst>
                                        <p:tav tm="0">
                                          <p:val>
                                            <p:strVal val="#ppt_w"/>
                                          </p:val>
                                        </p:tav>
                                        <p:tav tm="100000">
                                          <p:val>
                                            <p:strVal val="#ppt_w"/>
                                          </p:val>
                                        </p:tav>
                                      </p:tavLst>
                                    </p:anim>
                                    <p:anim calcmode="lin" valueType="num">
                                      <p:cBhvr>
                                        <p:cTn id="93" dur="3000" fill="hold"/>
                                        <p:tgtEl>
                                          <p:spTgt spid="12"/>
                                        </p:tgtEl>
                                        <p:attrNameLst>
                                          <p:attrName>ppt_h</p:attrName>
                                        </p:attrNameLst>
                                      </p:cBhvr>
                                      <p:tavLst>
                                        <p:tav tm="0">
                                          <p:val>
                                            <p:fltVal val="0"/>
                                          </p:val>
                                        </p:tav>
                                        <p:tav tm="100000">
                                          <p:val>
                                            <p:strVal val="#ppt_h"/>
                                          </p:val>
                                        </p:tav>
                                      </p:tavLst>
                                    </p:anim>
                                  </p:childTnLst>
                                </p:cTn>
                              </p:par>
                              <p:par>
                                <p:cTn id="94" presetID="2" presetClass="exit" presetSubtype="4" fill="hold" grpId="1"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ppt_x"/>
                                          </p:val>
                                        </p:tav>
                                      </p:tavLst>
                                    </p:anim>
                                    <p:anim calcmode="lin" valueType="num">
                                      <p:cBhvr additive="base">
                                        <p:cTn id="96" dur="3000"/>
                                        <p:tgtEl>
                                          <p:spTgt spid="12"/>
                                        </p:tgtEl>
                                        <p:attrNameLst>
                                          <p:attrName>ppt_y</p:attrName>
                                        </p:attrNameLst>
                                      </p:cBhvr>
                                      <p:tavLst>
                                        <p:tav tm="0">
                                          <p:val>
                                            <p:strVal val="ppt_y"/>
                                          </p:val>
                                        </p:tav>
                                        <p:tav tm="100000">
                                          <p:val>
                                            <p:strVal val="1+ppt_h/2"/>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ntr" presetSubtype="4" fill="hold" grpId="0" nodeType="withEffect">
                                  <p:stCondLst>
                                    <p:cond delay="0"/>
                                  </p:stCondLst>
                                  <p:childTnLst>
                                    <p:set>
                                      <p:cBhvr>
                                        <p:cTn id="99" dur="1" fill="hold">
                                          <p:stCondLst>
                                            <p:cond delay="0"/>
                                          </p:stCondLst>
                                        </p:cTn>
                                        <p:tgtEl>
                                          <p:spTgt spid="13"/>
                                        </p:tgtEl>
                                        <p:attrNameLst>
                                          <p:attrName>style.visibility</p:attrName>
                                        </p:attrNameLst>
                                      </p:cBhvr>
                                      <p:to>
                                        <p:strVal val="visible"/>
                                      </p:to>
                                    </p:set>
                                    <p:anim calcmode="lin" valueType="num">
                                      <p:cBhvr>
                                        <p:cTn id="100" dur="3000" fill="hold"/>
                                        <p:tgtEl>
                                          <p:spTgt spid="13"/>
                                        </p:tgtEl>
                                        <p:attrNameLst>
                                          <p:attrName>ppt_x</p:attrName>
                                        </p:attrNameLst>
                                      </p:cBhvr>
                                      <p:tavLst>
                                        <p:tav tm="0">
                                          <p:val>
                                            <p:strVal val="#ppt_x"/>
                                          </p:val>
                                        </p:tav>
                                        <p:tav tm="100000">
                                          <p:val>
                                            <p:strVal val="#ppt_x"/>
                                          </p:val>
                                        </p:tav>
                                      </p:tavLst>
                                    </p:anim>
                                    <p:anim calcmode="lin" valueType="num">
                                      <p:cBhvr>
                                        <p:cTn id="101" dur="3000" fill="hold"/>
                                        <p:tgtEl>
                                          <p:spTgt spid="13"/>
                                        </p:tgtEl>
                                        <p:attrNameLst>
                                          <p:attrName>ppt_y</p:attrName>
                                        </p:attrNameLst>
                                      </p:cBhvr>
                                      <p:tavLst>
                                        <p:tav tm="0">
                                          <p:val>
                                            <p:strVal val="#ppt_y+#ppt_h/2"/>
                                          </p:val>
                                        </p:tav>
                                        <p:tav tm="100000">
                                          <p:val>
                                            <p:strVal val="#ppt_y"/>
                                          </p:val>
                                        </p:tav>
                                      </p:tavLst>
                                    </p:anim>
                                    <p:anim calcmode="lin" valueType="num">
                                      <p:cBhvr>
                                        <p:cTn id="102" dur="3000" fill="hold"/>
                                        <p:tgtEl>
                                          <p:spTgt spid="13"/>
                                        </p:tgtEl>
                                        <p:attrNameLst>
                                          <p:attrName>ppt_w</p:attrName>
                                        </p:attrNameLst>
                                      </p:cBhvr>
                                      <p:tavLst>
                                        <p:tav tm="0">
                                          <p:val>
                                            <p:strVal val="#ppt_w"/>
                                          </p:val>
                                        </p:tav>
                                        <p:tav tm="100000">
                                          <p:val>
                                            <p:strVal val="#ppt_w"/>
                                          </p:val>
                                        </p:tav>
                                      </p:tavLst>
                                    </p:anim>
                                    <p:anim calcmode="lin" valueType="num">
                                      <p:cBhvr>
                                        <p:cTn id="103" dur="3000" fill="hold"/>
                                        <p:tgtEl>
                                          <p:spTgt spid="13"/>
                                        </p:tgtEl>
                                        <p:attrNameLst>
                                          <p:attrName>ppt_h</p:attrName>
                                        </p:attrNameLst>
                                      </p:cBhvr>
                                      <p:tavLst>
                                        <p:tav tm="0">
                                          <p:val>
                                            <p:fltVal val="0"/>
                                          </p:val>
                                        </p:tav>
                                        <p:tav tm="100000">
                                          <p:val>
                                            <p:strVal val="#ppt_h"/>
                                          </p:val>
                                        </p:tav>
                                      </p:tavLst>
                                    </p:anim>
                                  </p:childTnLst>
                                </p:cTn>
                              </p:par>
                              <p:par>
                                <p:cTn id="104" presetID="2" presetClass="exit" presetSubtype="1" fill="hold" grpId="1"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ppt_x"/>
                                          </p:val>
                                        </p:tav>
                                      </p:tavLst>
                                    </p:anim>
                                    <p:anim calcmode="lin" valueType="num">
                                      <p:cBhvr additive="base">
                                        <p:cTn id="106" dur="3000"/>
                                        <p:tgtEl>
                                          <p:spTgt spid="13"/>
                                        </p:tgtEl>
                                        <p:attrNameLst>
                                          <p:attrName>ppt_y</p:attrName>
                                        </p:attrNameLst>
                                      </p:cBhvr>
                                      <p:tavLst>
                                        <p:tav tm="0">
                                          <p:val>
                                            <p:strVal val="ppt_y"/>
                                          </p:val>
                                        </p:tav>
                                        <p:tav tm="100000">
                                          <p:val>
                                            <p:strVal val="0-ppt_h/2"/>
                                          </p:val>
                                        </p:tav>
                                      </p:tavLst>
                                    </p:anim>
                                    <p:set>
                                      <p:cBhvr>
                                        <p:cTn id="107" dur="1" fill="hold">
                                          <p:stCondLst>
                                            <p:cond delay="2999"/>
                                          </p:stCondLst>
                                        </p:cTn>
                                        <p:tgtEl>
                                          <p:spTgt spid="13"/>
                                        </p:tgtEl>
                                        <p:attrNameLst>
                                          <p:attrName>style.visibility</p:attrName>
                                        </p:attrNameLst>
                                      </p:cBhvr>
                                      <p:to>
                                        <p:strVal val="hidden"/>
                                      </p:to>
                                    </p:set>
                                  </p:childTnLst>
                                </p:cTn>
                              </p:par>
                              <p:par>
                                <p:cTn id="108" presetID="17" presetClass="entr" presetSubtype="4" fill="hold" grpId="0"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3000" fill="hold"/>
                                        <p:tgtEl>
                                          <p:spTgt spid="14"/>
                                        </p:tgtEl>
                                        <p:attrNameLst>
                                          <p:attrName>ppt_x</p:attrName>
                                        </p:attrNameLst>
                                      </p:cBhvr>
                                      <p:tavLst>
                                        <p:tav tm="0">
                                          <p:val>
                                            <p:strVal val="#ppt_x"/>
                                          </p:val>
                                        </p:tav>
                                        <p:tav tm="100000">
                                          <p:val>
                                            <p:strVal val="#ppt_x"/>
                                          </p:val>
                                        </p:tav>
                                      </p:tavLst>
                                    </p:anim>
                                    <p:anim calcmode="lin" valueType="num">
                                      <p:cBhvr>
                                        <p:cTn id="111" dur="3000" fill="hold"/>
                                        <p:tgtEl>
                                          <p:spTgt spid="14"/>
                                        </p:tgtEl>
                                        <p:attrNameLst>
                                          <p:attrName>ppt_y</p:attrName>
                                        </p:attrNameLst>
                                      </p:cBhvr>
                                      <p:tavLst>
                                        <p:tav tm="0">
                                          <p:val>
                                            <p:strVal val="#ppt_y+#ppt_h/2"/>
                                          </p:val>
                                        </p:tav>
                                        <p:tav tm="100000">
                                          <p:val>
                                            <p:strVal val="#ppt_y"/>
                                          </p:val>
                                        </p:tav>
                                      </p:tavLst>
                                    </p:anim>
                                    <p:anim calcmode="lin" valueType="num">
                                      <p:cBhvr>
                                        <p:cTn id="112" dur="3000" fill="hold"/>
                                        <p:tgtEl>
                                          <p:spTgt spid="14"/>
                                        </p:tgtEl>
                                        <p:attrNameLst>
                                          <p:attrName>ppt_w</p:attrName>
                                        </p:attrNameLst>
                                      </p:cBhvr>
                                      <p:tavLst>
                                        <p:tav tm="0">
                                          <p:val>
                                            <p:strVal val="#ppt_w"/>
                                          </p:val>
                                        </p:tav>
                                        <p:tav tm="100000">
                                          <p:val>
                                            <p:strVal val="#ppt_w"/>
                                          </p:val>
                                        </p:tav>
                                      </p:tavLst>
                                    </p:anim>
                                    <p:anim calcmode="lin" valueType="num">
                                      <p:cBhvr>
                                        <p:cTn id="113" dur="3000" fill="hold"/>
                                        <p:tgtEl>
                                          <p:spTgt spid="14"/>
                                        </p:tgtEl>
                                        <p:attrNameLst>
                                          <p:attrName>ppt_h</p:attrName>
                                        </p:attrNameLst>
                                      </p:cBhvr>
                                      <p:tavLst>
                                        <p:tav tm="0">
                                          <p:val>
                                            <p:fltVal val="0"/>
                                          </p:val>
                                        </p:tav>
                                        <p:tav tm="100000">
                                          <p:val>
                                            <p:strVal val="#ppt_h"/>
                                          </p:val>
                                        </p:tav>
                                      </p:tavLst>
                                    </p:anim>
                                  </p:childTnLst>
                                </p:cTn>
                              </p:par>
                              <p:par>
                                <p:cTn id="114" presetID="2" presetClass="exit" presetSubtype="1" fill="hold" grpId="1" nodeType="withEffect">
                                  <p:stCondLst>
                                    <p:cond delay="0"/>
                                  </p:stCondLst>
                                  <p:childTnLst>
                                    <p:anim calcmode="lin" valueType="num">
                                      <p:cBhvr additive="base">
                                        <p:cTn id="115" dur="3000"/>
                                        <p:tgtEl>
                                          <p:spTgt spid="14"/>
                                        </p:tgtEl>
                                        <p:attrNameLst>
                                          <p:attrName>ppt_x</p:attrName>
                                        </p:attrNameLst>
                                      </p:cBhvr>
                                      <p:tavLst>
                                        <p:tav tm="0">
                                          <p:val>
                                            <p:strVal val="ppt_x"/>
                                          </p:val>
                                        </p:tav>
                                        <p:tav tm="100000">
                                          <p:val>
                                            <p:strVal val="ppt_x"/>
                                          </p:val>
                                        </p:tav>
                                      </p:tavLst>
                                    </p:anim>
                                    <p:anim calcmode="lin" valueType="num">
                                      <p:cBhvr additive="base">
                                        <p:cTn id="116" dur="3000"/>
                                        <p:tgtEl>
                                          <p:spTgt spid="14"/>
                                        </p:tgtEl>
                                        <p:attrNameLst>
                                          <p:attrName>ppt_y</p:attrName>
                                        </p:attrNameLst>
                                      </p:cBhvr>
                                      <p:tavLst>
                                        <p:tav tm="0">
                                          <p:val>
                                            <p:strVal val="ppt_y"/>
                                          </p:val>
                                        </p:tav>
                                        <p:tav tm="100000">
                                          <p:val>
                                            <p:strVal val="0-ppt_h/2"/>
                                          </p:val>
                                        </p:tav>
                                      </p:tavLst>
                                    </p:anim>
                                    <p:set>
                                      <p:cBhvr>
                                        <p:cTn id="117" dur="1" fill="hold">
                                          <p:stCondLst>
                                            <p:cond delay="2999"/>
                                          </p:stCondLst>
                                        </p:cTn>
                                        <p:tgtEl>
                                          <p:spTgt spid="14"/>
                                        </p:tgtEl>
                                        <p:attrNameLst>
                                          <p:attrName>style.visibility</p:attrName>
                                        </p:attrNameLst>
                                      </p:cBhvr>
                                      <p:to>
                                        <p:strVal val="hidden"/>
                                      </p:to>
                                    </p:set>
                                  </p:childTnLst>
                                </p:cTn>
                              </p:par>
                              <p:par>
                                <p:cTn id="118" presetID="17" presetClass="entr" presetSubtype="4" fill="hold" grpId="0" nodeType="withEffect">
                                  <p:stCondLst>
                                    <p:cond delay="0"/>
                                  </p:stCondLst>
                                  <p:childTnLst>
                                    <p:set>
                                      <p:cBhvr>
                                        <p:cTn id="119" dur="1" fill="hold">
                                          <p:stCondLst>
                                            <p:cond delay="0"/>
                                          </p:stCondLst>
                                        </p:cTn>
                                        <p:tgtEl>
                                          <p:spTgt spid="15"/>
                                        </p:tgtEl>
                                        <p:attrNameLst>
                                          <p:attrName>style.visibility</p:attrName>
                                        </p:attrNameLst>
                                      </p:cBhvr>
                                      <p:to>
                                        <p:strVal val="visible"/>
                                      </p:to>
                                    </p:set>
                                    <p:anim calcmode="lin" valueType="num">
                                      <p:cBhvr>
                                        <p:cTn id="120" dur="3000" fill="hold"/>
                                        <p:tgtEl>
                                          <p:spTgt spid="15"/>
                                        </p:tgtEl>
                                        <p:attrNameLst>
                                          <p:attrName>ppt_x</p:attrName>
                                        </p:attrNameLst>
                                      </p:cBhvr>
                                      <p:tavLst>
                                        <p:tav tm="0">
                                          <p:val>
                                            <p:strVal val="#ppt_x"/>
                                          </p:val>
                                        </p:tav>
                                        <p:tav tm="100000">
                                          <p:val>
                                            <p:strVal val="#ppt_x"/>
                                          </p:val>
                                        </p:tav>
                                      </p:tavLst>
                                    </p:anim>
                                    <p:anim calcmode="lin" valueType="num">
                                      <p:cBhvr>
                                        <p:cTn id="121" dur="3000" fill="hold"/>
                                        <p:tgtEl>
                                          <p:spTgt spid="15"/>
                                        </p:tgtEl>
                                        <p:attrNameLst>
                                          <p:attrName>ppt_y</p:attrName>
                                        </p:attrNameLst>
                                      </p:cBhvr>
                                      <p:tavLst>
                                        <p:tav tm="0">
                                          <p:val>
                                            <p:strVal val="#ppt_y+#ppt_h/2"/>
                                          </p:val>
                                        </p:tav>
                                        <p:tav tm="100000">
                                          <p:val>
                                            <p:strVal val="#ppt_y"/>
                                          </p:val>
                                        </p:tav>
                                      </p:tavLst>
                                    </p:anim>
                                    <p:anim calcmode="lin" valueType="num">
                                      <p:cBhvr>
                                        <p:cTn id="122" dur="3000" fill="hold"/>
                                        <p:tgtEl>
                                          <p:spTgt spid="15"/>
                                        </p:tgtEl>
                                        <p:attrNameLst>
                                          <p:attrName>ppt_w</p:attrName>
                                        </p:attrNameLst>
                                      </p:cBhvr>
                                      <p:tavLst>
                                        <p:tav tm="0">
                                          <p:val>
                                            <p:strVal val="#ppt_w"/>
                                          </p:val>
                                        </p:tav>
                                        <p:tav tm="100000">
                                          <p:val>
                                            <p:strVal val="#ppt_w"/>
                                          </p:val>
                                        </p:tav>
                                      </p:tavLst>
                                    </p:anim>
                                    <p:anim calcmode="lin" valueType="num">
                                      <p:cBhvr>
                                        <p:cTn id="123" dur="3000" fill="hold"/>
                                        <p:tgtEl>
                                          <p:spTgt spid="15"/>
                                        </p:tgtEl>
                                        <p:attrNameLst>
                                          <p:attrName>ppt_h</p:attrName>
                                        </p:attrNameLst>
                                      </p:cBhvr>
                                      <p:tavLst>
                                        <p:tav tm="0">
                                          <p:val>
                                            <p:fltVal val="0"/>
                                          </p:val>
                                        </p:tav>
                                        <p:tav tm="100000">
                                          <p:val>
                                            <p:strVal val="#ppt_h"/>
                                          </p:val>
                                        </p:tav>
                                      </p:tavLst>
                                    </p:anim>
                                  </p:childTnLst>
                                </p:cTn>
                              </p:par>
                              <p:par>
                                <p:cTn id="124" presetID="2" presetClass="exit" presetSubtype="1" fill="hold" grpId="1"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ppt_x"/>
                                          </p:val>
                                        </p:tav>
                                      </p:tavLst>
                                    </p:anim>
                                    <p:anim calcmode="lin" valueType="num">
                                      <p:cBhvr additive="base">
                                        <p:cTn id="126" dur="3000"/>
                                        <p:tgtEl>
                                          <p:spTgt spid="15"/>
                                        </p:tgtEl>
                                        <p:attrNameLst>
                                          <p:attrName>ppt_y</p:attrName>
                                        </p:attrNameLst>
                                      </p:cBhvr>
                                      <p:tavLst>
                                        <p:tav tm="0">
                                          <p:val>
                                            <p:strVal val="ppt_y"/>
                                          </p:val>
                                        </p:tav>
                                        <p:tav tm="100000">
                                          <p:val>
                                            <p:strVal val="0-ppt_h/2"/>
                                          </p:val>
                                        </p:tav>
                                      </p:tavLst>
                                    </p:anim>
                                    <p:set>
                                      <p:cBhvr>
                                        <p:cTn id="127" dur="1" fill="hold">
                                          <p:stCondLst>
                                            <p:cond delay="2999"/>
                                          </p:stCondLst>
                                        </p:cTn>
                                        <p:tgtEl>
                                          <p:spTgt spid="15"/>
                                        </p:tgtEl>
                                        <p:attrNameLst>
                                          <p:attrName>style.visibility</p:attrName>
                                        </p:attrNameLst>
                                      </p:cBhvr>
                                      <p:to>
                                        <p:strVal val="hidden"/>
                                      </p:to>
                                    </p:set>
                                  </p:childTnLst>
                                </p:cTn>
                              </p:par>
                              <p:par>
                                <p:cTn id="128" presetID="14" presetClass="entr" presetSubtype="10" fill="hold" grpId="2" nodeType="withEffect">
                                  <p:stCondLst>
                                    <p:cond delay="0"/>
                                  </p:stCondLst>
                                  <p:childTnLst>
                                    <p:set>
                                      <p:cBhvr>
                                        <p:cTn id="129" dur="1" fill="hold">
                                          <p:stCondLst>
                                            <p:cond delay="0"/>
                                          </p:stCondLst>
                                        </p:cTn>
                                        <p:tgtEl>
                                          <p:spTgt spid="12"/>
                                        </p:tgtEl>
                                        <p:attrNameLst>
                                          <p:attrName>style.visibility</p:attrName>
                                        </p:attrNameLst>
                                      </p:cBhvr>
                                      <p:to>
                                        <p:strVal val="visible"/>
                                      </p:to>
                                    </p:set>
                                    <p:animEffect transition="in" filter="randombar(horizontal)">
                                      <p:cBhvr>
                                        <p:cTn id="130" dur="3000"/>
                                        <p:tgtEl>
                                          <p:spTgt spid="12"/>
                                        </p:tgtEl>
                                      </p:cBhvr>
                                    </p:animEffect>
                                  </p:childTnLst>
                                </p:cTn>
                              </p:par>
                              <p:par>
                                <p:cTn id="131" presetID="14" presetClass="entr" presetSubtype="10" fill="hold" grpId="2" nodeType="withEffect">
                                  <p:stCondLst>
                                    <p:cond delay="0"/>
                                  </p:stCondLst>
                                  <p:childTnLst>
                                    <p:set>
                                      <p:cBhvr>
                                        <p:cTn id="132" dur="1" fill="hold">
                                          <p:stCondLst>
                                            <p:cond delay="0"/>
                                          </p:stCondLst>
                                        </p:cTn>
                                        <p:tgtEl>
                                          <p:spTgt spid="11"/>
                                        </p:tgtEl>
                                        <p:attrNameLst>
                                          <p:attrName>style.visibility</p:attrName>
                                        </p:attrNameLst>
                                      </p:cBhvr>
                                      <p:to>
                                        <p:strVal val="visible"/>
                                      </p:to>
                                    </p:set>
                                    <p:animEffect transition="in" filter="randombar(horizontal)">
                                      <p:cBhvr>
                                        <p:cTn id="133" dur="3000"/>
                                        <p:tgtEl>
                                          <p:spTgt spid="11"/>
                                        </p:tgtEl>
                                      </p:cBhvr>
                                    </p:animEffect>
                                  </p:childTnLst>
                                </p:cTn>
                              </p:par>
                              <p:par>
                                <p:cTn id="134" presetID="14" presetClass="entr" presetSubtype="10" fill="hold" grpId="2" nodeType="withEffect">
                                  <p:stCondLst>
                                    <p:cond delay="0"/>
                                  </p:stCondLst>
                                  <p:childTnLst>
                                    <p:set>
                                      <p:cBhvr>
                                        <p:cTn id="135" dur="1" fill="hold">
                                          <p:stCondLst>
                                            <p:cond delay="0"/>
                                          </p:stCondLst>
                                        </p:cTn>
                                        <p:tgtEl>
                                          <p:spTgt spid="10"/>
                                        </p:tgtEl>
                                        <p:attrNameLst>
                                          <p:attrName>style.visibility</p:attrName>
                                        </p:attrNameLst>
                                      </p:cBhvr>
                                      <p:to>
                                        <p:strVal val="visible"/>
                                      </p:to>
                                    </p:set>
                                    <p:animEffect transition="in" filter="randombar(horizontal)">
                                      <p:cBhvr>
                                        <p:cTn id="136" dur="3000"/>
                                        <p:tgtEl>
                                          <p:spTgt spid="10"/>
                                        </p:tgtEl>
                                      </p:cBhvr>
                                    </p:animEffect>
                                  </p:childTnLst>
                                </p:cTn>
                              </p:par>
                              <p:par>
                                <p:cTn id="137" presetID="14" presetClass="entr" presetSubtype="10" fill="hold" grpId="2" nodeType="withEffect">
                                  <p:stCondLst>
                                    <p:cond delay="0"/>
                                  </p:stCondLst>
                                  <p:childTnLst>
                                    <p:set>
                                      <p:cBhvr>
                                        <p:cTn id="138" dur="1" fill="hold">
                                          <p:stCondLst>
                                            <p:cond delay="0"/>
                                          </p:stCondLst>
                                        </p:cTn>
                                        <p:tgtEl>
                                          <p:spTgt spid="13"/>
                                        </p:tgtEl>
                                        <p:attrNameLst>
                                          <p:attrName>style.visibility</p:attrName>
                                        </p:attrNameLst>
                                      </p:cBhvr>
                                      <p:to>
                                        <p:strVal val="visible"/>
                                      </p:to>
                                    </p:set>
                                    <p:animEffect transition="in" filter="randombar(horizontal)">
                                      <p:cBhvr>
                                        <p:cTn id="139" dur="3000"/>
                                        <p:tgtEl>
                                          <p:spTgt spid="13"/>
                                        </p:tgtEl>
                                      </p:cBhvr>
                                    </p:animEffect>
                                  </p:childTnLst>
                                </p:cTn>
                              </p:par>
                              <p:par>
                                <p:cTn id="140" presetID="14" presetClass="entr" presetSubtype="10" fill="hold" grpId="2" nodeType="withEffect">
                                  <p:stCondLst>
                                    <p:cond delay="0"/>
                                  </p:stCondLst>
                                  <p:childTnLst>
                                    <p:set>
                                      <p:cBhvr>
                                        <p:cTn id="141" dur="1" fill="hold">
                                          <p:stCondLst>
                                            <p:cond delay="0"/>
                                          </p:stCondLst>
                                        </p:cTn>
                                        <p:tgtEl>
                                          <p:spTgt spid="14"/>
                                        </p:tgtEl>
                                        <p:attrNameLst>
                                          <p:attrName>style.visibility</p:attrName>
                                        </p:attrNameLst>
                                      </p:cBhvr>
                                      <p:to>
                                        <p:strVal val="visible"/>
                                      </p:to>
                                    </p:set>
                                    <p:animEffect transition="in" filter="randombar(horizontal)">
                                      <p:cBhvr>
                                        <p:cTn id="142" dur="3000"/>
                                        <p:tgtEl>
                                          <p:spTgt spid="14"/>
                                        </p:tgtEl>
                                      </p:cBhvr>
                                    </p:animEffect>
                                  </p:childTnLst>
                                </p:cTn>
                              </p:par>
                              <p:par>
                                <p:cTn id="143" presetID="14" presetClass="entr" presetSubtype="10" fill="hold" grpId="2"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randombar(horizontal)">
                                      <p:cBhvr>
                                        <p:cTn id="145" dur="3000"/>
                                        <p:tgtEl>
                                          <p:spTgt spid="15"/>
                                        </p:tgtEl>
                                      </p:cBhvr>
                                    </p:animEffect>
                                  </p:childTnLst>
                                </p:cTn>
                              </p:par>
                              <p:par>
                                <p:cTn id="146" presetID="14" presetClass="entr" presetSubtype="5" fill="hold" grpId="2" nodeType="withEffect">
                                  <p:stCondLst>
                                    <p:cond delay="0"/>
                                  </p:stCondLst>
                                  <p:childTnLst>
                                    <p:set>
                                      <p:cBhvr>
                                        <p:cTn id="147" dur="1" fill="hold">
                                          <p:stCondLst>
                                            <p:cond delay="0"/>
                                          </p:stCondLst>
                                        </p:cTn>
                                        <p:tgtEl>
                                          <p:spTgt spid="8"/>
                                        </p:tgtEl>
                                        <p:attrNameLst>
                                          <p:attrName>style.visibility</p:attrName>
                                        </p:attrNameLst>
                                      </p:cBhvr>
                                      <p:to>
                                        <p:strVal val="visible"/>
                                      </p:to>
                                    </p:set>
                                    <p:animEffect transition="in" filter="randombar(vertical)">
                                      <p:cBhvr>
                                        <p:cTn id="148" dur="3000"/>
                                        <p:tgtEl>
                                          <p:spTgt spid="8"/>
                                        </p:tgtEl>
                                      </p:cBhvr>
                                    </p:animEffect>
                                  </p:childTnLst>
                                </p:cTn>
                              </p:par>
                              <p:par>
                                <p:cTn id="149" presetID="14" presetClass="entr" presetSubtype="5" fill="hold" grpId="2" nodeType="withEffect">
                                  <p:stCondLst>
                                    <p:cond delay="0"/>
                                  </p:stCondLst>
                                  <p:childTnLst>
                                    <p:set>
                                      <p:cBhvr>
                                        <p:cTn id="150" dur="1" fill="hold">
                                          <p:stCondLst>
                                            <p:cond delay="0"/>
                                          </p:stCondLst>
                                        </p:cTn>
                                        <p:tgtEl>
                                          <p:spTgt spid="3"/>
                                        </p:tgtEl>
                                        <p:attrNameLst>
                                          <p:attrName>style.visibility</p:attrName>
                                        </p:attrNameLst>
                                      </p:cBhvr>
                                      <p:to>
                                        <p:strVal val="visible"/>
                                      </p:to>
                                    </p:set>
                                    <p:animEffect transition="in" filter="randombar(vertical)">
                                      <p:cBhvr>
                                        <p:cTn id="151" dur="3000"/>
                                        <p:tgtEl>
                                          <p:spTgt spid="3"/>
                                        </p:tgtEl>
                                      </p:cBhvr>
                                    </p:animEffect>
                                  </p:childTnLst>
                                </p:cTn>
                              </p:par>
                              <p:par>
                                <p:cTn id="152" presetID="14" presetClass="entr" presetSubtype="5" fill="hold" grpId="2"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randombar(vertical)">
                                      <p:cBhvr>
                                        <p:cTn id="154" dur="3000"/>
                                        <p:tgtEl>
                                          <p:spTgt spid="2"/>
                                        </p:tgtEl>
                                      </p:cBhvr>
                                    </p:animEffect>
                                  </p:childTnLst>
                                </p:cTn>
                              </p:par>
                              <p:par>
                                <p:cTn id="155" presetID="14" presetClass="entr" presetSubtype="5" fill="hold" grpId="2" nodeType="withEffect">
                                  <p:stCondLst>
                                    <p:cond delay="0"/>
                                  </p:stCondLst>
                                  <p:childTnLst>
                                    <p:set>
                                      <p:cBhvr>
                                        <p:cTn id="156" dur="1" fill="hold">
                                          <p:stCondLst>
                                            <p:cond delay="0"/>
                                          </p:stCondLst>
                                        </p:cTn>
                                        <p:tgtEl>
                                          <p:spTgt spid="9"/>
                                        </p:tgtEl>
                                        <p:attrNameLst>
                                          <p:attrName>style.visibility</p:attrName>
                                        </p:attrNameLst>
                                      </p:cBhvr>
                                      <p:to>
                                        <p:strVal val="visible"/>
                                      </p:to>
                                    </p:set>
                                    <p:animEffect transition="in" filter="randombar(vertical)">
                                      <p:cBhvr>
                                        <p:cTn id="157" dur="3000"/>
                                        <p:tgtEl>
                                          <p:spTgt spid="9"/>
                                        </p:tgtEl>
                                      </p:cBhvr>
                                    </p:animEffect>
                                  </p:childTnLst>
                                </p:cTn>
                              </p:par>
                              <p:par>
                                <p:cTn id="158" presetID="14" presetClass="entr" presetSubtype="5"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randombar(vertical)">
                                      <p:cBhvr>
                                        <p:cTn id="160" dur="3000"/>
                                        <p:tgtEl>
                                          <p:spTgt spid="7"/>
                                        </p:tgtEl>
                                      </p:cBhvr>
                                    </p:animEffect>
                                  </p:childTnLst>
                                </p:cTn>
                              </p:par>
                              <p:par>
                                <p:cTn id="161" presetID="14" presetClass="entr" presetSubtype="5" fill="hold" grpId="2" nodeType="withEffect">
                                  <p:stCondLst>
                                    <p:cond delay="0"/>
                                  </p:stCondLst>
                                  <p:childTnLst>
                                    <p:set>
                                      <p:cBhvr>
                                        <p:cTn id="162" dur="1" fill="hold">
                                          <p:stCondLst>
                                            <p:cond delay="0"/>
                                          </p:stCondLst>
                                        </p:cTn>
                                        <p:tgtEl>
                                          <p:spTgt spid="4"/>
                                        </p:tgtEl>
                                        <p:attrNameLst>
                                          <p:attrName>style.visibility</p:attrName>
                                        </p:attrNameLst>
                                      </p:cBhvr>
                                      <p:to>
                                        <p:strVal val="visible"/>
                                      </p:to>
                                    </p:set>
                                    <p:animEffect transition="in" filter="randombar(vertical)">
                                      <p:cBhvr>
                                        <p:cTn id="163" dur="3000"/>
                                        <p:tgtEl>
                                          <p:spTgt spid="4"/>
                                        </p:tgtEl>
                                      </p:cBhvr>
                                    </p:animEffect>
                                  </p:childTnLst>
                                </p:cTn>
                              </p:par>
                              <p:par>
                                <p:cTn id="164" presetID="8" presetClass="entr" presetSubtype="32" fill="hold" nodeType="withEffect">
                                  <p:stCondLst>
                                    <p:cond delay="500"/>
                                  </p:stCondLst>
                                  <p:childTnLst>
                                    <p:set>
                                      <p:cBhvr>
                                        <p:cTn id="165" dur="1" fill="hold">
                                          <p:stCondLst>
                                            <p:cond delay="0"/>
                                          </p:stCondLst>
                                        </p:cTn>
                                        <p:tgtEl>
                                          <p:spTgt spid="17"/>
                                        </p:tgtEl>
                                        <p:attrNameLst>
                                          <p:attrName>style.visibility</p:attrName>
                                        </p:attrNameLst>
                                      </p:cBhvr>
                                      <p:to>
                                        <p:strVal val="visible"/>
                                      </p:to>
                                    </p:set>
                                    <p:animEffect transition="in" filter="diamond(out)">
                                      <p:cBhvr>
                                        <p:cTn id="166" dur="2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3.JPG"/>
          <p:cNvPicPr>
            <a:picLocks noGrp="1" noChangeAspect="1"/>
          </p:cNvPicPr>
          <p:nvPr isPhoto="1"/>
        </p:nvPicPr>
        <p:blipFill>
          <a:blip r:embed="rId2" cstate="print">
            <a:lum/>
          </a:blip>
          <a:stretch>
            <a:fillRect/>
          </a:stretch>
        </p:blipFill>
        <p:spPr>
          <a:xfrm>
            <a:off x="42514" y="154293"/>
            <a:ext cx="9144000" cy="6480720"/>
          </a:xfrm>
          <a:prstGeom prst="rect">
            <a:avLst/>
          </a:prstGeom>
          <a:noFill/>
          <a:ln>
            <a:noFill/>
          </a:ln>
        </p:spPr>
      </p:pic>
      <p:pic>
        <p:nvPicPr>
          <p:cNvPr id="3075" name="Picture 3"/>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5400000">
            <a:off x="77341" y="30162"/>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076" name="Picture 4"/>
          <p:cNvPicPr>
            <a:picLocks noChangeAspect="1" noChangeArrowheads="1"/>
          </p:cNvPicPr>
          <p:nvPr/>
        </p:nvPicPr>
        <p:blipFill>
          <a:blip r:embed="rId4" cstate="print">
            <a:lum contrast="40000"/>
            <a:extLst>
              <a:ext uri="{28A0092B-C50C-407E-A947-70E740481C1C}">
                <a14:useLocalDpi xmlns:a14="http://schemas.microsoft.com/office/drawing/2010/main" xmlns="" val="0"/>
              </a:ext>
            </a:extLst>
          </a:blip>
          <a:stretch>
            <a:fillRect/>
          </a:stretch>
        </p:blipFill>
        <p:spPr bwMode="auto">
          <a:xfrm rot="5400000">
            <a:off x="1098774" y="898094"/>
            <a:ext cx="1676545" cy="161558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5400000">
            <a:off x="2247545" y="1874759"/>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 name="Picture 3"/>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16200000" flipH="1">
            <a:off x="7460127" y="97148"/>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4"/>
          <p:cNvPicPr>
            <a:picLocks noChangeAspect="1" noChangeArrowheads="1"/>
          </p:cNvPicPr>
          <p:nvPr/>
        </p:nvPicPr>
        <p:blipFill>
          <a:blip r:embed="rId4" cstate="print">
            <a:lum contrast="40000"/>
            <a:extLst>
              <a:ext uri="{28A0092B-C50C-407E-A947-70E740481C1C}">
                <a14:useLocalDpi xmlns:a14="http://schemas.microsoft.com/office/drawing/2010/main" xmlns="" val="0"/>
              </a:ext>
            </a:extLst>
          </a:blip>
          <a:stretch>
            <a:fillRect/>
          </a:stretch>
        </p:blipFill>
        <p:spPr bwMode="auto">
          <a:xfrm rot="16200000" flipH="1">
            <a:off x="6485734" y="868611"/>
            <a:ext cx="1676545" cy="161558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6200000" flipH="1">
            <a:off x="5226907" y="1849163"/>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3"/>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5400000" flipH="1">
            <a:off x="77341" y="5241925"/>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4"/>
          <p:cNvPicPr>
            <a:picLocks noChangeAspect="1" noChangeArrowheads="1"/>
          </p:cNvPicPr>
          <p:nvPr/>
        </p:nvPicPr>
        <p:blipFill>
          <a:blip r:embed="rId4" cstate="print">
            <a:lum contrast="40000"/>
            <a:extLst>
              <a:ext uri="{28A0092B-C50C-407E-A947-70E740481C1C}">
                <a14:useLocalDpi xmlns:a14="http://schemas.microsoft.com/office/drawing/2010/main" xmlns="" val="0"/>
              </a:ext>
            </a:extLst>
          </a:blip>
          <a:stretch>
            <a:fillRect/>
          </a:stretch>
        </p:blipFill>
        <p:spPr bwMode="auto">
          <a:xfrm>
            <a:off x="1129256" y="4403972"/>
            <a:ext cx="1676545" cy="161558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5400000" flipH="1">
            <a:off x="2177952" y="3424815"/>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3"/>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rot="16200000">
            <a:off x="7460126" y="5179228"/>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4"/>
          <p:cNvPicPr>
            <a:picLocks noChangeAspect="1" noChangeArrowheads="1"/>
          </p:cNvPicPr>
          <p:nvPr/>
        </p:nvPicPr>
        <p:blipFill>
          <a:blip r:embed="rId4" cstate="print">
            <a:lum contrast="40000"/>
            <a:extLst>
              <a:ext uri="{28A0092B-C50C-407E-A947-70E740481C1C}">
                <a14:useLocalDpi xmlns:a14="http://schemas.microsoft.com/office/drawing/2010/main" xmlns="" val="0"/>
              </a:ext>
            </a:extLst>
          </a:blip>
          <a:stretch>
            <a:fillRect/>
          </a:stretch>
        </p:blipFill>
        <p:spPr bwMode="auto">
          <a:xfrm flipH="1">
            <a:off x="6300192" y="4403972"/>
            <a:ext cx="1676545" cy="1615580"/>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6200000">
            <a:off x="5243742" y="3424816"/>
            <a:ext cx="1676400" cy="1616075"/>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5" name="14 Forma libre"/>
          <p:cNvSpPr/>
          <p:nvPr/>
        </p:nvSpPr>
        <p:spPr>
          <a:xfrm>
            <a:off x="0" y="-13459"/>
            <a:ext cx="9184079" cy="63414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0015">
                <a:srgbClr val="FF5050">
                  <a:lumMod val="77000"/>
                  <a:lumOff val="23000"/>
                </a:srgbClr>
              </a:gs>
              <a:gs pos="100000">
                <a:srgbClr val="314B53">
                  <a:lumMod val="0"/>
                </a:srgbClr>
              </a:gs>
              <a:gs pos="100000">
                <a:srgbClr val="7030A0">
                  <a:lumMod val="7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Forma libre"/>
          <p:cNvSpPr/>
          <p:nvPr/>
        </p:nvSpPr>
        <p:spPr>
          <a:xfrm rot="10800000">
            <a:off x="-40079" y="6223852"/>
            <a:ext cx="9184079" cy="63414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0015">
                <a:srgbClr val="FF5050">
                  <a:lumMod val="77000"/>
                  <a:lumOff val="23000"/>
                </a:srgbClr>
              </a:gs>
              <a:gs pos="100000">
                <a:srgbClr val="314B53">
                  <a:lumMod val="0"/>
                </a:srgbClr>
              </a:gs>
              <a:gs pos="100000">
                <a:srgbClr val="7030A0">
                  <a:lumMod val="7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975687870"/>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nodeType="withEffect">
                                  <p:stCondLst>
                                    <p:cond delay="0"/>
                                  </p:stCondLst>
                                  <p:childTnLst>
                                    <p:set>
                                      <p:cBhvr>
                                        <p:cTn id="9" dur="1" fill="hold">
                                          <p:stCondLst>
                                            <p:cond delay="0"/>
                                          </p:stCondLst>
                                        </p:cTn>
                                        <p:tgtEl>
                                          <p:spTgt spid="3075"/>
                                        </p:tgtEl>
                                        <p:attrNameLst>
                                          <p:attrName>style.visibility</p:attrName>
                                        </p:attrNameLst>
                                      </p:cBhvr>
                                      <p:to>
                                        <p:strVal val="visible"/>
                                      </p:to>
                                    </p:set>
                                    <p:anim calcmode="lin" valueType="num">
                                      <p:cBhvr additive="base">
                                        <p:cTn id="10" dur="2500" fill="hold"/>
                                        <p:tgtEl>
                                          <p:spTgt spid="3075"/>
                                        </p:tgtEl>
                                        <p:attrNameLst>
                                          <p:attrName>ppt_x</p:attrName>
                                        </p:attrNameLst>
                                      </p:cBhvr>
                                      <p:tavLst>
                                        <p:tav tm="0">
                                          <p:val>
                                            <p:strVal val="1+#ppt_w/2"/>
                                          </p:val>
                                        </p:tav>
                                        <p:tav tm="100000">
                                          <p:val>
                                            <p:strVal val="#ppt_x"/>
                                          </p:val>
                                        </p:tav>
                                      </p:tavLst>
                                    </p:anim>
                                    <p:anim calcmode="lin" valueType="num">
                                      <p:cBhvr additive="base">
                                        <p:cTn id="11" dur="2500" fill="hold"/>
                                        <p:tgtEl>
                                          <p:spTgt spid="3075"/>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3075"/>
                                        </p:tgtEl>
                                        <p:attrNameLst>
                                          <p:attrName>style.visibility</p:attrName>
                                        </p:attrNameLst>
                                      </p:cBhvr>
                                      <p:to>
                                        <p:strVal val="visible"/>
                                      </p:to>
                                    </p:set>
                                    <p:anim calcmode="lin" valueType="num">
                                      <p:cBhvr>
                                        <p:cTn id="14" dur="2500" fill="hold"/>
                                        <p:tgtEl>
                                          <p:spTgt spid="3075"/>
                                        </p:tgtEl>
                                        <p:attrNameLst>
                                          <p:attrName>ppt_w</p:attrName>
                                        </p:attrNameLst>
                                      </p:cBhvr>
                                      <p:tavLst>
                                        <p:tav tm="0" fmla="#ppt_w*sin(2.5*pi*$)">
                                          <p:val>
                                            <p:fltVal val="0"/>
                                          </p:val>
                                        </p:tav>
                                        <p:tav tm="100000">
                                          <p:val>
                                            <p:fltVal val="1"/>
                                          </p:val>
                                        </p:tav>
                                      </p:tavLst>
                                    </p:anim>
                                    <p:anim calcmode="lin" valueType="num">
                                      <p:cBhvr>
                                        <p:cTn id="15" dur="2500" fill="hold"/>
                                        <p:tgtEl>
                                          <p:spTgt spid="3075"/>
                                        </p:tgtEl>
                                        <p:attrNameLst>
                                          <p:attrName>ppt_h</p:attrName>
                                        </p:attrNameLst>
                                      </p:cBhvr>
                                      <p:tavLst>
                                        <p:tav tm="0">
                                          <p:val>
                                            <p:strVal val="#ppt_h"/>
                                          </p:val>
                                        </p:tav>
                                        <p:tav tm="100000">
                                          <p:val>
                                            <p:strVal val="#ppt_h"/>
                                          </p:val>
                                        </p:tav>
                                      </p:tavLst>
                                    </p:anim>
                                  </p:childTnLst>
                                </p:cTn>
                              </p:par>
                              <p:par>
                                <p:cTn id="16" presetID="2" presetClass="entr" presetSubtype="6" fill="hold" nodeType="withEffect">
                                  <p:stCondLst>
                                    <p:cond delay="0"/>
                                  </p:stCondLst>
                                  <p:childTnLst>
                                    <p:set>
                                      <p:cBhvr>
                                        <p:cTn id="17" dur="1" fill="hold">
                                          <p:stCondLst>
                                            <p:cond delay="0"/>
                                          </p:stCondLst>
                                        </p:cTn>
                                        <p:tgtEl>
                                          <p:spTgt spid="3076"/>
                                        </p:tgtEl>
                                        <p:attrNameLst>
                                          <p:attrName>style.visibility</p:attrName>
                                        </p:attrNameLst>
                                      </p:cBhvr>
                                      <p:to>
                                        <p:strVal val="visible"/>
                                      </p:to>
                                    </p:set>
                                    <p:anim calcmode="lin" valueType="num">
                                      <p:cBhvr additive="base">
                                        <p:cTn id="18" dur="2500" fill="hold"/>
                                        <p:tgtEl>
                                          <p:spTgt spid="3076"/>
                                        </p:tgtEl>
                                        <p:attrNameLst>
                                          <p:attrName>ppt_x</p:attrName>
                                        </p:attrNameLst>
                                      </p:cBhvr>
                                      <p:tavLst>
                                        <p:tav tm="0">
                                          <p:val>
                                            <p:strVal val="1+#ppt_w/2"/>
                                          </p:val>
                                        </p:tav>
                                        <p:tav tm="100000">
                                          <p:val>
                                            <p:strVal val="#ppt_x"/>
                                          </p:val>
                                        </p:tav>
                                      </p:tavLst>
                                    </p:anim>
                                    <p:anim calcmode="lin" valueType="num">
                                      <p:cBhvr additive="base">
                                        <p:cTn id="19" dur="2500" fill="hold"/>
                                        <p:tgtEl>
                                          <p:spTgt spid="3076"/>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3076"/>
                                        </p:tgtEl>
                                        <p:attrNameLst>
                                          <p:attrName>style.visibility</p:attrName>
                                        </p:attrNameLst>
                                      </p:cBhvr>
                                      <p:to>
                                        <p:strVal val="visible"/>
                                      </p:to>
                                    </p:set>
                                    <p:anim calcmode="lin" valueType="num">
                                      <p:cBhvr>
                                        <p:cTn id="22" dur="2500" fill="hold"/>
                                        <p:tgtEl>
                                          <p:spTgt spid="3076"/>
                                        </p:tgtEl>
                                        <p:attrNameLst>
                                          <p:attrName>ppt_w</p:attrName>
                                        </p:attrNameLst>
                                      </p:cBhvr>
                                      <p:tavLst>
                                        <p:tav tm="0" fmla="#ppt_w*sin(2.5*pi*$)">
                                          <p:val>
                                            <p:fltVal val="0"/>
                                          </p:val>
                                        </p:tav>
                                        <p:tav tm="100000">
                                          <p:val>
                                            <p:fltVal val="1"/>
                                          </p:val>
                                        </p:tav>
                                      </p:tavLst>
                                    </p:anim>
                                    <p:anim calcmode="lin" valueType="num">
                                      <p:cBhvr>
                                        <p:cTn id="23" dur="2500" fill="hold"/>
                                        <p:tgtEl>
                                          <p:spTgt spid="3076"/>
                                        </p:tgtEl>
                                        <p:attrNameLst>
                                          <p:attrName>ppt_h</p:attrName>
                                        </p:attrNameLst>
                                      </p:cBhvr>
                                      <p:tavLst>
                                        <p:tav tm="0">
                                          <p:val>
                                            <p:strVal val="#ppt_h"/>
                                          </p:val>
                                        </p:tav>
                                        <p:tav tm="100000">
                                          <p:val>
                                            <p:strVal val="#ppt_h"/>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500" fill="hold"/>
                                        <p:tgtEl>
                                          <p:spTgt spid="4"/>
                                        </p:tgtEl>
                                        <p:attrNameLst>
                                          <p:attrName>ppt_x</p:attrName>
                                        </p:attrNameLst>
                                      </p:cBhvr>
                                      <p:tavLst>
                                        <p:tav tm="0">
                                          <p:val>
                                            <p:strVal val="1+#ppt_w/2"/>
                                          </p:val>
                                        </p:tav>
                                        <p:tav tm="100000">
                                          <p:val>
                                            <p:strVal val="#ppt_x"/>
                                          </p:val>
                                        </p:tav>
                                      </p:tavLst>
                                    </p:anim>
                                    <p:anim calcmode="lin" valueType="num">
                                      <p:cBhvr additive="base">
                                        <p:cTn id="27" dur="2500" fill="hold"/>
                                        <p:tgtEl>
                                          <p:spTgt spid="4"/>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2500" fill="hold"/>
                                        <p:tgtEl>
                                          <p:spTgt spid="4"/>
                                        </p:tgtEl>
                                        <p:attrNameLst>
                                          <p:attrName>ppt_w</p:attrName>
                                        </p:attrNameLst>
                                      </p:cBhvr>
                                      <p:tavLst>
                                        <p:tav tm="0" fmla="#ppt_w*sin(2.5*pi*$)">
                                          <p:val>
                                            <p:fltVal val="0"/>
                                          </p:val>
                                        </p:tav>
                                        <p:tav tm="100000">
                                          <p:val>
                                            <p:fltVal val="1"/>
                                          </p:val>
                                        </p:tav>
                                      </p:tavLst>
                                    </p:anim>
                                    <p:anim calcmode="lin" valueType="num">
                                      <p:cBhvr>
                                        <p:cTn id="31" dur="2500" fill="hold"/>
                                        <p:tgtEl>
                                          <p:spTgt spid="4"/>
                                        </p:tgtEl>
                                        <p:attrNameLst>
                                          <p:attrName>ppt_h</p:attrName>
                                        </p:attrNameLst>
                                      </p:cBhvr>
                                      <p:tavLst>
                                        <p:tav tm="0">
                                          <p:val>
                                            <p:strVal val="#ppt_h"/>
                                          </p:val>
                                        </p:tav>
                                        <p:tav tm="100000">
                                          <p:val>
                                            <p:strVal val="#ppt_h"/>
                                          </p:val>
                                        </p:tav>
                                      </p:tavLst>
                                    </p:anim>
                                  </p:childTnLst>
                                </p:cTn>
                              </p:par>
                              <p:par>
                                <p:cTn id="32" presetID="2" presetClass="entr" presetSubtype="1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500" fill="hold"/>
                                        <p:tgtEl>
                                          <p:spTgt spid="7"/>
                                        </p:tgtEl>
                                        <p:attrNameLst>
                                          <p:attrName>ppt_x</p:attrName>
                                        </p:attrNameLst>
                                      </p:cBhvr>
                                      <p:tavLst>
                                        <p:tav tm="0">
                                          <p:val>
                                            <p:strVal val="0-#ppt_w/2"/>
                                          </p:val>
                                        </p:tav>
                                        <p:tav tm="100000">
                                          <p:val>
                                            <p:strVal val="#ppt_x"/>
                                          </p:val>
                                        </p:tav>
                                      </p:tavLst>
                                    </p:anim>
                                    <p:anim calcmode="lin" valueType="num">
                                      <p:cBhvr additive="base">
                                        <p:cTn id="35" dur="2500" fill="hold"/>
                                        <p:tgtEl>
                                          <p:spTgt spid="7"/>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2500" fill="hold"/>
                                        <p:tgtEl>
                                          <p:spTgt spid="7"/>
                                        </p:tgtEl>
                                        <p:attrNameLst>
                                          <p:attrName>ppt_w</p:attrName>
                                        </p:attrNameLst>
                                      </p:cBhvr>
                                      <p:tavLst>
                                        <p:tav tm="0" fmla="#ppt_w*sin(2.5*pi*$)">
                                          <p:val>
                                            <p:fltVal val="0"/>
                                          </p:val>
                                        </p:tav>
                                        <p:tav tm="100000">
                                          <p:val>
                                            <p:fltVal val="1"/>
                                          </p:val>
                                        </p:tav>
                                      </p:tavLst>
                                    </p:anim>
                                    <p:anim calcmode="lin" valueType="num">
                                      <p:cBhvr>
                                        <p:cTn id="39" dur="2500" fill="hold"/>
                                        <p:tgtEl>
                                          <p:spTgt spid="7"/>
                                        </p:tgtEl>
                                        <p:attrNameLst>
                                          <p:attrName>ppt_h</p:attrName>
                                        </p:attrNameLst>
                                      </p:cBhvr>
                                      <p:tavLst>
                                        <p:tav tm="0">
                                          <p:val>
                                            <p:strVal val="#ppt_h"/>
                                          </p:val>
                                        </p:tav>
                                        <p:tav tm="100000">
                                          <p:val>
                                            <p:strVal val="#ppt_h"/>
                                          </p:val>
                                        </p:tav>
                                      </p:tavLst>
                                    </p:anim>
                                  </p:childTnLst>
                                </p:cTn>
                              </p:par>
                              <p:par>
                                <p:cTn id="40" presetID="2" presetClass="entr" presetSubtype="1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500" fill="hold"/>
                                        <p:tgtEl>
                                          <p:spTgt spid="6"/>
                                        </p:tgtEl>
                                        <p:attrNameLst>
                                          <p:attrName>ppt_x</p:attrName>
                                        </p:attrNameLst>
                                      </p:cBhvr>
                                      <p:tavLst>
                                        <p:tav tm="0">
                                          <p:val>
                                            <p:strVal val="0-#ppt_w/2"/>
                                          </p:val>
                                        </p:tav>
                                        <p:tav tm="100000">
                                          <p:val>
                                            <p:strVal val="#ppt_x"/>
                                          </p:val>
                                        </p:tav>
                                      </p:tavLst>
                                    </p:anim>
                                    <p:anim calcmode="lin" valueType="num">
                                      <p:cBhvr additive="base">
                                        <p:cTn id="43" dur="2500" fill="hold"/>
                                        <p:tgtEl>
                                          <p:spTgt spid="6"/>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2500" fill="hold"/>
                                        <p:tgtEl>
                                          <p:spTgt spid="6"/>
                                        </p:tgtEl>
                                        <p:attrNameLst>
                                          <p:attrName>ppt_w</p:attrName>
                                        </p:attrNameLst>
                                      </p:cBhvr>
                                      <p:tavLst>
                                        <p:tav tm="0" fmla="#ppt_w*sin(2.5*pi*$)">
                                          <p:val>
                                            <p:fltVal val="0"/>
                                          </p:val>
                                        </p:tav>
                                        <p:tav tm="100000">
                                          <p:val>
                                            <p:fltVal val="1"/>
                                          </p:val>
                                        </p:tav>
                                      </p:tavLst>
                                    </p:anim>
                                    <p:anim calcmode="lin" valueType="num">
                                      <p:cBhvr>
                                        <p:cTn id="47" dur="2500" fill="hold"/>
                                        <p:tgtEl>
                                          <p:spTgt spid="6"/>
                                        </p:tgtEl>
                                        <p:attrNameLst>
                                          <p:attrName>ppt_h</p:attrName>
                                        </p:attrNameLst>
                                      </p:cBhvr>
                                      <p:tavLst>
                                        <p:tav tm="0">
                                          <p:val>
                                            <p:strVal val="#ppt_h"/>
                                          </p:val>
                                        </p:tav>
                                        <p:tav tm="100000">
                                          <p:val>
                                            <p:strVal val="#ppt_h"/>
                                          </p:val>
                                        </p:tav>
                                      </p:tavLst>
                                    </p:anim>
                                  </p:childTnLst>
                                </p:cTn>
                              </p:par>
                              <p:par>
                                <p:cTn id="48" presetID="2" presetClass="entr" presetSubtype="12"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500" fill="hold"/>
                                        <p:tgtEl>
                                          <p:spTgt spid="5"/>
                                        </p:tgtEl>
                                        <p:attrNameLst>
                                          <p:attrName>ppt_x</p:attrName>
                                        </p:attrNameLst>
                                      </p:cBhvr>
                                      <p:tavLst>
                                        <p:tav tm="0">
                                          <p:val>
                                            <p:strVal val="0-#ppt_w/2"/>
                                          </p:val>
                                        </p:tav>
                                        <p:tav tm="100000">
                                          <p:val>
                                            <p:strVal val="#ppt_x"/>
                                          </p:val>
                                        </p:tav>
                                      </p:tavLst>
                                    </p:anim>
                                    <p:anim calcmode="lin" valueType="num">
                                      <p:cBhvr additive="base">
                                        <p:cTn id="51" dur="2500" fill="hold"/>
                                        <p:tgtEl>
                                          <p:spTgt spid="5"/>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2500" fill="hold"/>
                                        <p:tgtEl>
                                          <p:spTgt spid="5"/>
                                        </p:tgtEl>
                                        <p:attrNameLst>
                                          <p:attrName>ppt_w</p:attrName>
                                        </p:attrNameLst>
                                      </p:cBhvr>
                                      <p:tavLst>
                                        <p:tav tm="0" fmla="#ppt_w*sin(2.5*pi*$)">
                                          <p:val>
                                            <p:fltVal val="0"/>
                                          </p:val>
                                        </p:tav>
                                        <p:tav tm="100000">
                                          <p:val>
                                            <p:fltVal val="1"/>
                                          </p:val>
                                        </p:tav>
                                      </p:tavLst>
                                    </p:anim>
                                    <p:anim calcmode="lin" valueType="num">
                                      <p:cBhvr>
                                        <p:cTn id="55" dur="2500" fill="hold"/>
                                        <p:tgtEl>
                                          <p:spTgt spid="5"/>
                                        </p:tgtEl>
                                        <p:attrNameLst>
                                          <p:attrName>ppt_h</p:attrName>
                                        </p:attrNameLst>
                                      </p:cBhvr>
                                      <p:tavLst>
                                        <p:tav tm="0">
                                          <p:val>
                                            <p:strVal val="#ppt_h"/>
                                          </p:val>
                                        </p:tav>
                                        <p:tav tm="100000">
                                          <p:val>
                                            <p:strVal val="#ppt_h"/>
                                          </p:val>
                                        </p:tav>
                                      </p:tavLst>
                                    </p:anim>
                                  </p:childTnLst>
                                </p:cTn>
                              </p:par>
                              <p:par>
                                <p:cTn id="56" presetID="2" presetClass="entr" presetSubtype="3"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500" fill="hold"/>
                                        <p:tgtEl>
                                          <p:spTgt spid="10"/>
                                        </p:tgtEl>
                                        <p:attrNameLst>
                                          <p:attrName>ppt_x</p:attrName>
                                        </p:attrNameLst>
                                      </p:cBhvr>
                                      <p:tavLst>
                                        <p:tav tm="0">
                                          <p:val>
                                            <p:strVal val="1+#ppt_w/2"/>
                                          </p:val>
                                        </p:tav>
                                        <p:tav tm="100000">
                                          <p:val>
                                            <p:strVal val="#ppt_x"/>
                                          </p:val>
                                        </p:tav>
                                      </p:tavLst>
                                    </p:anim>
                                    <p:anim calcmode="lin" valueType="num">
                                      <p:cBhvr additive="base">
                                        <p:cTn id="59" dur="2500" fill="hold"/>
                                        <p:tgtEl>
                                          <p:spTgt spid="10"/>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2500" fill="hold"/>
                                        <p:tgtEl>
                                          <p:spTgt spid="10"/>
                                        </p:tgtEl>
                                        <p:attrNameLst>
                                          <p:attrName>ppt_w</p:attrName>
                                        </p:attrNameLst>
                                      </p:cBhvr>
                                      <p:tavLst>
                                        <p:tav tm="0" fmla="#ppt_w*sin(2.5*pi*$)">
                                          <p:val>
                                            <p:fltVal val="0"/>
                                          </p:val>
                                        </p:tav>
                                        <p:tav tm="100000">
                                          <p:val>
                                            <p:fltVal val="1"/>
                                          </p:val>
                                        </p:tav>
                                      </p:tavLst>
                                    </p:anim>
                                    <p:anim calcmode="lin" valueType="num">
                                      <p:cBhvr>
                                        <p:cTn id="63" dur="2500" fill="hold"/>
                                        <p:tgtEl>
                                          <p:spTgt spid="10"/>
                                        </p:tgtEl>
                                        <p:attrNameLst>
                                          <p:attrName>ppt_h</p:attrName>
                                        </p:attrNameLst>
                                      </p:cBhvr>
                                      <p:tavLst>
                                        <p:tav tm="0">
                                          <p:val>
                                            <p:strVal val="#ppt_h"/>
                                          </p:val>
                                        </p:tav>
                                        <p:tav tm="100000">
                                          <p:val>
                                            <p:strVal val="#ppt_h"/>
                                          </p:val>
                                        </p:tav>
                                      </p:tavLst>
                                    </p:anim>
                                  </p:childTnLst>
                                </p:cTn>
                              </p:par>
                              <p:par>
                                <p:cTn id="64" presetID="2" presetClass="entr" presetSubtype="3"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2500" fill="hold"/>
                                        <p:tgtEl>
                                          <p:spTgt spid="9"/>
                                        </p:tgtEl>
                                        <p:attrNameLst>
                                          <p:attrName>ppt_x</p:attrName>
                                        </p:attrNameLst>
                                      </p:cBhvr>
                                      <p:tavLst>
                                        <p:tav tm="0">
                                          <p:val>
                                            <p:strVal val="1+#ppt_w/2"/>
                                          </p:val>
                                        </p:tav>
                                        <p:tav tm="100000">
                                          <p:val>
                                            <p:strVal val="#ppt_x"/>
                                          </p:val>
                                        </p:tav>
                                      </p:tavLst>
                                    </p:anim>
                                    <p:anim calcmode="lin" valueType="num">
                                      <p:cBhvr additive="base">
                                        <p:cTn id="67" dur="2500" fill="hold"/>
                                        <p:tgtEl>
                                          <p:spTgt spid="9"/>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500" fill="hold"/>
                                        <p:tgtEl>
                                          <p:spTgt spid="9"/>
                                        </p:tgtEl>
                                        <p:attrNameLst>
                                          <p:attrName>ppt_w</p:attrName>
                                        </p:attrNameLst>
                                      </p:cBhvr>
                                      <p:tavLst>
                                        <p:tav tm="0" fmla="#ppt_w*sin(2.5*pi*$)">
                                          <p:val>
                                            <p:fltVal val="0"/>
                                          </p:val>
                                        </p:tav>
                                        <p:tav tm="100000">
                                          <p:val>
                                            <p:fltVal val="1"/>
                                          </p:val>
                                        </p:tav>
                                      </p:tavLst>
                                    </p:anim>
                                    <p:anim calcmode="lin" valueType="num">
                                      <p:cBhvr>
                                        <p:cTn id="71" dur="2500" fill="hold"/>
                                        <p:tgtEl>
                                          <p:spTgt spid="9"/>
                                        </p:tgtEl>
                                        <p:attrNameLst>
                                          <p:attrName>ppt_h</p:attrName>
                                        </p:attrNameLst>
                                      </p:cBhvr>
                                      <p:tavLst>
                                        <p:tav tm="0">
                                          <p:val>
                                            <p:strVal val="#ppt_h"/>
                                          </p:val>
                                        </p:tav>
                                        <p:tav tm="100000">
                                          <p:val>
                                            <p:strVal val="#ppt_h"/>
                                          </p:val>
                                        </p:tav>
                                      </p:tavLst>
                                    </p:anim>
                                  </p:childTnLst>
                                </p:cTn>
                              </p:par>
                              <p:par>
                                <p:cTn id="72" presetID="2" presetClass="entr" presetSubtype="3"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2500" fill="hold"/>
                                        <p:tgtEl>
                                          <p:spTgt spid="8"/>
                                        </p:tgtEl>
                                        <p:attrNameLst>
                                          <p:attrName>ppt_x</p:attrName>
                                        </p:attrNameLst>
                                      </p:cBhvr>
                                      <p:tavLst>
                                        <p:tav tm="0">
                                          <p:val>
                                            <p:strVal val="1+#ppt_w/2"/>
                                          </p:val>
                                        </p:tav>
                                        <p:tav tm="100000">
                                          <p:val>
                                            <p:strVal val="#ppt_x"/>
                                          </p:val>
                                        </p:tav>
                                      </p:tavLst>
                                    </p:anim>
                                    <p:anim calcmode="lin" valueType="num">
                                      <p:cBhvr additive="base">
                                        <p:cTn id="75" dur="2500" fill="hold"/>
                                        <p:tgtEl>
                                          <p:spTgt spid="8"/>
                                        </p:tgtEl>
                                        <p:attrNameLst>
                                          <p:attrName>ppt_y</p:attrName>
                                        </p:attrNameLst>
                                      </p:cBhvr>
                                      <p:tavLst>
                                        <p:tav tm="0">
                                          <p:val>
                                            <p:strVal val="0-#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2500" fill="hold"/>
                                        <p:tgtEl>
                                          <p:spTgt spid="8"/>
                                        </p:tgtEl>
                                        <p:attrNameLst>
                                          <p:attrName>ppt_w</p:attrName>
                                        </p:attrNameLst>
                                      </p:cBhvr>
                                      <p:tavLst>
                                        <p:tav tm="0" fmla="#ppt_w*sin(2.5*pi*$)">
                                          <p:val>
                                            <p:fltVal val="0"/>
                                          </p:val>
                                        </p:tav>
                                        <p:tav tm="100000">
                                          <p:val>
                                            <p:fltVal val="1"/>
                                          </p:val>
                                        </p:tav>
                                      </p:tavLst>
                                    </p:anim>
                                    <p:anim calcmode="lin" valueType="num">
                                      <p:cBhvr>
                                        <p:cTn id="79" dur="2500" fill="hold"/>
                                        <p:tgtEl>
                                          <p:spTgt spid="8"/>
                                        </p:tgtEl>
                                        <p:attrNameLst>
                                          <p:attrName>ppt_h</p:attrName>
                                        </p:attrNameLst>
                                      </p:cBhvr>
                                      <p:tavLst>
                                        <p:tav tm="0">
                                          <p:val>
                                            <p:strVal val="#ppt_h"/>
                                          </p:val>
                                        </p:tav>
                                        <p:tav tm="100000">
                                          <p:val>
                                            <p:strVal val="#ppt_h"/>
                                          </p:val>
                                        </p:tav>
                                      </p:tavLst>
                                    </p:anim>
                                  </p:childTnLst>
                                </p:cTn>
                              </p:par>
                              <p:par>
                                <p:cTn id="80" presetID="2" presetClass="entr" presetSubtype="9"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additive="base">
                                        <p:cTn id="82" dur="2500" fill="hold"/>
                                        <p:tgtEl>
                                          <p:spTgt spid="13"/>
                                        </p:tgtEl>
                                        <p:attrNameLst>
                                          <p:attrName>ppt_x</p:attrName>
                                        </p:attrNameLst>
                                      </p:cBhvr>
                                      <p:tavLst>
                                        <p:tav tm="0">
                                          <p:val>
                                            <p:strVal val="0-#ppt_w/2"/>
                                          </p:val>
                                        </p:tav>
                                        <p:tav tm="100000">
                                          <p:val>
                                            <p:strVal val="#ppt_x"/>
                                          </p:val>
                                        </p:tav>
                                      </p:tavLst>
                                    </p:anim>
                                    <p:anim calcmode="lin" valueType="num">
                                      <p:cBhvr additive="base">
                                        <p:cTn id="83" dur="2500" fill="hold"/>
                                        <p:tgtEl>
                                          <p:spTgt spid="13"/>
                                        </p:tgtEl>
                                        <p:attrNameLst>
                                          <p:attrName>ppt_y</p:attrName>
                                        </p:attrNameLst>
                                      </p:cBhvr>
                                      <p:tavLst>
                                        <p:tav tm="0">
                                          <p:val>
                                            <p:strVal val="0-#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p:cTn id="86" dur="2500" fill="hold"/>
                                        <p:tgtEl>
                                          <p:spTgt spid="13"/>
                                        </p:tgtEl>
                                        <p:attrNameLst>
                                          <p:attrName>ppt_w</p:attrName>
                                        </p:attrNameLst>
                                      </p:cBhvr>
                                      <p:tavLst>
                                        <p:tav tm="0" fmla="#ppt_w*sin(2.5*pi*$)">
                                          <p:val>
                                            <p:fltVal val="0"/>
                                          </p:val>
                                        </p:tav>
                                        <p:tav tm="100000">
                                          <p:val>
                                            <p:fltVal val="1"/>
                                          </p:val>
                                        </p:tav>
                                      </p:tavLst>
                                    </p:anim>
                                    <p:anim calcmode="lin" valueType="num">
                                      <p:cBhvr>
                                        <p:cTn id="87" dur="2500" fill="hold"/>
                                        <p:tgtEl>
                                          <p:spTgt spid="13"/>
                                        </p:tgtEl>
                                        <p:attrNameLst>
                                          <p:attrName>ppt_h</p:attrName>
                                        </p:attrNameLst>
                                      </p:cBhvr>
                                      <p:tavLst>
                                        <p:tav tm="0">
                                          <p:val>
                                            <p:strVal val="#ppt_h"/>
                                          </p:val>
                                        </p:tav>
                                        <p:tav tm="100000">
                                          <p:val>
                                            <p:strVal val="#ppt_h"/>
                                          </p:val>
                                        </p:tav>
                                      </p:tavLst>
                                    </p:anim>
                                  </p:childTnLst>
                                </p:cTn>
                              </p:par>
                              <p:par>
                                <p:cTn id="88" presetID="2" presetClass="entr" presetSubtype="9" fill="hold"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additive="base">
                                        <p:cTn id="90" dur="2500" fill="hold"/>
                                        <p:tgtEl>
                                          <p:spTgt spid="12"/>
                                        </p:tgtEl>
                                        <p:attrNameLst>
                                          <p:attrName>ppt_x</p:attrName>
                                        </p:attrNameLst>
                                      </p:cBhvr>
                                      <p:tavLst>
                                        <p:tav tm="0">
                                          <p:val>
                                            <p:strVal val="0-#ppt_w/2"/>
                                          </p:val>
                                        </p:tav>
                                        <p:tav tm="100000">
                                          <p:val>
                                            <p:strVal val="#ppt_x"/>
                                          </p:val>
                                        </p:tav>
                                      </p:tavLst>
                                    </p:anim>
                                    <p:anim calcmode="lin" valueType="num">
                                      <p:cBhvr additive="base">
                                        <p:cTn id="91" dur="2500" fill="hold"/>
                                        <p:tgtEl>
                                          <p:spTgt spid="12"/>
                                        </p:tgtEl>
                                        <p:attrNameLst>
                                          <p:attrName>ppt_y</p:attrName>
                                        </p:attrNameLst>
                                      </p:cBhvr>
                                      <p:tavLst>
                                        <p:tav tm="0">
                                          <p:val>
                                            <p:strVal val="0-#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2500" fill="hold"/>
                                        <p:tgtEl>
                                          <p:spTgt spid="12"/>
                                        </p:tgtEl>
                                        <p:attrNameLst>
                                          <p:attrName>ppt_w</p:attrName>
                                        </p:attrNameLst>
                                      </p:cBhvr>
                                      <p:tavLst>
                                        <p:tav tm="0" fmla="#ppt_w*sin(2.5*pi*$)">
                                          <p:val>
                                            <p:fltVal val="0"/>
                                          </p:val>
                                        </p:tav>
                                        <p:tav tm="100000">
                                          <p:val>
                                            <p:fltVal val="1"/>
                                          </p:val>
                                        </p:tav>
                                      </p:tavLst>
                                    </p:anim>
                                    <p:anim calcmode="lin" valueType="num">
                                      <p:cBhvr>
                                        <p:cTn id="95" dur="2500" fill="hold"/>
                                        <p:tgtEl>
                                          <p:spTgt spid="12"/>
                                        </p:tgtEl>
                                        <p:attrNameLst>
                                          <p:attrName>ppt_h</p:attrName>
                                        </p:attrNameLst>
                                      </p:cBhvr>
                                      <p:tavLst>
                                        <p:tav tm="0">
                                          <p:val>
                                            <p:strVal val="#ppt_h"/>
                                          </p:val>
                                        </p:tav>
                                        <p:tav tm="100000">
                                          <p:val>
                                            <p:strVal val="#ppt_h"/>
                                          </p:val>
                                        </p:tav>
                                      </p:tavLst>
                                    </p:anim>
                                  </p:childTnLst>
                                </p:cTn>
                              </p:par>
                              <p:par>
                                <p:cTn id="96" presetID="2" presetClass="entr" presetSubtype="9"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2500" fill="hold"/>
                                        <p:tgtEl>
                                          <p:spTgt spid="11"/>
                                        </p:tgtEl>
                                        <p:attrNameLst>
                                          <p:attrName>ppt_x</p:attrName>
                                        </p:attrNameLst>
                                      </p:cBhvr>
                                      <p:tavLst>
                                        <p:tav tm="0">
                                          <p:val>
                                            <p:strVal val="0-#ppt_w/2"/>
                                          </p:val>
                                        </p:tav>
                                        <p:tav tm="100000">
                                          <p:val>
                                            <p:strVal val="#ppt_x"/>
                                          </p:val>
                                        </p:tav>
                                      </p:tavLst>
                                    </p:anim>
                                    <p:anim calcmode="lin" valueType="num">
                                      <p:cBhvr additive="base">
                                        <p:cTn id="99" dur="2500" fill="hold"/>
                                        <p:tgtEl>
                                          <p:spTgt spid="11"/>
                                        </p:tgtEl>
                                        <p:attrNameLst>
                                          <p:attrName>ppt_y</p:attrName>
                                        </p:attrNameLst>
                                      </p:cBhvr>
                                      <p:tavLst>
                                        <p:tav tm="0">
                                          <p:val>
                                            <p:strVal val="0-#ppt_h/2"/>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p:cTn id="102" dur="2500" fill="hold"/>
                                        <p:tgtEl>
                                          <p:spTgt spid="11"/>
                                        </p:tgtEl>
                                        <p:attrNameLst>
                                          <p:attrName>ppt_w</p:attrName>
                                        </p:attrNameLst>
                                      </p:cBhvr>
                                      <p:tavLst>
                                        <p:tav tm="0" fmla="#ppt_w*sin(2.5*pi*$)">
                                          <p:val>
                                            <p:fltVal val="0"/>
                                          </p:val>
                                        </p:tav>
                                        <p:tav tm="100000">
                                          <p:val>
                                            <p:fltVal val="1"/>
                                          </p:val>
                                        </p:tav>
                                      </p:tavLst>
                                    </p:anim>
                                    <p:anim calcmode="lin" valueType="num">
                                      <p:cBhvr>
                                        <p:cTn id="103" dur="2500" fill="hold"/>
                                        <p:tgtEl>
                                          <p:spTgt spid="11"/>
                                        </p:tgtEl>
                                        <p:attrNameLst>
                                          <p:attrName>ppt_h</p:attrName>
                                        </p:attrNameLst>
                                      </p:cBhvr>
                                      <p:tavLst>
                                        <p:tav tm="0">
                                          <p:val>
                                            <p:strVal val="#ppt_h"/>
                                          </p:val>
                                        </p:tav>
                                        <p:tav tm="100000">
                                          <p:val>
                                            <p:strVal val="#ppt_h"/>
                                          </p:val>
                                        </p:tav>
                                      </p:tavLst>
                                    </p:anim>
                                  </p:childTnLst>
                                </p:cTn>
                              </p:par>
                            </p:childTnLst>
                          </p:cTn>
                        </p:par>
                        <p:par>
                          <p:cTn id="104" fill="hold">
                            <p:stCondLst>
                              <p:cond delay="2500"/>
                            </p:stCondLst>
                            <p:childTnLst>
                              <p:par>
                                <p:cTn id="105" presetID="2" presetClass="exit" presetSubtype="6" fill="hold" nodeType="afterEffect">
                                  <p:stCondLst>
                                    <p:cond delay="0"/>
                                  </p:stCondLst>
                                  <p:childTnLst>
                                    <p:anim calcmode="lin" valueType="num">
                                      <p:cBhvr additive="base">
                                        <p:cTn id="106" dur="3250"/>
                                        <p:tgtEl>
                                          <p:spTgt spid="3075"/>
                                        </p:tgtEl>
                                        <p:attrNameLst>
                                          <p:attrName>ppt_x</p:attrName>
                                        </p:attrNameLst>
                                      </p:cBhvr>
                                      <p:tavLst>
                                        <p:tav tm="0">
                                          <p:val>
                                            <p:strVal val="ppt_x"/>
                                          </p:val>
                                        </p:tav>
                                        <p:tav tm="100000">
                                          <p:val>
                                            <p:strVal val="1+ppt_w/2"/>
                                          </p:val>
                                        </p:tav>
                                      </p:tavLst>
                                    </p:anim>
                                    <p:anim calcmode="lin" valueType="num">
                                      <p:cBhvr additive="base">
                                        <p:cTn id="107" dur="3250"/>
                                        <p:tgtEl>
                                          <p:spTgt spid="3075"/>
                                        </p:tgtEl>
                                        <p:attrNameLst>
                                          <p:attrName>ppt_y</p:attrName>
                                        </p:attrNameLst>
                                      </p:cBhvr>
                                      <p:tavLst>
                                        <p:tav tm="0">
                                          <p:val>
                                            <p:strVal val="ppt_y"/>
                                          </p:val>
                                        </p:tav>
                                        <p:tav tm="100000">
                                          <p:val>
                                            <p:strVal val="1+ppt_h/2"/>
                                          </p:val>
                                        </p:tav>
                                      </p:tavLst>
                                    </p:anim>
                                    <p:set>
                                      <p:cBhvr>
                                        <p:cTn id="108" dur="1" fill="hold">
                                          <p:stCondLst>
                                            <p:cond delay="3249"/>
                                          </p:stCondLst>
                                        </p:cTn>
                                        <p:tgtEl>
                                          <p:spTgt spid="3075"/>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250"/>
                                        <p:tgtEl>
                                          <p:spTgt spid="3076"/>
                                        </p:tgtEl>
                                        <p:attrNameLst>
                                          <p:attrName>ppt_x</p:attrName>
                                        </p:attrNameLst>
                                      </p:cBhvr>
                                      <p:tavLst>
                                        <p:tav tm="0">
                                          <p:val>
                                            <p:strVal val="ppt_x"/>
                                          </p:val>
                                        </p:tav>
                                        <p:tav tm="100000">
                                          <p:val>
                                            <p:strVal val="1+ppt_w/2"/>
                                          </p:val>
                                        </p:tav>
                                      </p:tavLst>
                                    </p:anim>
                                    <p:anim calcmode="lin" valueType="num">
                                      <p:cBhvr additive="base">
                                        <p:cTn id="111" dur="3250"/>
                                        <p:tgtEl>
                                          <p:spTgt spid="3076"/>
                                        </p:tgtEl>
                                        <p:attrNameLst>
                                          <p:attrName>ppt_y</p:attrName>
                                        </p:attrNameLst>
                                      </p:cBhvr>
                                      <p:tavLst>
                                        <p:tav tm="0">
                                          <p:val>
                                            <p:strVal val="ppt_y"/>
                                          </p:val>
                                        </p:tav>
                                        <p:tav tm="100000">
                                          <p:val>
                                            <p:strVal val="1+ppt_h/2"/>
                                          </p:val>
                                        </p:tav>
                                      </p:tavLst>
                                    </p:anim>
                                    <p:set>
                                      <p:cBhvr>
                                        <p:cTn id="112" dur="1" fill="hold">
                                          <p:stCondLst>
                                            <p:cond delay="3249"/>
                                          </p:stCondLst>
                                        </p:cTn>
                                        <p:tgtEl>
                                          <p:spTgt spid="3076"/>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250"/>
                                        <p:tgtEl>
                                          <p:spTgt spid="4"/>
                                        </p:tgtEl>
                                        <p:attrNameLst>
                                          <p:attrName>ppt_x</p:attrName>
                                        </p:attrNameLst>
                                      </p:cBhvr>
                                      <p:tavLst>
                                        <p:tav tm="0">
                                          <p:val>
                                            <p:strVal val="ppt_x"/>
                                          </p:val>
                                        </p:tav>
                                        <p:tav tm="100000">
                                          <p:val>
                                            <p:strVal val="1+ppt_w/2"/>
                                          </p:val>
                                        </p:tav>
                                      </p:tavLst>
                                    </p:anim>
                                    <p:anim calcmode="lin" valueType="num">
                                      <p:cBhvr additive="base">
                                        <p:cTn id="115" dur="3250"/>
                                        <p:tgtEl>
                                          <p:spTgt spid="4"/>
                                        </p:tgtEl>
                                        <p:attrNameLst>
                                          <p:attrName>ppt_y</p:attrName>
                                        </p:attrNameLst>
                                      </p:cBhvr>
                                      <p:tavLst>
                                        <p:tav tm="0">
                                          <p:val>
                                            <p:strVal val="ppt_y"/>
                                          </p:val>
                                        </p:tav>
                                        <p:tav tm="100000">
                                          <p:val>
                                            <p:strVal val="1+ppt_h/2"/>
                                          </p:val>
                                        </p:tav>
                                      </p:tavLst>
                                    </p:anim>
                                    <p:set>
                                      <p:cBhvr>
                                        <p:cTn id="116" dur="1" fill="hold">
                                          <p:stCondLst>
                                            <p:cond delay="3249"/>
                                          </p:stCondLst>
                                        </p:cTn>
                                        <p:tgtEl>
                                          <p:spTgt spid="4"/>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3250"/>
                                        <p:tgtEl>
                                          <p:spTgt spid="7"/>
                                        </p:tgtEl>
                                        <p:attrNameLst>
                                          <p:attrName>ppt_x</p:attrName>
                                        </p:attrNameLst>
                                      </p:cBhvr>
                                      <p:tavLst>
                                        <p:tav tm="0">
                                          <p:val>
                                            <p:strVal val="ppt_x"/>
                                          </p:val>
                                        </p:tav>
                                        <p:tav tm="100000">
                                          <p:val>
                                            <p:strVal val="0-ppt_w/2"/>
                                          </p:val>
                                        </p:tav>
                                      </p:tavLst>
                                    </p:anim>
                                    <p:anim calcmode="lin" valueType="num">
                                      <p:cBhvr additive="base">
                                        <p:cTn id="119" dur="3250"/>
                                        <p:tgtEl>
                                          <p:spTgt spid="7"/>
                                        </p:tgtEl>
                                        <p:attrNameLst>
                                          <p:attrName>ppt_y</p:attrName>
                                        </p:attrNameLst>
                                      </p:cBhvr>
                                      <p:tavLst>
                                        <p:tav tm="0">
                                          <p:val>
                                            <p:strVal val="ppt_y"/>
                                          </p:val>
                                        </p:tav>
                                        <p:tav tm="100000">
                                          <p:val>
                                            <p:strVal val="1+ppt_h/2"/>
                                          </p:val>
                                        </p:tav>
                                      </p:tavLst>
                                    </p:anim>
                                    <p:set>
                                      <p:cBhvr>
                                        <p:cTn id="120" dur="1" fill="hold">
                                          <p:stCondLst>
                                            <p:cond delay="3249"/>
                                          </p:stCondLst>
                                        </p:cTn>
                                        <p:tgtEl>
                                          <p:spTgt spid="7"/>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3250"/>
                                        <p:tgtEl>
                                          <p:spTgt spid="6"/>
                                        </p:tgtEl>
                                        <p:attrNameLst>
                                          <p:attrName>ppt_x</p:attrName>
                                        </p:attrNameLst>
                                      </p:cBhvr>
                                      <p:tavLst>
                                        <p:tav tm="0">
                                          <p:val>
                                            <p:strVal val="ppt_x"/>
                                          </p:val>
                                        </p:tav>
                                        <p:tav tm="100000">
                                          <p:val>
                                            <p:strVal val="0-ppt_w/2"/>
                                          </p:val>
                                        </p:tav>
                                      </p:tavLst>
                                    </p:anim>
                                    <p:anim calcmode="lin" valueType="num">
                                      <p:cBhvr additive="base">
                                        <p:cTn id="123" dur="3250"/>
                                        <p:tgtEl>
                                          <p:spTgt spid="6"/>
                                        </p:tgtEl>
                                        <p:attrNameLst>
                                          <p:attrName>ppt_y</p:attrName>
                                        </p:attrNameLst>
                                      </p:cBhvr>
                                      <p:tavLst>
                                        <p:tav tm="0">
                                          <p:val>
                                            <p:strVal val="ppt_y"/>
                                          </p:val>
                                        </p:tav>
                                        <p:tav tm="100000">
                                          <p:val>
                                            <p:strVal val="1+ppt_h/2"/>
                                          </p:val>
                                        </p:tav>
                                      </p:tavLst>
                                    </p:anim>
                                    <p:set>
                                      <p:cBhvr>
                                        <p:cTn id="124" dur="1" fill="hold">
                                          <p:stCondLst>
                                            <p:cond delay="324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250"/>
                                        <p:tgtEl>
                                          <p:spTgt spid="5"/>
                                        </p:tgtEl>
                                        <p:attrNameLst>
                                          <p:attrName>ppt_x</p:attrName>
                                        </p:attrNameLst>
                                      </p:cBhvr>
                                      <p:tavLst>
                                        <p:tav tm="0">
                                          <p:val>
                                            <p:strVal val="ppt_x"/>
                                          </p:val>
                                        </p:tav>
                                        <p:tav tm="100000">
                                          <p:val>
                                            <p:strVal val="0-ppt_w/2"/>
                                          </p:val>
                                        </p:tav>
                                      </p:tavLst>
                                    </p:anim>
                                    <p:anim calcmode="lin" valueType="num">
                                      <p:cBhvr additive="base">
                                        <p:cTn id="127" dur="3250"/>
                                        <p:tgtEl>
                                          <p:spTgt spid="5"/>
                                        </p:tgtEl>
                                        <p:attrNameLst>
                                          <p:attrName>ppt_y</p:attrName>
                                        </p:attrNameLst>
                                      </p:cBhvr>
                                      <p:tavLst>
                                        <p:tav tm="0">
                                          <p:val>
                                            <p:strVal val="ppt_y"/>
                                          </p:val>
                                        </p:tav>
                                        <p:tav tm="100000">
                                          <p:val>
                                            <p:strVal val="1+ppt_h/2"/>
                                          </p:val>
                                        </p:tav>
                                      </p:tavLst>
                                    </p:anim>
                                    <p:set>
                                      <p:cBhvr>
                                        <p:cTn id="128" dur="1" fill="hold">
                                          <p:stCondLst>
                                            <p:cond delay="3249"/>
                                          </p:stCondLst>
                                        </p:cTn>
                                        <p:tgtEl>
                                          <p:spTgt spid="5"/>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3250"/>
                                        <p:tgtEl>
                                          <p:spTgt spid="10"/>
                                        </p:tgtEl>
                                        <p:attrNameLst>
                                          <p:attrName>ppt_x</p:attrName>
                                        </p:attrNameLst>
                                      </p:cBhvr>
                                      <p:tavLst>
                                        <p:tav tm="0">
                                          <p:val>
                                            <p:strVal val="ppt_x"/>
                                          </p:val>
                                        </p:tav>
                                        <p:tav tm="100000">
                                          <p:val>
                                            <p:strVal val="1+ppt_w/2"/>
                                          </p:val>
                                        </p:tav>
                                      </p:tavLst>
                                    </p:anim>
                                    <p:anim calcmode="lin" valueType="num">
                                      <p:cBhvr additive="base">
                                        <p:cTn id="131" dur="3250"/>
                                        <p:tgtEl>
                                          <p:spTgt spid="10"/>
                                        </p:tgtEl>
                                        <p:attrNameLst>
                                          <p:attrName>ppt_y</p:attrName>
                                        </p:attrNameLst>
                                      </p:cBhvr>
                                      <p:tavLst>
                                        <p:tav tm="0">
                                          <p:val>
                                            <p:strVal val="ppt_y"/>
                                          </p:val>
                                        </p:tav>
                                        <p:tav tm="100000">
                                          <p:val>
                                            <p:strVal val="0-ppt_h/2"/>
                                          </p:val>
                                        </p:tav>
                                      </p:tavLst>
                                    </p:anim>
                                    <p:set>
                                      <p:cBhvr>
                                        <p:cTn id="132" dur="1" fill="hold">
                                          <p:stCondLst>
                                            <p:cond delay="3249"/>
                                          </p:stCondLst>
                                        </p:cTn>
                                        <p:tgtEl>
                                          <p:spTgt spid="10"/>
                                        </p:tgtEl>
                                        <p:attrNameLst>
                                          <p:attrName>style.visibility</p:attrName>
                                        </p:attrNameLst>
                                      </p:cBhvr>
                                      <p:to>
                                        <p:strVal val="hidden"/>
                                      </p:to>
                                    </p:set>
                                  </p:childTnLst>
                                </p:cTn>
                              </p:par>
                              <p:par>
                                <p:cTn id="133" presetID="2" presetClass="exit" presetSubtype="3" fill="hold" nodeType="withEffect">
                                  <p:stCondLst>
                                    <p:cond delay="0"/>
                                  </p:stCondLst>
                                  <p:childTnLst>
                                    <p:anim calcmode="lin" valueType="num">
                                      <p:cBhvr additive="base">
                                        <p:cTn id="134" dur="3250"/>
                                        <p:tgtEl>
                                          <p:spTgt spid="9"/>
                                        </p:tgtEl>
                                        <p:attrNameLst>
                                          <p:attrName>ppt_x</p:attrName>
                                        </p:attrNameLst>
                                      </p:cBhvr>
                                      <p:tavLst>
                                        <p:tav tm="0">
                                          <p:val>
                                            <p:strVal val="ppt_x"/>
                                          </p:val>
                                        </p:tav>
                                        <p:tav tm="100000">
                                          <p:val>
                                            <p:strVal val="1+ppt_w/2"/>
                                          </p:val>
                                        </p:tav>
                                      </p:tavLst>
                                    </p:anim>
                                    <p:anim calcmode="lin" valueType="num">
                                      <p:cBhvr additive="base">
                                        <p:cTn id="135" dur="3250"/>
                                        <p:tgtEl>
                                          <p:spTgt spid="9"/>
                                        </p:tgtEl>
                                        <p:attrNameLst>
                                          <p:attrName>ppt_y</p:attrName>
                                        </p:attrNameLst>
                                      </p:cBhvr>
                                      <p:tavLst>
                                        <p:tav tm="0">
                                          <p:val>
                                            <p:strVal val="ppt_y"/>
                                          </p:val>
                                        </p:tav>
                                        <p:tav tm="100000">
                                          <p:val>
                                            <p:strVal val="0-ppt_h/2"/>
                                          </p:val>
                                        </p:tav>
                                      </p:tavLst>
                                    </p:anim>
                                    <p:set>
                                      <p:cBhvr>
                                        <p:cTn id="136" dur="1" fill="hold">
                                          <p:stCondLst>
                                            <p:cond delay="3249"/>
                                          </p:stCondLst>
                                        </p:cTn>
                                        <p:tgtEl>
                                          <p:spTgt spid="9"/>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3250"/>
                                        <p:tgtEl>
                                          <p:spTgt spid="8"/>
                                        </p:tgtEl>
                                        <p:attrNameLst>
                                          <p:attrName>ppt_x</p:attrName>
                                        </p:attrNameLst>
                                      </p:cBhvr>
                                      <p:tavLst>
                                        <p:tav tm="0">
                                          <p:val>
                                            <p:strVal val="ppt_x"/>
                                          </p:val>
                                        </p:tav>
                                        <p:tav tm="100000">
                                          <p:val>
                                            <p:strVal val="1+ppt_w/2"/>
                                          </p:val>
                                        </p:tav>
                                      </p:tavLst>
                                    </p:anim>
                                    <p:anim calcmode="lin" valueType="num">
                                      <p:cBhvr additive="base">
                                        <p:cTn id="139" dur="3250"/>
                                        <p:tgtEl>
                                          <p:spTgt spid="8"/>
                                        </p:tgtEl>
                                        <p:attrNameLst>
                                          <p:attrName>ppt_y</p:attrName>
                                        </p:attrNameLst>
                                      </p:cBhvr>
                                      <p:tavLst>
                                        <p:tav tm="0">
                                          <p:val>
                                            <p:strVal val="ppt_y"/>
                                          </p:val>
                                        </p:tav>
                                        <p:tav tm="100000">
                                          <p:val>
                                            <p:strVal val="0-ppt_h/2"/>
                                          </p:val>
                                        </p:tav>
                                      </p:tavLst>
                                    </p:anim>
                                    <p:set>
                                      <p:cBhvr>
                                        <p:cTn id="140" dur="1" fill="hold">
                                          <p:stCondLst>
                                            <p:cond delay="3249"/>
                                          </p:stCondLst>
                                        </p:cTn>
                                        <p:tgtEl>
                                          <p:spTgt spid="8"/>
                                        </p:tgtEl>
                                        <p:attrNameLst>
                                          <p:attrName>style.visibility</p:attrName>
                                        </p:attrNameLst>
                                      </p:cBhvr>
                                      <p:to>
                                        <p:strVal val="hidden"/>
                                      </p:to>
                                    </p:set>
                                  </p:childTnLst>
                                </p:cTn>
                              </p:par>
                              <p:par>
                                <p:cTn id="141" presetID="2" presetClass="exit" presetSubtype="9" fill="hold" nodeType="withEffect">
                                  <p:stCondLst>
                                    <p:cond delay="0"/>
                                  </p:stCondLst>
                                  <p:childTnLst>
                                    <p:anim calcmode="lin" valueType="num">
                                      <p:cBhvr additive="base">
                                        <p:cTn id="142" dur="3250"/>
                                        <p:tgtEl>
                                          <p:spTgt spid="12"/>
                                        </p:tgtEl>
                                        <p:attrNameLst>
                                          <p:attrName>ppt_x</p:attrName>
                                        </p:attrNameLst>
                                      </p:cBhvr>
                                      <p:tavLst>
                                        <p:tav tm="0">
                                          <p:val>
                                            <p:strVal val="ppt_x"/>
                                          </p:val>
                                        </p:tav>
                                        <p:tav tm="100000">
                                          <p:val>
                                            <p:strVal val="0-ppt_w/2"/>
                                          </p:val>
                                        </p:tav>
                                      </p:tavLst>
                                    </p:anim>
                                    <p:anim calcmode="lin" valueType="num">
                                      <p:cBhvr additive="base">
                                        <p:cTn id="143" dur="3250"/>
                                        <p:tgtEl>
                                          <p:spTgt spid="12"/>
                                        </p:tgtEl>
                                        <p:attrNameLst>
                                          <p:attrName>ppt_y</p:attrName>
                                        </p:attrNameLst>
                                      </p:cBhvr>
                                      <p:tavLst>
                                        <p:tav tm="0">
                                          <p:val>
                                            <p:strVal val="ppt_y"/>
                                          </p:val>
                                        </p:tav>
                                        <p:tav tm="100000">
                                          <p:val>
                                            <p:strVal val="0-ppt_h/2"/>
                                          </p:val>
                                        </p:tav>
                                      </p:tavLst>
                                    </p:anim>
                                    <p:set>
                                      <p:cBhvr>
                                        <p:cTn id="144" dur="1" fill="hold">
                                          <p:stCondLst>
                                            <p:cond delay="3249"/>
                                          </p:stCondLst>
                                        </p:cTn>
                                        <p:tgtEl>
                                          <p:spTgt spid="12"/>
                                        </p:tgtEl>
                                        <p:attrNameLst>
                                          <p:attrName>style.visibility</p:attrName>
                                        </p:attrNameLst>
                                      </p:cBhvr>
                                      <p:to>
                                        <p:strVal val="hidden"/>
                                      </p:to>
                                    </p:set>
                                  </p:childTnLst>
                                </p:cTn>
                              </p:par>
                              <p:par>
                                <p:cTn id="145" presetID="2" presetClass="exit" presetSubtype="9" fill="hold" nodeType="withEffect">
                                  <p:stCondLst>
                                    <p:cond delay="0"/>
                                  </p:stCondLst>
                                  <p:childTnLst>
                                    <p:anim calcmode="lin" valueType="num">
                                      <p:cBhvr additive="base">
                                        <p:cTn id="146" dur="3250"/>
                                        <p:tgtEl>
                                          <p:spTgt spid="11"/>
                                        </p:tgtEl>
                                        <p:attrNameLst>
                                          <p:attrName>ppt_x</p:attrName>
                                        </p:attrNameLst>
                                      </p:cBhvr>
                                      <p:tavLst>
                                        <p:tav tm="0">
                                          <p:val>
                                            <p:strVal val="ppt_x"/>
                                          </p:val>
                                        </p:tav>
                                        <p:tav tm="100000">
                                          <p:val>
                                            <p:strVal val="0-ppt_w/2"/>
                                          </p:val>
                                        </p:tav>
                                      </p:tavLst>
                                    </p:anim>
                                    <p:anim calcmode="lin" valueType="num">
                                      <p:cBhvr additive="base">
                                        <p:cTn id="147" dur="3250"/>
                                        <p:tgtEl>
                                          <p:spTgt spid="11"/>
                                        </p:tgtEl>
                                        <p:attrNameLst>
                                          <p:attrName>ppt_y</p:attrName>
                                        </p:attrNameLst>
                                      </p:cBhvr>
                                      <p:tavLst>
                                        <p:tav tm="0">
                                          <p:val>
                                            <p:strVal val="ppt_y"/>
                                          </p:val>
                                        </p:tav>
                                        <p:tav tm="100000">
                                          <p:val>
                                            <p:strVal val="0-ppt_h/2"/>
                                          </p:val>
                                        </p:tav>
                                      </p:tavLst>
                                    </p:anim>
                                    <p:set>
                                      <p:cBhvr>
                                        <p:cTn id="148" dur="1" fill="hold">
                                          <p:stCondLst>
                                            <p:cond delay="3249"/>
                                          </p:stCondLst>
                                        </p:cTn>
                                        <p:tgtEl>
                                          <p:spTgt spid="11"/>
                                        </p:tgtEl>
                                        <p:attrNameLst>
                                          <p:attrName>style.visibility</p:attrName>
                                        </p:attrNameLst>
                                      </p:cBhvr>
                                      <p:to>
                                        <p:strVal val="hidden"/>
                                      </p:to>
                                    </p:set>
                                  </p:childTnLst>
                                </p:cTn>
                              </p:par>
                              <p:par>
                                <p:cTn id="149" presetID="2" presetClass="exit" presetSubtype="9" fill="hold" nodeType="withEffect">
                                  <p:stCondLst>
                                    <p:cond delay="0"/>
                                  </p:stCondLst>
                                  <p:childTnLst>
                                    <p:anim calcmode="lin" valueType="num">
                                      <p:cBhvr additive="base">
                                        <p:cTn id="150" dur="3250"/>
                                        <p:tgtEl>
                                          <p:spTgt spid="13"/>
                                        </p:tgtEl>
                                        <p:attrNameLst>
                                          <p:attrName>ppt_x</p:attrName>
                                        </p:attrNameLst>
                                      </p:cBhvr>
                                      <p:tavLst>
                                        <p:tav tm="0">
                                          <p:val>
                                            <p:strVal val="ppt_x"/>
                                          </p:val>
                                        </p:tav>
                                        <p:tav tm="100000">
                                          <p:val>
                                            <p:strVal val="0-ppt_w/2"/>
                                          </p:val>
                                        </p:tav>
                                      </p:tavLst>
                                    </p:anim>
                                    <p:anim calcmode="lin" valueType="num">
                                      <p:cBhvr additive="base">
                                        <p:cTn id="151" dur="3250"/>
                                        <p:tgtEl>
                                          <p:spTgt spid="13"/>
                                        </p:tgtEl>
                                        <p:attrNameLst>
                                          <p:attrName>ppt_y</p:attrName>
                                        </p:attrNameLst>
                                      </p:cBhvr>
                                      <p:tavLst>
                                        <p:tav tm="0">
                                          <p:val>
                                            <p:strVal val="ppt_y"/>
                                          </p:val>
                                        </p:tav>
                                        <p:tav tm="100000">
                                          <p:val>
                                            <p:strVal val="0-ppt_h/2"/>
                                          </p:val>
                                        </p:tav>
                                      </p:tavLst>
                                    </p:anim>
                                    <p:set>
                                      <p:cBhvr>
                                        <p:cTn id="152" dur="1" fill="hold">
                                          <p:stCondLst>
                                            <p:cond delay="3249"/>
                                          </p:stCondLst>
                                        </p:cTn>
                                        <p:tgtEl>
                                          <p:spTgt spid="13"/>
                                        </p:tgtEl>
                                        <p:attrNameLst>
                                          <p:attrName>style.visibility</p:attrName>
                                        </p:attrNameLst>
                                      </p:cBhvr>
                                      <p:to>
                                        <p:strVal val="hidden"/>
                                      </p:to>
                                    </p:set>
                                  </p:childTnLst>
                                </p:cTn>
                              </p:par>
                              <p:par>
                                <p:cTn id="153" presetID="8" presetClass="entr" presetSubtype="32" fill="hold" nodeType="withEffect">
                                  <p:stCondLst>
                                    <p:cond delay="500"/>
                                  </p:stCondLst>
                                  <p:childTnLst>
                                    <p:set>
                                      <p:cBhvr>
                                        <p:cTn id="154" dur="1" fill="hold">
                                          <p:stCondLst>
                                            <p:cond delay="0"/>
                                          </p:stCondLst>
                                        </p:cTn>
                                        <p:tgtEl>
                                          <p:spTgt spid="14"/>
                                        </p:tgtEl>
                                        <p:attrNameLst>
                                          <p:attrName>style.visibility</p:attrName>
                                        </p:attrNameLst>
                                      </p:cBhvr>
                                      <p:to>
                                        <p:strVal val="visible"/>
                                      </p:to>
                                    </p:set>
                                    <p:animEffect transition="in" filter="diamond(out)">
                                      <p:cBhvr>
                                        <p:cTn id="155"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19 Rectángulo"/>
          <p:cNvSpPr/>
          <p:nvPr/>
        </p:nvSpPr>
        <p:spPr>
          <a:xfrm>
            <a:off x="-10886" y="0"/>
            <a:ext cx="9154886" cy="6858000"/>
          </a:xfrm>
          <a:prstGeom prst="rect">
            <a:avLst/>
          </a:prstGeom>
          <a:gradFill flip="none" rotWithShape="1">
            <a:gsLst>
              <a:gs pos="7000">
                <a:schemeClr val="accent1">
                  <a:lumMod val="0"/>
                </a:schemeClr>
              </a:gs>
              <a:gs pos="0">
                <a:srgbClr val="5DFFFF"/>
              </a:gs>
              <a:gs pos="72000">
                <a:schemeClr val="accent1">
                  <a:lumMod val="50000"/>
                </a:schemeClr>
              </a:gs>
              <a:gs pos="47000">
                <a:schemeClr val="bg2">
                  <a:lumMod val="22000"/>
                </a:schemeClr>
              </a:gs>
              <a:gs pos="100000">
                <a:srgbClr val="9933FF">
                  <a:lumMod val="4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22" name="21 Imagen" descr="Diapositiva34.JPG"/>
          <p:cNvPicPr>
            <a:picLocks noGrp="1" noChangeAspect="1"/>
          </p:cNvPicPr>
          <p:nvPr isPhoto="1"/>
        </p:nvPicPr>
        <p:blipFill>
          <a:blip r:embed="rId2" cstate="print">
            <a:lum bright="-10000" contrast="10000"/>
          </a:blip>
          <a:stretch>
            <a:fillRect/>
          </a:stretch>
        </p:blipFill>
        <p:spPr>
          <a:xfrm>
            <a:off x="15457" y="260648"/>
            <a:ext cx="9144000" cy="6336704"/>
          </a:xfrm>
          <a:prstGeom prst="rect">
            <a:avLst/>
          </a:prstGeom>
          <a:gradFill>
            <a:gsLst>
              <a:gs pos="0">
                <a:schemeClr val="tx1"/>
              </a:gs>
              <a:gs pos="58000">
                <a:srgbClr val="0000FF">
                  <a:lumMod val="45000"/>
                  <a:lumOff val="55000"/>
                </a:srgbClr>
              </a:gs>
              <a:gs pos="38000">
                <a:srgbClr val="00B0F0">
                  <a:lumMod val="28000"/>
                  <a:lumOff val="72000"/>
                </a:srgbClr>
              </a:gs>
              <a:gs pos="84000">
                <a:srgbClr val="339966">
                  <a:lumMod val="55000"/>
                </a:srgbClr>
              </a:gs>
              <a:gs pos="100000">
                <a:srgbClr val="00B050">
                  <a:lumMod val="22000"/>
                </a:srgbClr>
              </a:gs>
              <a:gs pos="94000">
                <a:srgbClr val="006600">
                  <a:lumMod val="29000"/>
                </a:srgbClr>
              </a:gs>
            </a:gsLst>
            <a:path path="circle">
              <a:fillToRect l="100000" t="100000"/>
            </a:path>
          </a:gradFill>
          <a:ln>
            <a:noFill/>
          </a:ln>
        </p:spPr>
      </p:pic>
      <p:sp>
        <p:nvSpPr>
          <p:cNvPr id="21" name="20 Rectángulo"/>
          <p:cNvSpPr/>
          <p:nvPr/>
        </p:nvSpPr>
        <p:spPr>
          <a:xfrm>
            <a:off x="30724" y="0"/>
            <a:ext cx="9154886"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sp>
        <p:nvSpPr>
          <p:cNvPr id="8" name="7 Forma libre"/>
          <p:cNvSpPr/>
          <p:nvPr/>
        </p:nvSpPr>
        <p:spPr>
          <a:xfrm rot="2620551">
            <a:off x="3070599" y="1877911"/>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0">
                <a:schemeClr val="tx1"/>
              </a:gs>
              <a:gs pos="58000">
                <a:srgbClr val="0000FF">
                  <a:lumMod val="45000"/>
                  <a:lumOff val="55000"/>
                </a:srgbClr>
              </a:gs>
              <a:gs pos="38000">
                <a:srgbClr val="00B0F0">
                  <a:lumMod val="28000"/>
                  <a:lumOff val="72000"/>
                </a:srgbClr>
              </a:gs>
              <a:gs pos="84000">
                <a:srgbClr val="339966">
                  <a:lumMod val="55000"/>
                </a:srgbClr>
              </a:gs>
              <a:gs pos="100000">
                <a:srgbClr val="00B050">
                  <a:lumMod val="22000"/>
                </a:srgbClr>
              </a:gs>
              <a:gs pos="94000">
                <a:srgbClr val="006600">
                  <a:lumMod val="29000"/>
                </a:srgbClr>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9" name="8 Forma libre"/>
          <p:cNvSpPr/>
          <p:nvPr/>
        </p:nvSpPr>
        <p:spPr>
          <a:xfrm rot="19252301" flipH="1">
            <a:off x="4510757" y="1910709"/>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0">
                <a:schemeClr val="tx1"/>
              </a:gs>
              <a:gs pos="58000">
                <a:srgbClr val="0000FF">
                  <a:lumMod val="45000"/>
                  <a:lumOff val="55000"/>
                </a:srgbClr>
              </a:gs>
              <a:gs pos="38000">
                <a:srgbClr val="00B0F0">
                  <a:lumMod val="28000"/>
                  <a:lumOff val="72000"/>
                </a:srgbClr>
              </a:gs>
              <a:gs pos="84000">
                <a:srgbClr val="339966">
                  <a:lumMod val="55000"/>
                </a:srgbClr>
              </a:gs>
              <a:gs pos="100000">
                <a:srgbClr val="00B050">
                  <a:lumMod val="22000"/>
                </a:srgbClr>
              </a:gs>
              <a:gs pos="94000">
                <a:srgbClr val="006600">
                  <a:lumMod val="29000"/>
                </a:srgbClr>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0" name="9 Forma libre"/>
          <p:cNvSpPr/>
          <p:nvPr/>
        </p:nvSpPr>
        <p:spPr>
          <a:xfrm rot="13468867">
            <a:off x="4514817" y="3295287"/>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0">
                <a:schemeClr val="tx1"/>
              </a:gs>
              <a:gs pos="58000">
                <a:srgbClr val="0000FF">
                  <a:lumMod val="45000"/>
                  <a:lumOff val="55000"/>
                </a:srgbClr>
              </a:gs>
              <a:gs pos="38000">
                <a:srgbClr val="00B0F0">
                  <a:lumMod val="28000"/>
                  <a:lumOff val="72000"/>
                </a:srgbClr>
              </a:gs>
              <a:gs pos="84000">
                <a:srgbClr val="339966">
                  <a:lumMod val="55000"/>
                </a:srgbClr>
              </a:gs>
              <a:gs pos="100000">
                <a:srgbClr val="00B050">
                  <a:lumMod val="22000"/>
                </a:srgbClr>
              </a:gs>
              <a:gs pos="94000">
                <a:srgbClr val="006600">
                  <a:lumMod val="29000"/>
                </a:srgbClr>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1" name="10 Forma libre"/>
          <p:cNvSpPr/>
          <p:nvPr/>
        </p:nvSpPr>
        <p:spPr>
          <a:xfrm rot="18871424">
            <a:off x="3166956" y="3296654"/>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0">
                <a:schemeClr val="tx1"/>
              </a:gs>
              <a:gs pos="58000">
                <a:srgbClr val="0000FF">
                  <a:lumMod val="45000"/>
                  <a:lumOff val="55000"/>
                </a:srgbClr>
              </a:gs>
              <a:gs pos="38000">
                <a:srgbClr val="00B0F0">
                  <a:lumMod val="28000"/>
                  <a:lumOff val="72000"/>
                </a:srgbClr>
              </a:gs>
              <a:gs pos="84000">
                <a:srgbClr val="339966">
                  <a:lumMod val="55000"/>
                </a:srgbClr>
              </a:gs>
              <a:gs pos="100000">
                <a:srgbClr val="00B050">
                  <a:lumMod val="22000"/>
                </a:srgbClr>
              </a:gs>
              <a:gs pos="94000">
                <a:srgbClr val="006600">
                  <a:lumMod val="29000"/>
                </a:srgbClr>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2" name="11 Forma libre"/>
          <p:cNvSpPr/>
          <p:nvPr/>
        </p:nvSpPr>
        <p:spPr>
          <a:xfrm rot="19252301" flipH="1">
            <a:off x="5096400" y="1409444"/>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0">
                <a:schemeClr val="tx1"/>
              </a:gs>
              <a:gs pos="58000">
                <a:srgbClr val="0000FF">
                  <a:lumMod val="45000"/>
                  <a:lumOff val="55000"/>
                </a:srgbClr>
              </a:gs>
              <a:gs pos="38000">
                <a:srgbClr val="00B0F0">
                  <a:lumMod val="28000"/>
                  <a:lumOff val="72000"/>
                </a:srgbClr>
              </a:gs>
              <a:gs pos="84000">
                <a:srgbClr val="339966">
                  <a:lumMod val="55000"/>
                </a:srgbClr>
              </a:gs>
              <a:gs pos="100000">
                <a:srgbClr val="00B050">
                  <a:lumMod val="22000"/>
                </a:srgbClr>
              </a:gs>
              <a:gs pos="94000">
                <a:srgbClr val="006600">
                  <a:lumMod val="29000"/>
                </a:srgbClr>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3" name="12 Forma libre"/>
          <p:cNvSpPr/>
          <p:nvPr/>
        </p:nvSpPr>
        <p:spPr>
          <a:xfrm rot="19252301" flipH="1">
            <a:off x="5805073" y="752609"/>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0">
                <a:schemeClr val="tx1"/>
              </a:gs>
              <a:gs pos="58000">
                <a:srgbClr val="0000FF">
                  <a:lumMod val="45000"/>
                  <a:lumOff val="55000"/>
                </a:srgbClr>
              </a:gs>
              <a:gs pos="38000">
                <a:srgbClr val="00B0F0">
                  <a:lumMod val="28000"/>
                  <a:lumOff val="72000"/>
                </a:srgbClr>
              </a:gs>
              <a:gs pos="84000">
                <a:srgbClr val="339966">
                  <a:lumMod val="55000"/>
                </a:srgbClr>
              </a:gs>
              <a:gs pos="100000">
                <a:srgbClr val="00B050">
                  <a:lumMod val="22000"/>
                </a:srgbClr>
              </a:gs>
              <a:gs pos="94000">
                <a:srgbClr val="006600">
                  <a:lumMod val="29000"/>
                </a:srgbClr>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4" name="13 Forma libre"/>
          <p:cNvSpPr/>
          <p:nvPr/>
        </p:nvSpPr>
        <p:spPr>
          <a:xfrm rot="2620551">
            <a:off x="2444122" y="1409952"/>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flip="none" rotWithShape="1">
            <a:gsLst>
              <a:gs pos="0">
                <a:schemeClr val="tx1"/>
              </a:gs>
              <a:gs pos="58000">
                <a:srgbClr val="0000FF">
                  <a:lumMod val="45000"/>
                  <a:lumOff val="55000"/>
                </a:srgbClr>
              </a:gs>
              <a:gs pos="38000">
                <a:srgbClr val="00B0F0">
                  <a:lumMod val="28000"/>
                  <a:lumOff val="72000"/>
                </a:srgbClr>
              </a:gs>
              <a:gs pos="84000">
                <a:srgbClr val="339966">
                  <a:lumMod val="55000"/>
                </a:srgbClr>
              </a:gs>
              <a:gs pos="100000">
                <a:srgbClr val="00B050">
                  <a:lumMod val="22000"/>
                </a:srgbClr>
              </a:gs>
              <a:gs pos="94000">
                <a:srgbClr val="006600">
                  <a:lumMod val="29000"/>
                </a:srgb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5" name="14 Forma libre"/>
          <p:cNvSpPr/>
          <p:nvPr/>
        </p:nvSpPr>
        <p:spPr>
          <a:xfrm rot="2620551">
            <a:off x="1796049" y="753117"/>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0">
                <a:schemeClr val="tx1"/>
              </a:gs>
              <a:gs pos="58000">
                <a:srgbClr val="0000FF">
                  <a:lumMod val="45000"/>
                  <a:lumOff val="55000"/>
                </a:srgbClr>
              </a:gs>
              <a:gs pos="38000">
                <a:srgbClr val="00B0F0">
                  <a:lumMod val="28000"/>
                  <a:lumOff val="72000"/>
                </a:srgbClr>
              </a:gs>
              <a:gs pos="84000">
                <a:srgbClr val="339966">
                  <a:lumMod val="55000"/>
                </a:srgbClr>
              </a:gs>
              <a:gs pos="100000">
                <a:srgbClr val="00B050">
                  <a:lumMod val="22000"/>
                </a:srgbClr>
              </a:gs>
              <a:gs pos="94000">
                <a:srgbClr val="006600">
                  <a:lumMod val="29000"/>
                </a:srgbClr>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6" name="15 Forma libre"/>
          <p:cNvSpPr/>
          <p:nvPr/>
        </p:nvSpPr>
        <p:spPr>
          <a:xfrm rot="13468867">
            <a:off x="5109793" y="3856359"/>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0">
                <a:schemeClr val="tx1"/>
              </a:gs>
              <a:gs pos="58000">
                <a:srgbClr val="0000FF">
                  <a:lumMod val="45000"/>
                  <a:lumOff val="55000"/>
                </a:srgbClr>
              </a:gs>
              <a:gs pos="38000">
                <a:srgbClr val="00B0F0">
                  <a:lumMod val="28000"/>
                  <a:lumOff val="72000"/>
                </a:srgbClr>
              </a:gs>
              <a:gs pos="84000">
                <a:srgbClr val="339966">
                  <a:lumMod val="55000"/>
                </a:srgbClr>
              </a:gs>
              <a:gs pos="100000">
                <a:srgbClr val="00B050">
                  <a:lumMod val="22000"/>
                </a:srgbClr>
              </a:gs>
              <a:gs pos="94000">
                <a:srgbClr val="006600">
                  <a:lumMod val="29000"/>
                </a:srgbClr>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7" name="16 Forma libre"/>
          <p:cNvSpPr/>
          <p:nvPr/>
        </p:nvSpPr>
        <p:spPr>
          <a:xfrm rot="13468867">
            <a:off x="5791680" y="4453395"/>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0">
                <a:schemeClr val="tx1"/>
              </a:gs>
              <a:gs pos="58000">
                <a:srgbClr val="0000FF">
                  <a:lumMod val="45000"/>
                  <a:lumOff val="55000"/>
                </a:srgbClr>
              </a:gs>
              <a:gs pos="38000">
                <a:srgbClr val="00B0F0">
                  <a:lumMod val="28000"/>
                  <a:lumOff val="72000"/>
                </a:srgbClr>
              </a:gs>
              <a:gs pos="84000">
                <a:srgbClr val="339966">
                  <a:lumMod val="55000"/>
                </a:srgbClr>
              </a:gs>
              <a:gs pos="100000">
                <a:srgbClr val="00B050">
                  <a:lumMod val="22000"/>
                </a:srgbClr>
              </a:gs>
              <a:gs pos="94000">
                <a:srgbClr val="006600">
                  <a:lumMod val="29000"/>
                </a:srgbClr>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8" name="17 Forma libre"/>
          <p:cNvSpPr/>
          <p:nvPr/>
        </p:nvSpPr>
        <p:spPr>
          <a:xfrm rot="18871424">
            <a:off x="2652051" y="3859187"/>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0">
                <a:schemeClr val="tx1"/>
              </a:gs>
              <a:gs pos="58000">
                <a:srgbClr val="0000FF">
                  <a:lumMod val="45000"/>
                  <a:lumOff val="55000"/>
                </a:srgbClr>
              </a:gs>
              <a:gs pos="38000">
                <a:srgbClr val="00B0F0">
                  <a:lumMod val="28000"/>
                  <a:lumOff val="72000"/>
                </a:srgbClr>
              </a:gs>
              <a:gs pos="84000">
                <a:srgbClr val="339966">
                  <a:lumMod val="55000"/>
                </a:srgbClr>
              </a:gs>
              <a:gs pos="100000">
                <a:srgbClr val="00B050">
                  <a:lumMod val="22000"/>
                </a:srgbClr>
              </a:gs>
              <a:gs pos="94000">
                <a:srgbClr val="006600">
                  <a:lumMod val="29000"/>
                </a:srgbClr>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19" name="18 Forma libre"/>
          <p:cNvSpPr/>
          <p:nvPr/>
        </p:nvSpPr>
        <p:spPr>
          <a:xfrm rot="18871424">
            <a:off x="2032988" y="4449310"/>
            <a:ext cx="1523069" cy="1746799"/>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0" h="6858000">
                <a:moveTo>
                  <a:pt x="0" y="0"/>
                </a:moveTo>
                <a:lnTo>
                  <a:pt x="0" y="0"/>
                </a:lnTo>
                <a:lnTo>
                  <a:pt x="4572000" y="3429000"/>
                </a:lnTo>
                <a:lnTo>
                  <a:pt x="0" y="6858000"/>
                </a:lnTo>
                <a:lnTo>
                  <a:pt x="0" y="6858000"/>
                </a:lnTo>
                <a:lnTo>
                  <a:pt x="3214678" y="3429000"/>
                </a:lnTo>
                <a:lnTo>
                  <a:pt x="0" y="0"/>
                </a:lnTo>
                <a:close/>
              </a:path>
            </a:pathLst>
          </a:custGeom>
          <a:gradFill>
            <a:gsLst>
              <a:gs pos="0">
                <a:schemeClr val="tx1"/>
              </a:gs>
              <a:gs pos="58000">
                <a:srgbClr val="0000FF">
                  <a:lumMod val="45000"/>
                  <a:lumOff val="55000"/>
                </a:srgbClr>
              </a:gs>
              <a:gs pos="38000">
                <a:srgbClr val="00B0F0">
                  <a:lumMod val="28000"/>
                  <a:lumOff val="72000"/>
                </a:srgbClr>
              </a:gs>
              <a:gs pos="84000">
                <a:srgbClr val="339966">
                  <a:lumMod val="55000"/>
                </a:srgbClr>
              </a:gs>
              <a:gs pos="100000">
                <a:srgbClr val="00B050">
                  <a:lumMod val="22000"/>
                </a:srgbClr>
              </a:gs>
              <a:gs pos="94000">
                <a:srgbClr val="006600">
                  <a:lumMod val="29000"/>
                </a:srgbClr>
              </a:gs>
            </a:gsLst>
            <a:path path="circle">
              <a:fillToRect l="100000" t="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s-ES" dirty="0">
              <a:solidFill>
                <a:schemeClr val="tx1"/>
              </a:solidFill>
            </a:endParaRPr>
          </a:p>
        </p:txBody>
      </p:sp>
      <p:sp>
        <p:nvSpPr>
          <p:cNvPr id="26" name="25 Forma libre"/>
          <p:cNvSpPr/>
          <p:nvPr/>
        </p:nvSpPr>
        <p:spPr>
          <a:xfrm>
            <a:off x="-21764" y="-1"/>
            <a:ext cx="9184079" cy="64969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0000FF">
                  <a:lumMod val="45000"/>
                  <a:lumOff val="55000"/>
                </a:srgbClr>
              </a:gs>
              <a:gs pos="39000">
                <a:srgbClr val="00B0F0">
                  <a:lumMod val="28000"/>
                  <a:lumOff val="72000"/>
                </a:srgbClr>
              </a:gs>
              <a:gs pos="91000">
                <a:srgbClr val="339966">
                  <a:lumMod val="34000"/>
                </a:srgbClr>
              </a:gs>
              <a:gs pos="100000">
                <a:srgbClr val="00B050">
                  <a:lumMod val="22000"/>
                </a:srgbClr>
              </a:gs>
              <a:gs pos="100000">
                <a:srgbClr val="006600">
                  <a:lumMod val="29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Forma libre"/>
          <p:cNvSpPr/>
          <p:nvPr/>
        </p:nvSpPr>
        <p:spPr>
          <a:xfrm rot="10800000">
            <a:off x="-57505" y="6165303"/>
            <a:ext cx="9201504" cy="69269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chemeClr val="tx1"/>
              </a:gs>
              <a:gs pos="58000">
                <a:srgbClr val="0000FF">
                  <a:lumMod val="45000"/>
                  <a:lumOff val="55000"/>
                </a:srgbClr>
              </a:gs>
              <a:gs pos="39000">
                <a:srgbClr val="00B0F0">
                  <a:lumMod val="28000"/>
                  <a:lumOff val="72000"/>
                </a:srgbClr>
              </a:gs>
              <a:gs pos="91000">
                <a:srgbClr val="339966">
                  <a:lumMod val="34000"/>
                </a:srgbClr>
              </a:gs>
              <a:gs pos="100000">
                <a:srgbClr val="00B050">
                  <a:lumMod val="22000"/>
                </a:srgbClr>
              </a:gs>
              <a:gs pos="100000">
                <a:srgbClr val="006600">
                  <a:lumMod val="29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65209649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8" presetClass="emph" presetSubtype="0" fill="hold" grpId="0" nodeType="withEffect">
                                  <p:stCondLst>
                                    <p:cond delay="0"/>
                                  </p:stCondLst>
                                  <p:childTnLst>
                                    <p:animRot by="21600000">
                                      <p:cBhvr>
                                        <p:cTn id="9" dur="3000" fill="hold"/>
                                        <p:tgtEl>
                                          <p:spTgt spid="8"/>
                                        </p:tgtEl>
                                        <p:attrNameLst>
                                          <p:attrName>r</p:attrName>
                                        </p:attrNameLst>
                                      </p:cBhvr>
                                    </p:animRot>
                                  </p:childTnLst>
                                </p:cTn>
                              </p:par>
                              <p:par>
                                <p:cTn id="10" presetID="23" presetClass="entr" presetSubtype="528" fill="hold" grpId="1"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3000" fill="hold"/>
                                        <p:tgtEl>
                                          <p:spTgt spid="8"/>
                                        </p:tgtEl>
                                        <p:attrNameLst>
                                          <p:attrName>ppt_w</p:attrName>
                                        </p:attrNameLst>
                                      </p:cBhvr>
                                      <p:tavLst>
                                        <p:tav tm="0">
                                          <p:val>
                                            <p:fltVal val="0"/>
                                          </p:val>
                                        </p:tav>
                                        <p:tav tm="100000">
                                          <p:val>
                                            <p:strVal val="#ppt_w"/>
                                          </p:val>
                                        </p:tav>
                                      </p:tavLst>
                                    </p:anim>
                                    <p:anim calcmode="lin" valueType="num">
                                      <p:cBhvr>
                                        <p:cTn id="13" dur="3000" fill="hold"/>
                                        <p:tgtEl>
                                          <p:spTgt spid="8"/>
                                        </p:tgtEl>
                                        <p:attrNameLst>
                                          <p:attrName>ppt_h</p:attrName>
                                        </p:attrNameLst>
                                      </p:cBhvr>
                                      <p:tavLst>
                                        <p:tav tm="0">
                                          <p:val>
                                            <p:fltVal val="0"/>
                                          </p:val>
                                        </p:tav>
                                        <p:tav tm="100000">
                                          <p:val>
                                            <p:strVal val="#ppt_h"/>
                                          </p:val>
                                        </p:tav>
                                      </p:tavLst>
                                    </p:anim>
                                    <p:anim calcmode="lin" valueType="num">
                                      <p:cBhvr>
                                        <p:cTn id="14" dur="3000" fill="hold"/>
                                        <p:tgtEl>
                                          <p:spTgt spid="8"/>
                                        </p:tgtEl>
                                        <p:attrNameLst>
                                          <p:attrName>ppt_x</p:attrName>
                                        </p:attrNameLst>
                                      </p:cBhvr>
                                      <p:tavLst>
                                        <p:tav tm="0">
                                          <p:val>
                                            <p:fltVal val="0.5"/>
                                          </p:val>
                                        </p:tav>
                                        <p:tav tm="100000">
                                          <p:val>
                                            <p:strVal val="#ppt_x"/>
                                          </p:val>
                                        </p:tav>
                                      </p:tavLst>
                                    </p:anim>
                                    <p:anim calcmode="lin" valueType="num">
                                      <p:cBhvr>
                                        <p:cTn id="15" dur="3000" fill="hold"/>
                                        <p:tgtEl>
                                          <p:spTgt spid="8"/>
                                        </p:tgtEl>
                                        <p:attrNameLst>
                                          <p:attrName>ppt_y</p:attrName>
                                        </p:attrNameLst>
                                      </p:cBhvr>
                                      <p:tavLst>
                                        <p:tav tm="0">
                                          <p:val>
                                            <p:fltVal val="0.5"/>
                                          </p:val>
                                        </p:tav>
                                        <p:tav tm="100000">
                                          <p:val>
                                            <p:strVal val="#ppt_y"/>
                                          </p:val>
                                        </p:tav>
                                      </p:tavLst>
                                    </p:anim>
                                  </p:childTnLst>
                                </p:cTn>
                              </p:par>
                              <p:par>
                                <p:cTn id="16" presetID="13" presetClass="entr" presetSubtype="16" fill="hold" grpId="2"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in)">
                                      <p:cBhvr>
                                        <p:cTn id="18" dur="3000"/>
                                        <p:tgtEl>
                                          <p:spTgt spid="8"/>
                                        </p:tgtEl>
                                      </p:cBhvr>
                                    </p:animEffect>
                                  </p:childTnLst>
                                </p:cTn>
                              </p:par>
                              <p:par>
                                <p:cTn id="19" presetID="8" presetClass="emph" presetSubtype="0" fill="hold" grpId="0" nodeType="withEffect">
                                  <p:stCondLst>
                                    <p:cond delay="0"/>
                                  </p:stCondLst>
                                  <p:childTnLst>
                                    <p:animRot by="-21600000">
                                      <p:cBhvr>
                                        <p:cTn id="20" dur="3000" fill="hold"/>
                                        <p:tgtEl>
                                          <p:spTgt spid="9"/>
                                        </p:tgtEl>
                                        <p:attrNameLst>
                                          <p:attrName>r</p:attrName>
                                        </p:attrNameLst>
                                      </p:cBhvr>
                                    </p:animRot>
                                  </p:childTnLst>
                                </p:cTn>
                              </p:par>
                              <p:par>
                                <p:cTn id="21" presetID="23" presetClass="entr" presetSubtype="528" fill="hold" grpId="1"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p:val>
                                            <p:fltVal val="0"/>
                                          </p:val>
                                        </p:tav>
                                        <p:tav tm="100000">
                                          <p:val>
                                            <p:strVal val="#ppt_w"/>
                                          </p:val>
                                        </p:tav>
                                      </p:tavLst>
                                    </p:anim>
                                    <p:anim calcmode="lin" valueType="num">
                                      <p:cBhvr>
                                        <p:cTn id="24" dur="3000" fill="hold"/>
                                        <p:tgtEl>
                                          <p:spTgt spid="9"/>
                                        </p:tgtEl>
                                        <p:attrNameLst>
                                          <p:attrName>ppt_h</p:attrName>
                                        </p:attrNameLst>
                                      </p:cBhvr>
                                      <p:tavLst>
                                        <p:tav tm="0">
                                          <p:val>
                                            <p:fltVal val="0"/>
                                          </p:val>
                                        </p:tav>
                                        <p:tav tm="100000">
                                          <p:val>
                                            <p:strVal val="#ppt_h"/>
                                          </p:val>
                                        </p:tav>
                                      </p:tavLst>
                                    </p:anim>
                                    <p:anim calcmode="lin" valueType="num">
                                      <p:cBhvr>
                                        <p:cTn id="25" dur="3000" fill="hold"/>
                                        <p:tgtEl>
                                          <p:spTgt spid="9"/>
                                        </p:tgtEl>
                                        <p:attrNameLst>
                                          <p:attrName>ppt_x</p:attrName>
                                        </p:attrNameLst>
                                      </p:cBhvr>
                                      <p:tavLst>
                                        <p:tav tm="0">
                                          <p:val>
                                            <p:fltVal val="0.5"/>
                                          </p:val>
                                        </p:tav>
                                        <p:tav tm="100000">
                                          <p:val>
                                            <p:strVal val="#ppt_x"/>
                                          </p:val>
                                        </p:tav>
                                      </p:tavLst>
                                    </p:anim>
                                    <p:anim calcmode="lin" valueType="num">
                                      <p:cBhvr>
                                        <p:cTn id="26" dur="3000" fill="hold"/>
                                        <p:tgtEl>
                                          <p:spTgt spid="9"/>
                                        </p:tgtEl>
                                        <p:attrNameLst>
                                          <p:attrName>ppt_y</p:attrName>
                                        </p:attrNameLst>
                                      </p:cBhvr>
                                      <p:tavLst>
                                        <p:tav tm="0">
                                          <p:val>
                                            <p:fltVal val="0.5"/>
                                          </p:val>
                                        </p:tav>
                                        <p:tav tm="100000">
                                          <p:val>
                                            <p:strVal val="#ppt_y"/>
                                          </p:val>
                                        </p:tav>
                                      </p:tavLst>
                                    </p:anim>
                                  </p:childTnLst>
                                </p:cTn>
                              </p:par>
                              <p:par>
                                <p:cTn id="27" presetID="13" presetClass="entr" presetSubtype="16" fill="hold" grpId="2"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plus(in)">
                                      <p:cBhvr>
                                        <p:cTn id="29" dur="3000"/>
                                        <p:tgtEl>
                                          <p:spTgt spid="9"/>
                                        </p:tgtEl>
                                      </p:cBhvr>
                                    </p:animEffect>
                                  </p:childTnLst>
                                </p:cTn>
                              </p:par>
                              <p:par>
                                <p:cTn id="30" presetID="8" presetClass="emph" presetSubtype="0" fill="hold" grpId="0" nodeType="withEffect">
                                  <p:stCondLst>
                                    <p:cond delay="0"/>
                                  </p:stCondLst>
                                  <p:childTnLst>
                                    <p:animRot by="21600000">
                                      <p:cBhvr>
                                        <p:cTn id="31" dur="3000" fill="hold"/>
                                        <p:tgtEl>
                                          <p:spTgt spid="10"/>
                                        </p:tgtEl>
                                        <p:attrNameLst>
                                          <p:attrName>r</p:attrName>
                                        </p:attrNameLst>
                                      </p:cBhvr>
                                    </p:animRot>
                                  </p:childTnLst>
                                </p:cTn>
                              </p:par>
                              <p:par>
                                <p:cTn id="32" presetID="23" presetClass="entr" presetSubtype="528" fill="hold" grpId="1"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13" presetClass="entr" presetSubtype="16" fill="hold" grpId="2"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plus(in)">
                                      <p:cBhvr>
                                        <p:cTn id="40" dur="3000"/>
                                        <p:tgtEl>
                                          <p:spTgt spid="10"/>
                                        </p:tgtEl>
                                      </p:cBhvr>
                                    </p:animEffect>
                                  </p:childTnLst>
                                </p:cTn>
                              </p:par>
                              <p:par>
                                <p:cTn id="41" presetID="8" presetClass="emph" presetSubtype="0" fill="hold" grpId="0" nodeType="withEffect">
                                  <p:stCondLst>
                                    <p:cond delay="0"/>
                                  </p:stCondLst>
                                  <p:childTnLst>
                                    <p:animRot by="-21600000">
                                      <p:cBhvr>
                                        <p:cTn id="42" dur="3000" fill="hold"/>
                                        <p:tgtEl>
                                          <p:spTgt spid="11"/>
                                        </p:tgtEl>
                                        <p:attrNameLst>
                                          <p:attrName>r</p:attrName>
                                        </p:attrNameLst>
                                      </p:cBhvr>
                                    </p:animRot>
                                  </p:childTnLst>
                                </p:cTn>
                              </p:par>
                              <p:par>
                                <p:cTn id="43" presetID="23" presetClass="entr" presetSubtype="528" fill="hold" grpId="1"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3000" fill="hold"/>
                                        <p:tgtEl>
                                          <p:spTgt spid="11"/>
                                        </p:tgtEl>
                                        <p:attrNameLst>
                                          <p:attrName>ppt_w</p:attrName>
                                        </p:attrNameLst>
                                      </p:cBhvr>
                                      <p:tavLst>
                                        <p:tav tm="0">
                                          <p:val>
                                            <p:fltVal val="0"/>
                                          </p:val>
                                        </p:tav>
                                        <p:tav tm="100000">
                                          <p:val>
                                            <p:strVal val="#ppt_w"/>
                                          </p:val>
                                        </p:tav>
                                      </p:tavLst>
                                    </p:anim>
                                    <p:anim calcmode="lin" valueType="num">
                                      <p:cBhvr>
                                        <p:cTn id="46" dur="3000" fill="hold"/>
                                        <p:tgtEl>
                                          <p:spTgt spid="11"/>
                                        </p:tgtEl>
                                        <p:attrNameLst>
                                          <p:attrName>ppt_h</p:attrName>
                                        </p:attrNameLst>
                                      </p:cBhvr>
                                      <p:tavLst>
                                        <p:tav tm="0">
                                          <p:val>
                                            <p:fltVal val="0"/>
                                          </p:val>
                                        </p:tav>
                                        <p:tav tm="100000">
                                          <p:val>
                                            <p:strVal val="#ppt_h"/>
                                          </p:val>
                                        </p:tav>
                                      </p:tavLst>
                                    </p:anim>
                                    <p:anim calcmode="lin" valueType="num">
                                      <p:cBhvr>
                                        <p:cTn id="47" dur="3000" fill="hold"/>
                                        <p:tgtEl>
                                          <p:spTgt spid="11"/>
                                        </p:tgtEl>
                                        <p:attrNameLst>
                                          <p:attrName>ppt_x</p:attrName>
                                        </p:attrNameLst>
                                      </p:cBhvr>
                                      <p:tavLst>
                                        <p:tav tm="0">
                                          <p:val>
                                            <p:fltVal val="0.5"/>
                                          </p:val>
                                        </p:tav>
                                        <p:tav tm="100000">
                                          <p:val>
                                            <p:strVal val="#ppt_x"/>
                                          </p:val>
                                        </p:tav>
                                      </p:tavLst>
                                    </p:anim>
                                    <p:anim calcmode="lin" valueType="num">
                                      <p:cBhvr>
                                        <p:cTn id="48" dur="3000" fill="hold"/>
                                        <p:tgtEl>
                                          <p:spTgt spid="11"/>
                                        </p:tgtEl>
                                        <p:attrNameLst>
                                          <p:attrName>ppt_y</p:attrName>
                                        </p:attrNameLst>
                                      </p:cBhvr>
                                      <p:tavLst>
                                        <p:tav tm="0">
                                          <p:val>
                                            <p:fltVal val="0.5"/>
                                          </p:val>
                                        </p:tav>
                                        <p:tav tm="100000">
                                          <p:val>
                                            <p:strVal val="#ppt_y"/>
                                          </p:val>
                                        </p:tav>
                                      </p:tavLst>
                                    </p:anim>
                                  </p:childTnLst>
                                </p:cTn>
                              </p:par>
                              <p:par>
                                <p:cTn id="49" presetID="13" presetClass="entr" presetSubtype="16" fill="hold" grpId="2"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8" presetClass="emph" presetSubtype="0" fill="hold" grpId="0" nodeType="withEffect">
                                  <p:stCondLst>
                                    <p:cond delay="0"/>
                                  </p:stCondLst>
                                  <p:childTnLst>
                                    <p:animRot by="-21600000">
                                      <p:cBhvr>
                                        <p:cTn id="53" dur="3000" fill="hold"/>
                                        <p:tgtEl>
                                          <p:spTgt spid="12"/>
                                        </p:tgtEl>
                                        <p:attrNameLst>
                                          <p:attrName>r</p:attrName>
                                        </p:attrNameLst>
                                      </p:cBhvr>
                                    </p:animRot>
                                  </p:childTnLst>
                                </p:cTn>
                              </p:par>
                              <p:par>
                                <p:cTn id="54" presetID="23" presetClass="entr" presetSubtype="528" fill="hold" grpId="1"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3000" fill="hold"/>
                                        <p:tgtEl>
                                          <p:spTgt spid="12"/>
                                        </p:tgtEl>
                                        <p:attrNameLst>
                                          <p:attrName>ppt_w</p:attrName>
                                        </p:attrNameLst>
                                      </p:cBhvr>
                                      <p:tavLst>
                                        <p:tav tm="0">
                                          <p:val>
                                            <p:fltVal val="0"/>
                                          </p:val>
                                        </p:tav>
                                        <p:tav tm="100000">
                                          <p:val>
                                            <p:strVal val="#ppt_w"/>
                                          </p:val>
                                        </p:tav>
                                      </p:tavLst>
                                    </p:anim>
                                    <p:anim calcmode="lin" valueType="num">
                                      <p:cBhvr>
                                        <p:cTn id="57" dur="3000" fill="hold"/>
                                        <p:tgtEl>
                                          <p:spTgt spid="12"/>
                                        </p:tgtEl>
                                        <p:attrNameLst>
                                          <p:attrName>ppt_h</p:attrName>
                                        </p:attrNameLst>
                                      </p:cBhvr>
                                      <p:tavLst>
                                        <p:tav tm="0">
                                          <p:val>
                                            <p:fltVal val="0"/>
                                          </p:val>
                                        </p:tav>
                                        <p:tav tm="100000">
                                          <p:val>
                                            <p:strVal val="#ppt_h"/>
                                          </p:val>
                                        </p:tav>
                                      </p:tavLst>
                                    </p:anim>
                                    <p:anim calcmode="lin" valueType="num">
                                      <p:cBhvr>
                                        <p:cTn id="58" dur="3000" fill="hold"/>
                                        <p:tgtEl>
                                          <p:spTgt spid="12"/>
                                        </p:tgtEl>
                                        <p:attrNameLst>
                                          <p:attrName>ppt_x</p:attrName>
                                        </p:attrNameLst>
                                      </p:cBhvr>
                                      <p:tavLst>
                                        <p:tav tm="0">
                                          <p:val>
                                            <p:fltVal val="0.5"/>
                                          </p:val>
                                        </p:tav>
                                        <p:tav tm="100000">
                                          <p:val>
                                            <p:strVal val="#ppt_x"/>
                                          </p:val>
                                        </p:tav>
                                      </p:tavLst>
                                    </p:anim>
                                    <p:anim calcmode="lin" valueType="num">
                                      <p:cBhvr>
                                        <p:cTn id="59" dur="3000" fill="hold"/>
                                        <p:tgtEl>
                                          <p:spTgt spid="12"/>
                                        </p:tgtEl>
                                        <p:attrNameLst>
                                          <p:attrName>ppt_y</p:attrName>
                                        </p:attrNameLst>
                                      </p:cBhvr>
                                      <p:tavLst>
                                        <p:tav tm="0">
                                          <p:val>
                                            <p:fltVal val="0.5"/>
                                          </p:val>
                                        </p:tav>
                                        <p:tav tm="100000">
                                          <p:val>
                                            <p:strVal val="#ppt_y"/>
                                          </p:val>
                                        </p:tav>
                                      </p:tavLst>
                                    </p:anim>
                                  </p:childTnLst>
                                </p:cTn>
                              </p:par>
                              <p:par>
                                <p:cTn id="60" presetID="13" presetClass="entr" presetSubtype="16" fill="hold" grpId="2"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plus(in)">
                                      <p:cBhvr>
                                        <p:cTn id="62" dur="3000"/>
                                        <p:tgtEl>
                                          <p:spTgt spid="12"/>
                                        </p:tgtEl>
                                      </p:cBhvr>
                                    </p:animEffect>
                                  </p:childTnLst>
                                </p:cTn>
                              </p:par>
                              <p:par>
                                <p:cTn id="63" presetID="8" presetClass="emph" presetSubtype="0" fill="hold" grpId="0" nodeType="withEffect">
                                  <p:stCondLst>
                                    <p:cond delay="0"/>
                                  </p:stCondLst>
                                  <p:childTnLst>
                                    <p:animRot by="-21600000">
                                      <p:cBhvr>
                                        <p:cTn id="64" dur="3000" fill="hold"/>
                                        <p:tgtEl>
                                          <p:spTgt spid="13"/>
                                        </p:tgtEl>
                                        <p:attrNameLst>
                                          <p:attrName>r</p:attrName>
                                        </p:attrNameLst>
                                      </p:cBhvr>
                                    </p:animRot>
                                  </p:childTnLst>
                                </p:cTn>
                              </p:par>
                              <p:par>
                                <p:cTn id="65" presetID="23" presetClass="entr" presetSubtype="528" fill="hold" grpId="1"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ppt_w</p:attrName>
                                        </p:attrNameLst>
                                      </p:cBhvr>
                                      <p:tavLst>
                                        <p:tav tm="0">
                                          <p:val>
                                            <p:fltVal val="0"/>
                                          </p:val>
                                        </p:tav>
                                        <p:tav tm="100000">
                                          <p:val>
                                            <p:strVal val="#ppt_w"/>
                                          </p:val>
                                        </p:tav>
                                      </p:tavLst>
                                    </p:anim>
                                    <p:anim calcmode="lin" valueType="num">
                                      <p:cBhvr>
                                        <p:cTn id="68" dur="3000" fill="hold"/>
                                        <p:tgtEl>
                                          <p:spTgt spid="13"/>
                                        </p:tgtEl>
                                        <p:attrNameLst>
                                          <p:attrName>ppt_h</p:attrName>
                                        </p:attrNameLst>
                                      </p:cBhvr>
                                      <p:tavLst>
                                        <p:tav tm="0">
                                          <p:val>
                                            <p:fltVal val="0"/>
                                          </p:val>
                                        </p:tav>
                                        <p:tav tm="100000">
                                          <p:val>
                                            <p:strVal val="#ppt_h"/>
                                          </p:val>
                                        </p:tav>
                                      </p:tavLst>
                                    </p:anim>
                                    <p:anim calcmode="lin" valueType="num">
                                      <p:cBhvr>
                                        <p:cTn id="69" dur="3000" fill="hold"/>
                                        <p:tgtEl>
                                          <p:spTgt spid="13"/>
                                        </p:tgtEl>
                                        <p:attrNameLst>
                                          <p:attrName>ppt_x</p:attrName>
                                        </p:attrNameLst>
                                      </p:cBhvr>
                                      <p:tavLst>
                                        <p:tav tm="0">
                                          <p:val>
                                            <p:fltVal val="0.5"/>
                                          </p:val>
                                        </p:tav>
                                        <p:tav tm="100000">
                                          <p:val>
                                            <p:strVal val="#ppt_x"/>
                                          </p:val>
                                        </p:tav>
                                      </p:tavLst>
                                    </p:anim>
                                    <p:anim calcmode="lin" valueType="num">
                                      <p:cBhvr>
                                        <p:cTn id="70" dur="3000" fill="hold"/>
                                        <p:tgtEl>
                                          <p:spTgt spid="13"/>
                                        </p:tgtEl>
                                        <p:attrNameLst>
                                          <p:attrName>ppt_y</p:attrName>
                                        </p:attrNameLst>
                                      </p:cBhvr>
                                      <p:tavLst>
                                        <p:tav tm="0">
                                          <p:val>
                                            <p:fltVal val="0.5"/>
                                          </p:val>
                                        </p:tav>
                                        <p:tav tm="100000">
                                          <p:val>
                                            <p:strVal val="#ppt_y"/>
                                          </p:val>
                                        </p:tav>
                                      </p:tavLst>
                                    </p:anim>
                                  </p:childTnLst>
                                </p:cTn>
                              </p:par>
                              <p:par>
                                <p:cTn id="71" presetID="13" presetClass="entr" presetSubtype="16" fill="hold" grpId="2"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plus(in)">
                                      <p:cBhvr>
                                        <p:cTn id="73" dur="3000"/>
                                        <p:tgtEl>
                                          <p:spTgt spid="13"/>
                                        </p:tgtEl>
                                      </p:cBhvr>
                                    </p:animEffect>
                                  </p:childTnLst>
                                </p:cTn>
                              </p:par>
                              <p:par>
                                <p:cTn id="74" presetID="8" presetClass="emph" presetSubtype="0" fill="hold" grpId="0" nodeType="withEffect">
                                  <p:stCondLst>
                                    <p:cond delay="0"/>
                                  </p:stCondLst>
                                  <p:childTnLst>
                                    <p:animRot by="21600000">
                                      <p:cBhvr>
                                        <p:cTn id="75" dur="3000" fill="hold"/>
                                        <p:tgtEl>
                                          <p:spTgt spid="14"/>
                                        </p:tgtEl>
                                        <p:attrNameLst>
                                          <p:attrName>r</p:attrName>
                                        </p:attrNameLst>
                                      </p:cBhvr>
                                    </p:animRot>
                                  </p:childTnLst>
                                </p:cTn>
                              </p:par>
                              <p:par>
                                <p:cTn id="76" presetID="23" presetClass="entr" presetSubtype="528"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p:cTn id="78" dur="3000" fill="hold"/>
                                        <p:tgtEl>
                                          <p:spTgt spid="14"/>
                                        </p:tgtEl>
                                        <p:attrNameLst>
                                          <p:attrName>ppt_w</p:attrName>
                                        </p:attrNameLst>
                                      </p:cBhvr>
                                      <p:tavLst>
                                        <p:tav tm="0">
                                          <p:val>
                                            <p:fltVal val="0"/>
                                          </p:val>
                                        </p:tav>
                                        <p:tav tm="100000">
                                          <p:val>
                                            <p:strVal val="#ppt_w"/>
                                          </p:val>
                                        </p:tav>
                                      </p:tavLst>
                                    </p:anim>
                                    <p:anim calcmode="lin" valueType="num">
                                      <p:cBhvr>
                                        <p:cTn id="79" dur="3000" fill="hold"/>
                                        <p:tgtEl>
                                          <p:spTgt spid="14"/>
                                        </p:tgtEl>
                                        <p:attrNameLst>
                                          <p:attrName>ppt_h</p:attrName>
                                        </p:attrNameLst>
                                      </p:cBhvr>
                                      <p:tavLst>
                                        <p:tav tm="0">
                                          <p:val>
                                            <p:fltVal val="0"/>
                                          </p:val>
                                        </p:tav>
                                        <p:tav tm="100000">
                                          <p:val>
                                            <p:strVal val="#ppt_h"/>
                                          </p:val>
                                        </p:tav>
                                      </p:tavLst>
                                    </p:anim>
                                    <p:anim calcmode="lin" valueType="num">
                                      <p:cBhvr>
                                        <p:cTn id="80" dur="3000" fill="hold"/>
                                        <p:tgtEl>
                                          <p:spTgt spid="14"/>
                                        </p:tgtEl>
                                        <p:attrNameLst>
                                          <p:attrName>ppt_x</p:attrName>
                                        </p:attrNameLst>
                                      </p:cBhvr>
                                      <p:tavLst>
                                        <p:tav tm="0">
                                          <p:val>
                                            <p:fltVal val="0.5"/>
                                          </p:val>
                                        </p:tav>
                                        <p:tav tm="100000">
                                          <p:val>
                                            <p:strVal val="#ppt_x"/>
                                          </p:val>
                                        </p:tav>
                                      </p:tavLst>
                                    </p:anim>
                                    <p:anim calcmode="lin" valueType="num">
                                      <p:cBhvr>
                                        <p:cTn id="81" dur="3000" fill="hold"/>
                                        <p:tgtEl>
                                          <p:spTgt spid="14"/>
                                        </p:tgtEl>
                                        <p:attrNameLst>
                                          <p:attrName>ppt_y</p:attrName>
                                        </p:attrNameLst>
                                      </p:cBhvr>
                                      <p:tavLst>
                                        <p:tav tm="0">
                                          <p:val>
                                            <p:fltVal val="0.5"/>
                                          </p:val>
                                        </p:tav>
                                        <p:tav tm="100000">
                                          <p:val>
                                            <p:strVal val="#ppt_y"/>
                                          </p:val>
                                        </p:tav>
                                      </p:tavLst>
                                    </p:anim>
                                  </p:childTnLst>
                                </p:cTn>
                              </p:par>
                              <p:par>
                                <p:cTn id="82" presetID="13" presetClass="entr" presetSubtype="16" fill="hold" grpId="2" nodeType="with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plus(in)">
                                      <p:cBhvr>
                                        <p:cTn id="84" dur="3000"/>
                                        <p:tgtEl>
                                          <p:spTgt spid="14"/>
                                        </p:tgtEl>
                                      </p:cBhvr>
                                    </p:animEffect>
                                  </p:childTnLst>
                                </p:cTn>
                              </p:par>
                              <p:par>
                                <p:cTn id="85" presetID="8" presetClass="emph" presetSubtype="0" fill="hold" grpId="0" nodeType="withEffect">
                                  <p:stCondLst>
                                    <p:cond delay="0"/>
                                  </p:stCondLst>
                                  <p:childTnLst>
                                    <p:animRot by="21600000">
                                      <p:cBhvr>
                                        <p:cTn id="86" dur="3000" fill="hold"/>
                                        <p:tgtEl>
                                          <p:spTgt spid="15"/>
                                        </p:tgtEl>
                                        <p:attrNameLst>
                                          <p:attrName>r</p:attrName>
                                        </p:attrNameLst>
                                      </p:cBhvr>
                                    </p:animRot>
                                  </p:childTnLst>
                                </p:cTn>
                              </p:par>
                              <p:par>
                                <p:cTn id="87" presetID="23" presetClass="entr" presetSubtype="528"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p:cTn id="89" dur="3000" fill="hold"/>
                                        <p:tgtEl>
                                          <p:spTgt spid="15"/>
                                        </p:tgtEl>
                                        <p:attrNameLst>
                                          <p:attrName>ppt_w</p:attrName>
                                        </p:attrNameLst>
                                      </p:cBhvr>
                                      <p:tavLst>
                                        <p:tav tm="0">
                                          <p:val>
                                            <p:fltVal val="0"/>
                                          </p:val>
                                        </p:tav>
                                        <p:tav tm="100000">
                                          <p:val>
                                            <p:strVal val="#ppt_w"/>
                                          </p:val>
                                        </p:tav>
                                      </p:tavLst>
                                    </p:anim>
                                    <p:anim calcmode="lin" valueType="num">
                                      <p:cBhvr>
                                        <p:cTn id="90" dur="3000" fill="hold"/>
                                        <p:tgtEl>
                                          <p:spTgt spid="15"/>
                                        </p:tgtEl>
                                        <p:attrNameLst>
                                          <p:attrName>ppt_h</p:attrName>
                                        </p:attrNameLst>
                                      </p:cBhvr>
                                      <p:tavLst>
                                        <p:tav tm="0">
                                          <p:val>
                                            <p:fltVal val="0"/>
                                          </p:val>
                                        </p:tav>
                                        <p:tav tm="100000">
                                          <p:val>
                                            <p:strVal val="#ppt_h"/>
                                          </p:val>
                                        </p:tav>
                                      </p:tavLst>
                                    </p:anim>
                                    <p:anim calcmode="lin" valueType="num">
                                      <p:cBhvr>
                                        <p:cTn id="91" dur="3000" fill="hold"/>
                                        <p:tgtEl>
                                          <p:spTgt spid="15"/>
                                        </p:tgtEl>
                                        <p:attrNameLst>
                                          <p:attrName>ppt_x</p:attrName>
                                        </p:attrNameLst>
                                      </p:cBhvr>
                                      <p:tavLst>
                                        <p:tav tm="0">
                                          <p:val>
                                            <p:fltVal val="0.5"/>
                                          </p:val>
                                        </p:tav>
                                        <p:tav tm="100000">
                                          <p:val>
                                            <p:strVal val="#ppt_x"/>
                                          </p:val>
                                        </p:tav>
                                      </p:tavLst>
                                    </p:anim>
                                    <p:anim calcmode="lin" valueType="num">
                                      <p:cBhvr>
                                        <p:cTn id="92" dur="3000" fill="hold"/>
                                        <p:tgtEl>
                                          <p:spTgt spid="15"/>
                                        </p:tgtEl>
                                        <p:attrNameLst>
                                          <p:attrName>ppt_y</p:attrName>
                                        </p:attrNameLst>
                                      </p:cBhvr>
                                      <p:tavLst>
                                        <p:tav tm="0">
                                          <p:val>
                                            <p:fltVal val="0.5"/>
                                          </p:val>
                                        </p:tav>
                                        <p:tav tm="100000">
                                          <p:val>
                                            <p:strVal val="#ppt_y"/>
                                          </p:val>
                                        </p:tav>
                                      </p:tavLst>
                                    </p:anim>
                                  </p:childTnLst>
                                </p:cTn>
                              </p:par>
                              <p:par>
                                <p:cTn id="93" presetID="13" presetClass="entr" presetSubtype="16" fill="hold" grpId="2"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plus(in)">
                                      <p:cBhvr>
                                        <p:cTn id="95" dur="3000"/>
                                        <p:tgtEl>
                                          <p:spTgt spid="15"/>
                                        </p:tgtEl>
                                      </p:cBhvr>
                                    </p:animEffect>
                                  </p:childTnLst>
                                </p:cTn>
                              </p:par>
                              <p:par>
                                <p:cTn id="96" presetID="8" presetClass="emph" presetSubtype="0" fill="hold" grpId="0" nodeType="withEffect">
                                  <p:stCondLst>
                                    <p:cond delay="0"/>
                                  </p:stCondLst>
                                  <p:childTnLst>
                                    <p:animRot by="21600000">
                                      <p:cBhvr>
                                        <p:cTn id="97" dur="3000" fill="hold"/>
                                        <p:tgtEl>
                                          <p:spTgt spid="16"/>
                                        </p:tgtEl>
                                        <p:attrNameLst>
                                          <p:attrName>r</p:attrName>
                                        </p:attrNameLst>
                                      </p:cBhvr>
                                    </p:animRot>
                                  </p:childTnLst>
                                </p:cTn>
                              </p:par>
                              <p:par>
                                <p:cTn id="98" presetID="23" presetClass="entr" presetSubtype="528" fill="hold" grpId="1" nodeType="with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p:cTn id="100" dur="3000" fill="hold"/>
                                        <p:tgtEl>
                                          <p:spTgt spid="16"/>
                                        </p:tgtEl>
                                        <p:attrNameLst>
                                          <p:attrName>ppt_w</p:attrName>
                                        </p:attrNameLst>
                                      </p:cBhvr>
                                      <p:tavLst>
                                        <p:tav tm="0">
                                          <p:val>
                                            <p:fltVal val="0"/>
                                          </p:val>
                                        </p:tav>
                                        <p:tav tm="100000">
                                          <p:val>
                                            <p:strVal val="#ppt_w"/>
                                          </p:val>
                                        </p:tav>
                                      </p:tavLst>
                                    </p:anim>
                                    <p:anim calcmode="lin" valueType="num">
                                      <p:cBhvr>
                                        <p:cTn id="101" dur="3000" fill="hold"/>
                                        <p:tgtEl>
                                          <p:spTgt spid="16"/>
                                        </p:tgtEl>
                                        <p:attrNameLst>
                                          <p:attrName>ppt_h</p:attrName>
                                        </p:attrNameLst>
                                      </p:cBhvr>
                                      <p:tavLst>
                                        <p:tav tm="0">
                                          <p:val>
                                            <p:fltVal val="0"/>
                                          </p:val>
                                        </p:tav>
                                        <p:tav tm="100000">
                                          <p:val>
                                            <p:strVal val="#ppt_h"/>
                                          </p:val>
                                        </p:tav>
                                      </p:tavLst>
                                    </p:anim>
                                    <p:anim calcmode="lin" valueType="num">
                                      <p:cBhvr>
                                        <p:cTn id="102" dur="3000" fill="hold"/>
                                        <p:tgtEl>
                                          <p:spTgt spid="16"/>
                                        </p:tgtEl>
                                        <p:attrNameLst>
                                          <p:attrName>ppt_x</p:attrName>
                                        </p:attrNameLst>
                                      </p:cBhvr>
                                      <p:tavLst>
                                        <p:tav tm="0">
                                          <p:val>
                                            <p:fltVal val="0.5"/>
                                          </p:val>
                                        </p:tav>
                                        <p:tav tm="100000">
                                          <p:val>
                                            <p:strVal val="#ppt_x"/>
                                          </p:val>
                                        </p:tav>
                                      </p:tavLst>
                                    </p:anim>
                                    <p:anim calcmode="lin" valueType="num">
                                      <p:cBhvr>
                                        <p:cTn id="103" dur="3000" fill="hold"/>
                                        <p:tgtEl>
                                          <p:spTgt spid="16"/>
                                        </p:tgtEl>
                                        <p:attrNameLst>
                                          <p:attrName>ppt_y</p:attrName>
                                        </p:attrNameLst>
                                      </p:cBhvr>
                                      <p:tavLst>
                                        <p:tav tm="0">
                                          <p:val>
                                            <p:fltVal val="0.5"/>
                                          </p:val>
                                        </p:tav>
                                        <p:tav tm="100000">
                                          <p:val>
                                            <p:strVal val="#ppt_y"/>
                                          </p:val>
                                        </p:tav>
                                      </p:tavLst>
                                    </p:anim>
                                  </p:childTnLst>
                                </p:cTn>
                              </p:par>
                              <p:par>
                                <p:cTn id="104" presetID="13" presetClass="entr" presetSubtype="16" fill="hold" grpId="2" nodeType="withEffect">
                                  <p:stCondLst>
                                    <p:cond delay="0"/>
                                  </p:stCondLst>
                                  <p:childTnLst>
                                    <p:set>
                                      <p:cBhvr>
                                        <p:cTn id="105" dur="1" fill="hold">
                                          <p:stCondLst>
                                            <p:cond delay="0"/>
                                          </p:stCondLst>
                                        </p:cTn>
                                        <p:tgtEl>
                                          <p:spTgt spid="16"/>
                                        </p:tgtEl>
                                        <p:attrNameLst>
                                          <p:attrName>style.visibility</p:attrName>
                                        </p:attrNameLst>
                                      </p:cBhvr>
                                      <p:to>
                                        <p:strVal val="visible"/>
                                      </p:to>
                                    </p:set>
                                    <p:animEffect transition="in" filter="plus(in)">
                                      <p:cBhvr>
                                        <p:cTn id="106" dur="3000"/>
                                        <p:tgtEl>
                                          <p:spTgt spid="16"/>
                                        </p:tgtEl>
                                      </p:cBhvr>
                                    </p:animEffect>
                                  </p:childTnLst>
                                </p:cTn>
                              </p:par>
                              <p:par>
                                <p:cTn id="107" presetID="8" presetClass="emph" presetSubtype="0" fill="hold" grpId="0" nodeType="withEffect">
                                  <p:stCondLst>
                                    <p:cond delay="0"/>
                                  </p:stCondLst>
                                  <p:childTnLst>
                                    <p:animRot by="21600000">
                                      <p:cBhvr>
                                        <p:cTn id="108" dur="3000" fill="hold"/>
                                        <p:tgtEl>
                                          <p:spTgt spid="17"/>
                                        </p:tgtEl>
                                        <p:attrNameLst>
                                          <p:attrName>r</p:attrName>
                                        </p:attrNameLst>
                                      </p:cBhvr>
                                    </p:animRot>
                                  </p:childTnLst>
                                </p:cTn>
                              </p:par>
                              <p:par>
                                <p:cTn id="109" presetID="23" presetClass="entr" presetSubtype="528" fill="hold" grpId="1" nodeType="withEffect">
                                  <p:stCondLst>
                                    <p:cond delay="0"/>
                                  </p:stCondLst>
                                  <p:childTnLst>
                                    <p:set>
                                      <p:cBhvr>
                                        <p:cTn id="110" dur="1" fill="hold">
                                          <p:stCondLst>
                                            <p:cond delay="0"/>
                                          </p:stCondLst>
                                        </p:cTn>
                                        <p:tgtEl>
                                          <p:spTgt spid="17"/>
                                        </p:tgtEl>
                                        <p:attrNameLst>
                                          <p:attrName>style.visibility</p:attrName>
                                        </p:attrNameLst>
                                      </p:cBhvr>
                                      <p:to>
                                        <p:strVal val="visible"/>
                                      </p:to>
                                    </p:set>
                                    <p:anim calcmode="lin" valueType="num">
                                      <p:cBhvr>
                                        <p:cTn id="111" dur="3000" fill="hold"/>
                                        <p:tgtEl>
                                          <p:spTgt spid="17"/>
                                        </p:tgtEl>
                                        <p:attrNameLst>
                                          <p:attrName>ppt_w</p:attrName>
                                        </p:attrNameLst>
                                      </p:cBhvr>
                                      <p:tavLst>
                                        <p:tav tm="0">
                                          <p:val>
                                            <p:fltVal val="0"/>
                                          </p:val>
                                        </p:tav>
                                        <p:tav tm="100000">
                                          <p:val>
                                            <p:strVal val="#ppt_w"/>
                                          </p:val>
                                        </p:tav>
                                      </p:tavLst>
                                    </p:anim>
                                    <p:anim calcmode="lin" valueType="num">
                                      <p:cBhvr>
                                        <p:cTn id="112" dur="3000" fill="hold"/>
                                        <p:tgtEl>
                                          <p:spTgt spid="17"/>
                                        </p:tgtEl>
                                        <p:attrNameLst>
                                          <p:attrName>ppt_h</p:attrName>
                                        </p:attrNameLst>
                                      </p:cBhvr>
                                      <p:tavLst>
                                        <p:tav tm="0">
                                          <p:val>
                                            <p:fltVal val="0"/>
                                          </p:val>
                                        </p:tav>
                                        <p:tav tm="100000">
                                          <p:val>
                                            <p:strVal val="#ppt_h"/>
                                          </p:val>
                                        </p:tav>
                                      </p:tavLst>
                                    </p:anim>
                                    <p:anim calcmode="lin" valueType="num">
                                      <p:cBhvr>
                                        <p:cTn id="113" dur="3000" fill="hold"/>
                                        <p:tgtEl>
                                          <p:spTgt spid="17"/>
                                        </p:tgtEl>
                                        <p:attrNameLst>
                                          <p:attrName>ppt_x</p:attrName>
                                        </p:attrNameLst>
                                      </p:cBhvr>
                                      <p:tavLst>
                                        <p:tav tm="0">
                                          <p:val>
                                            <p:fltVal val="0.5"/>
                                          </p:val>
                                        </p:tav>
                                        <p:tav tm="100000">
                                          <p:val>
                                            <p:strVal val="#ppt_x"/>
                                          </p:val>
                                        </p:tav>
                                      </p:tavLst>
                                    </p:anim>
                                    <p:anim calcmode="lin" valueType="num">
                                      <p:cBhvr>
                                        <p:cTn id="114" dur="3000" fill="hold"/>
                                        <p:tgtEl>
                                          <p:spTgt spid="17"/>
                                        </p:tgtEl>
                                        <p:attrNameLst>
                                          <p:attrName>ppt_y</p:attrName>
                                        </p:attrNameLst>
                                      </p:cBhvr>
                                      <p:tavLst>
                                        <p:tav tm="0">
                                          <p:val>
                                            <p:fltVal val="0.5"/>
                                          </p:val>
                                        </p:tav>
                                        <p:tav tm="100000">
                                          <p:val>
                                            <p:strVal val="#ppt_y"/>
                                          </p:val>
                                        </p:tav>
                                      </p:tavLst>
                                    </p:anim>
                                  </p:childTnLst>
                                </p:cTn>
                              </p:par>
                              <p:par>
                                <p:cTn id="115" presetID="13" presetClass="entr" presetSubtype="16" fill="hold" grpId="2" nodeType="withEffect">
                                  <p:stCondLst>
                                    <p:cond delay="0"/>
                                  </p:stCondLst>
                                  <p:childTnLst>
                                    <p:set>
                                      <p:cBhvr>
                                        <p:cTn id="116" dur="1" fill="hold">
                                          <p:stCondLst>
                                            <p:cond delay="0"/>
                                          </p:stCondLst>
                                        </p:cTn>
                                        <p:tgtEl>
                                          <p:spTgt spid="17"/>
                                        </p:tgtEl>
                                        <p:attrNameLst>
                                          <p:attrName>style.visibility</p:attrName>
                                        </p:attrNameLst>
                                      </p:cBhvr>
                                      <p:to>
                                        <p:strVal val="visible"/>
                                      </p:to>
                                    </p:set>
                                    <p:animEffect transition="in" filter="plus(in)">
                                      <p:cBhvr>
                                        <p:cTn id="117" dur="3000"/>
                                        <p:tgtEl>
                                          <p:spTgt spid="17"/>
                                        </p:tgtEl>
                                      </p:cBhvr>
                                    </p:animEffect>
                                  </p:childTnLst>
                                </p:cTn>
                              </p:par>
                              <p:par>
                                <p:cTn id="118" presetID="8" presetClass="emph" presetSubtype="0" fill="hold" grpId="0" nodeType="withEffect">
                                  <p:stCondLst>
                                    <p:cond delay="0"/>
                                  </p:stCondLst>
                                  <p:childTnLst>
                                    <p:animRot by="-21600000">
                                      <p:cBhvr>
                                        <p:cTn id="119" dur="3000" fill="hold"/>
                                        <p:tgtEl>
                                          <p:spTgt spid="18"/>
                                        </p:tgtEl>
                                        <p:attrNameLst>
                                          <p:attrName>r</p:attrName>
                                        </p:attrNameLst>
                                      </p:cBhvr>
                                    </p:animRot>
                                  </p:childTnLst>
                                </p:cTn>
                              </p:par>
                              <p:par>
                                <p:cTn id="120" presetID="23" presetClass="entr" presetSubtype="528" fill="hold" grpId="1" nodeType="withEffect">
                                  <p:stCondLst>
                                    <p:cond delay="0"/>
                                  </p:stCondLst>
                                  <p:childTnLst>
                                    <p:set>
                                      <p:cBhvr>
                                        <p:cTn id="121" dur="1" fill="hold">
                                          <p:stCondLst>
                                            <p:cond delay="0"/>
                                          </p:stCondLst>
                                        </p:cTn>
                                        <p:tgtEl>
                                          <p:spTgt spid="18"/>
                                        </p:tgtEl>
                                        <p:attrNameLst>
                                          <p:attrName>style.visibility</p:attrName>
                                        </p:attrNameLst>
                                      </p:cBhvr>
                                      <p:to>
                                        <p:strVal val="visible"/>
                                      </p:to>
                                    </p:set>
                                    <p:anim calcmode="lin" valueType="num">
                                      <p:cBhvr>
                                        <p:cTn id="122" dur="3000" fill="hold"/>
                                        <p:tgtEl>
                                          <p:spTgt spid="18"/>
                                        </p:tgtEl>
                                        <p:attrNameLst>
                                          <p:attrName>ppt_w</p:attrName>
                                        </p:attrNameLst>
                                      </p:cBhvr>
                                      <p:tavLst>
                                        <p:tav tm="0">
                                          <p:val>
                                            <p:fltVal val="0"/>
                                          </p:val>
                                        </p:tav>
                                        <p:tav tm="100000">
                                          <p:val>
                                            <p:strVal val="#ppt_w"/>
                                          </p:val>
                                        </p:tav>
                                      </p:tavLst>
                                    </p:anim>
                                    <p:anim calcmode="lin" valueType="num">
                                      <p:cBhvr>
                                        <p:cTn id="123" dur="3000" fill="hold"/>
                                        <p:tgtEl>
                                          <p:spTgt spid="18"/>
                                        </p:tgtEl>
                                        <p:attrNameLst>
                                          <p:attrName>ppt_h</p:attrName>
                                        </p:attrNameLst>
                                      </p:cBhvr>
                                      <p:tavLst>
                                        <p:tav tm="0">
                                          <p:val>
                                            <p:fltVal val="0"/>
                                          </p:val>
                                        </p:tav>
                                        <p:tav tm="100000">
                                          <p:val>
                                            <p:strVal val="#ppt_h"/>
                                          </p:val>
                                        </p:tav>
                                      </p:tavLst>
                                    </p:anim>
                                    <p:anim calcmode="lin" valueType="num">
                                      <p:cBhvr>
                                        <p:cTn id="124" dur="3000" fill="hold"/>
                                        <p:tgtEl>
                                          <p:spTgt spid="18"/>
                                        </p:tgtEl>
                                        <p:attrNameLst>
                                          <p:attrName>ppt_x</p:attrName>
                                        </p:attrNameLst>
                                      </p:cBhvr>
                                      <p:tavLst>
                                        <p:tav tm="0">
                                          <p:val>
                                            <p:fltVal val="0.5"/>
                                          </p:val>
                                        </p:tav>
                                        <p:tav tm="100000">
                                          <p:val>
                                            <p:strVal val="#ppt_x"/>
                                          </p:val>
                                        </p:tav>
                                      </p:tavLst>
                                    </p:anim>
                                    <p:anim calcmode="lin" valueType="num">
                                      <p:cBhvr>
                                        <p:cTn id="125" dur="3000" fill="hold"/>
                                        <p:tgtEl>
                                          <p:spTgt spid="18"/>
                                        </p:tgtEl>
                                        <p:attrNameLst>
                                          <p:attrName>ppt_y</p:attrName>
                                        </p:attrNameLst>
                                      </p:cBhvr>
                                      <p:tavLst>
                                        <p:tav tm="0">
                                          <p:val>
                                            <p:fltVal val="0.5"/>
                                          </p:val>
                                        </p:tav>
                                        <p:tav tm="100000">
                                          <p:val>
                                            <p:strVal val="#ppt_y"/>
                                          </p:val>
                                        </p:tav>
                                      </p:tavLst>
                                    </p:anim>
                                  </p:childTnLst>
                                </p:cTn>
                              </p:par>
                              <p:par>
                                <p:cTn id="126" presetID="13" presetClass="entr" presetSubtype="16" fill="hold" grpId="2" nodeType="withEffect">
                                  <p:stCondLst>
                                    <p:cond delay="0"/>
                                  </p:stCondLst>
                                  <p:childTnLst>
                                    <p:set>
                                      <p:cBhvr>
                                        <p:cTn id="127" dur="1" fill="hold">
                                          <p:stCondLst>
                                            <p:cond delay="0"/>
                                          </p:stCondLst>
                                        </p:cTn>
                                        <p:tgtEl>
                                          <p:spTgt spid="18"/>
                                        </p:tgtEl>
                                        <p:attrNameLst>
                                          <p:attrName>style.visibility</p:attrName>
                                        </p:attrNameLst>
                                      </p:cBhvr>
                                      <p:to>
                                        <p:strVal val="visible"/>
                                      </p:to>
                                    </p:set>
                                    <p:animEffect transition="in" filter="plus(in)">
                                      <p:cBhvr>
                                        <p:cTn id="128" dur="3000"/>
                                        <p:tgtEl>
                                          <p:spTgt spid="18"/>
                                        </p:tgtEl>
                                      </p:cBhvr>
                                    </p:animEffect>
                                  </p:childTnLst>
                                </p:cTn>
                              </p:par>
                              <p:par>
                                <p:cTn id="129" presetID="8" presetClass="emph" presetSubtype="0" fill="hold" grpId="0" nodeType="withEffect">
                                  <p:stCondLst>
                                    <p:cond delay="0"/>
                                  </p:stCondLst>
                                  <p:childTnLst>
                                    <p:animRot by="-21600000">
                                      <p:cBhvr>
                                        <p:cTn id="130" dur="3000" fill="hold"/>
                                        <p:tgtEl>
                                          <p:spTgt spid="19"/>
                                        </p:tgtEl>
                                        <p:attrNameLst>
                                          <p:attrName>r</p:attrName>
                                        </p:attrNameLst>
                                      </p:cBhvr>
                                    </p:animRot>
                                  </p:childTnLst>
                                </p:cTn>
                              </p:par>
                              <p:par>
                                <p:cTn id="131" presetID="23" presetClass="entr" presetSubtype="528" fill="hold" grpId="1" nodeType="withEffect">
                                  <p:stCondLst>
                                    <p:cond delay="0"/>
                                  </p:stCondLst>
                                  <p:childTnLst>
                                    <p:set>
                                      <p:cBhvr>
                                        <p:cTn id="132" dur="1" fill="hold">
                                          <p:stCondLst>
                                            <p:cond delay="0"/>
                                          </p:stCondLst>
                                        </p:cTn>
                                        <p:tgtEl>
                                          <p:spTgt spid="19"/>
                                        </p:tgtEl>
                                        <p:attrNameLst>
                                          <p:attrName>style.visibility</p:attrName>
                                        </p:attrNameLst>
                                      </p:cBhvr>
                                      <p:to>
                                        <p:strVal val="visible"/>
                                      </p:to>
                                    </p:set>
                                    <p:anim calcmode="lin" valueType="num">
                                      <p:cBhvr>
                                        <p:cTn id="133" dur="3000" fill="hold"/>
                                        <p:tgtEl>
                                          <p:spTgt spid="19"/>
                                        </p:tgtEl>
                                        <p:attrNameLst>
                                          <p:attrName>ppt_w</p:attrName>
                                        </p:attrNameLst>
                                      </p:cBhvr>
                                      <p:tavLst>
                                        <p:tav tm="0">
                                          <p:val>
                                            <p:fltVal val="0"/>
                                          </p:val>
                                        </p:tav>
                                        <p:tav tm="100000">
                                          <p:val>
                                            <p:strVal val="#ppt_w"/>
                                          </p:val>
                                        </p:tav>
                                      </p:tavLst>
                                    </p:anim>
                                    <p:anim calcmode="lin" valueType="num">
                                      <p:cBhvr>
                                        <p:cTn id="134" dur="3000" fill="hold"/>
                                        <p:tgtEl>
                                          <p:spTgt spid="19"/>
                                        </p:tgtEl>
                                        <p:attrNameLst>
                                          <p:attrName>ppt_h</p:attrName>
                                        </p:attrNameLst>
                                      </p:cBhvr>
                                      <p:tavLst>
                                        <p:tav tm="0">
                                          <p:val>
                                            <p:fltVal val="0"/>
                                          </p:val>
                                        </p:tav>
                                        <p:tav tm="100000">
                                          <p:val>
                                            <p:strVal val="#ppt_h"/>
                                          </p:val>
                                        </p:tav>
                                      </p:tavLst>
                                    </p:anim>
                                    <p:anim calcmode="lin" valueType="num">
                                      <p:cBhvr>
                                        <p:cTn id="135" dur="3000" fill="hold"/>
                                        <p:tgtEl>
                                          <p:spTgt spid="19"/>
                                        </p:tgtEl>
                                        <p:attrNameLst>
                                          <p:attrName>ppt_x</p:attrName>
                                        </p:attrNameLst>
                                      </p:cBhvr>
                                      <p:tavLst>
                                        <p:tav tm="0">
                                          <p:val>
                                            <p:fltVal val="0.5"/>
                                          </p:val>
                                        </p:tav>
                                        <p:tav tm="100000">
                                          <p:val>
                                            <p:strVal val="#ppt_x"/>
                                          </p:val>
                                        </p:tav>
                                      </p:tavLst>
                                    </p:anim>
                                    <p:anim calcmode="lin" valueType="num">
                                      <p:cBhvr>
                                        <p:cTn id="136" dur="3000" fill="hold"/>
                                        <p:tgtEl>
                                          <p:spTgt spid="19"/>
                                        </p:tgtEl>
                                        <p:attrNameLst>
                                          <p:attrName>ppt_y</p:attrName>
                                        </p:attrNameLst>
                                      </p:cBhvr>
                                      <p:tavLst>
                                        <p:tav tm="0">
                                          <p:val>
                                            <p:fltVal val="0.5"/>
                                          </p:val>
                                        </p:tav>
                                        <p:tav tm="100000">
                                          <p:val>
                                            <p:strVal val="#ppt_y"/>
                                          </p:val>
                                        </p:tav>
                                      </p:tavLst>
                                    </p:anim>
                                  </p:childTnLst>
                                </p:cTn>
                              </p:par>
                              <p:par>
                                <p:cTn id="137" presetID="13" presetClass="entr" presetSubtype="16" fill="hold" grpId="2" nodeType="withEffect">
                                  <p:stCondLst>
                                    <p:cond delay="0"/>
                                  </p:stCondLst>
                                  <p:childTnLst>
                                    <p:set>
                                      <p:cBhvr>
                                        <p:cTn id="138" dur="1" fill="hold">
                                          <p:stCondLst>
                                            <p:cond delay="0"/>
                                          </p:stCondLst>
                                        </p:cTn>
                                        <p:tgtEl>
                                          <p:spTgt spid="19"/>
                                        </p:tgtEl>
                                        <p:attrNameLst>
                                          <p:attrName>style.visibility</p:attrName>
                                        </p:attrNameLst>
                                      </p:cBhvr>
                                      <p:to>
                                        <p:strVal val="visible"/>
                                      </p:to>
                                    </p:set>
                                    <p:animEffect transition="in" filter="plus(in)">
                                      <p:cBhvr>
                                        <p:cTn id="139" dur="3000"/>
                                        <p:tgtEl>
                                          <p:spTgt spid="19"/>
                                        </p:tgtEl>
                                      </p:cBhvr>
                                    </p:animEffect>
                                  </p:childTnLst>
                                </p:cTn>
                              </p:par>
                            </p:childTnLst>
                          </p:cTn>
                        </p:par>
                        <p:par>
                          <p:cTn id="140" fill="hold">
                            <p:stCondLst>
                              <p:cond delay="3000"/>
                            </p:stCondLst>
                            <p:childTnLst>
                              <p:par>
                                <p:cTn id="141" presetID="2" presetClass="exit" presetSubtype="6" fill="hold" grpId="3" nodeType="after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1+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0-ppt_w/2"/>
                                          </p:val>
                                        </p:tav>
                                      </p:tavLst>
                                    </p:anim>
                                    <p:anim calcmode="lin" valueType="num">
                                      <p:cBhvr additive="base">
                                        <p:cTn id="147" dur="3000"/>
                                        <p:tgtEl>
                                          <p:spTgt spid="9"/>
                                        </p:tgtEl>
                                        <p:attrNameLst>
                                          <p:attrName>ppt_y</p:attrName>
                                        </p:attrNameLst>
                                      </p:cBhvr>
                                      <p:tavLst>
                                        <p:tav tm="0">
                                          <p:val>
                                            <p:strVal val="ppt_y"/>
                                          </p:val>
                                        </p:tav>
                                        <p:tav tm="100000">
                                          <p:val>
                                            <p:strVal val="1+ppt_h/2"/>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3" fill="hold" grpId="3"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0-ppt_h/2"/>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9"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0-ppt_h/2"/>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1+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3"/>
                                        </p:tgtEl>
                                        <p:attrNameLst>
                                          <p:attrName>ppt_x</p:attrName>
                                        </p:attrNameLst>
                                      </p:cBhvr>
                                      <p:tavLst>
                                        <p:tav tm="0">
                                          <p:val>
                                            <p:strVal val="ppt_x"/>
                                          </p:val>
                                        </p:tav>
                                        <p:tav tm="100000">
                                          <p:val>
                                            <p:strVal val="0-ppt_w/2"/>
                                          </p:val>
                                        </p:tav>
                                      </p:tavLst>
                                    </p:anim>
                                    <p:anim calcmode="lin" valueType="num">
                                      <p:cBhvr additive="base">
                                        <p:cTn id="163" dur="3000"/>
                                        <p:tgtEl>
                                          <p:spTgt spid="13"/>
                                        </p:tgtEl>
                                        <p:attrNameLst>
                                          <p:attrName>ppt_y</p:attrName>
                                        </p:attrNameLst>
                                      </p:cBhvr>
                                      <p:tavLst>
                                        <p:tav tm="0">
                                          <p:val>
                                            <p:strVal val="ppt_y"/>
                                          </p:val>
                                        </p:tav>
                                        <p:tav tm="100000">
                                          <p:val>
                                            <p:strVal val="1+ppt_h/2"/>
                                          </p:val>
                                        </p:tav>
                                      </p:tavLst>
                                    </p:anim>
                                    <p:set>
                                      <p:cBhvr>
                                        <p:cTn id="164" dur="1" fill="hold">
                                          <p:stCondLst>
                                            <p:cond delay="2999"/>
                                          </p:stCondLst>
                                        </p:cTn>
                                        <p:tgtEl>
                                          <p:spTgt spid="13"/>
                                        </p:tgtEl>
                                        <p:attrNameLst>
                                          <p:attrName>style.visibility</p:attrName>
                                        </p:attrNameLst>
                                      </p:cBhvr>
                                      <p:to>
                                        <p:strVal val="hidden"/>
                                      </p:to>
                                    </p:set>
                                  </p:childTnLst>
                                </p:cTn>
                              </p:par>
                              <p:par>
                                <p:cTn id="165" presetID="2" presetClass="exit" presetSubtype="6" fill="hold" grpId="3" nodeType="withEffect">
                                  <p:stCondLst>
                                    <p:cond delay="0"/>
                                  </p:stCondLst>
                                  <p:childTnLst>
                                    <p:anim calcmode="lin" valueType="num">
                                      <p:cBhvr additive="base">
                                        <p:cTn id="166" dur="3000"/>
                                        <p:tgtEl>
                                          <p:spTgt spid="14"/>
                                        </p:tgtEl>
                                        <p:attrNameLst>
                                          <p:attrName>ppt_x</p:attrName>
                                        </p:attrNameLst>
                                      </p:cBhvr>
                                      <p:tavLst>
                                        <p:tav tm="0">
                                          <p:val>
                                            <p:strVal val="ppt_x"/>
                                          </p:val>
                                        </p:tav>
                                        <p:tav tm="100000">
                                          <p:val>
                                            <p:strVal val="1+ppt_w/2"/>
                                          </p:val>
                                        </p:tav>
                                      </p:tavLst>
                                    </p:anim>
                                    <p:anim calcmode="lin" valueType="num">
                                      <p:cBhvr additive="base">
                                        <p:cTn id="167" dur="3000"/>
                                        <p:tgtEl>
                                          <p:spTgt spid="14"/>
                                        </p:tgtEl>
                                        <p:attrNameLst>
                                          <p:attrName>ppt_y</p:attrName>
                                        </p:attrNameLst>
                                      </p:cBhvr>
                                      <p:tavLst>
                                        <p:tav tm="0">
                                          <p:val>
                                            <p:strVal val="ppt_y"/>
                                          </p:val>
                                        </p:tav>
                                        <p:tav tm="100000">
                                          <p:val>
                                            <p:strVal val="1+ppt_h/2"/>
                                          </p:val>
                                        </p:tav>
                                      </p:tavLst>
                                    </p:anim>
                                    <p:set>
                                      <p:cBhvr>
                                        <p:cTn id="168" dur="1" fill="hold">
                                          <p:stCondLst>
                                            <p:cond delay="2999"/>
                                          </p:stCondLst>
                                        </p:cTn>
                                        <p:tgtEl>
                                          <p:spTgt spid="14"/>
                                        </p:tgtEl>
                                        <p:attrNameLst>
                                          <p:attrName>style.visibility</p:attrName>
                                        </p:attrNameLst>
                                      </p:cBhvr>
                                      <p:to>
                                        <p:strVal val="hidden"/>
                                      </p:to>
                                    </p:set>
                                  </p:childTnLst>
                                </p:cTn>
                              </p:par>
                              <p:par>
                                <p:cTn id="169" presetID="2" presetClass="exit" presetSubtype="6" fill="hold" grpId="3"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0-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9" fill="hold" grpId="3"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0-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1+ppt_w/2"/>
                                          </p:val>
                                        </p:tav>
                                      </p:tavLst>
                                    </p:anim>
                                    <p:anim calcmode="lin" valueType="num">
                                      <p:cBhvr additive="base">
                                        <p:cTn id="187" dur="3000"/>
                                        <p:tgtEl>
                                          <p:spTgt spid="19"/>
                                        </p:tgtEl>
                                        <p:attrNameLst>
                                          <p:attrName>ppt_y</p:attrName>
                                        </p:attrNameLst>
                                      </p:cBhvr>
                                      <p:tavLst>
                                        <p:tav tm="0">
                                          <p:val>
                                            <p:strVal val="ppt_y"/>
                                          </p:val>
                                        </p:tav>
                                        <p:tav tm="100000">
                                          <p:val>
                                            <p:strVal val="0-ppt_h/2"/>
                                          </p:val>
                                        </p:tav>
                                      </p:tavLst>
                                    </p:anim>
                                    <p:set>
                                      <p:cBhvr>
                                        <p:cTn id="188" dur="1" fill="hold">
                                          <p:stCondLst>
                                            <p:cond delay="2999"/>
                                          </p:stCondLst>
                                        </p:cTn>
                                        <p:tgtEl>
                                          <p:spTgt spid="19"/>
                                        </p:tgtEl>
                                        <p:attrNameLst>
                                          <p:attrName>style.visibility</p:attrName>
                                        </p:attrNameLst>
                                      </p:cBhvr>
                                      <p:to>
                                        <p:strVal val="hidden"/>
                                      </p:to>
                                    </p:set>
                                  </p:childTnLst>
                                </p:cTn>
                              </p:par>
                              <p:par>
                                <p:cTn id="189" presetID="6" presetClass="entr" presetSubtype="32" fill="hold"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circle(out)">
                                      <p:cBhvr>
                                        <p:cTn id="191" dur="3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Rectángulo"/>
          <p:cNvSpPr/>
          <p:nvPr/>
        </p:nvSpPr>
        <p:spPr>
          <a:xfrm>
            <a:off x="0" y="18884"/>
            <a:ext cx="9154886" cy="6858000"/>
          </a:xfrm>
          <a:prstGeom prst="rect">
            <a:avLst/>
          </a:prstGeom>
          <a:gradFill flip="none" rotWithShape="1">
            <a:gsLst>
              <a:gs pos="0">
                <a:srgbClr val="66FFFF"/>
              </a:gs>
              <a:gs pos="65040">
                <a:srgbClr val="03280C">
                  <a:lumMod val="45000"/>
                </a:srgbClr>
              </a:gs>
              <a:gs pos="10000">
                <a:srgbClr val="00CC00">
                  <a:lumMod val="15000"/>
                </a:srgbClr>
              </a:gs>
              <a:gs pos="90000">
                <a:schemeClr val="accent5">
                  <a:lumMod val="8000"/>
                </a:schemeClr>
              </a:gs>
              <a:gs pos="93000">
                <a:schemeClr val="bg1">
                  <a:lumMod val="0"/>
                  <a:alpha val="71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18" name="17 Imagen" descr="Diapositiva32.JPG"/>
          <p:cNvPicPr>
            <a:picLocks noGrp="1" noChangeAspect="1"/>
          </p:cNvPicPr>
          <p:nvPr isPhoto="1"/>
        </p:nvPicPr>
        <p:blipFill>
          <a:blip r:embed="rId2" cstate="print">
            <a:lum/>
          </a:blip>
          <a:stretch>
            <a:fillRect/>
          </a:stretch>
        </p:blipFill>
        <p:spPr>
          <a:xfrm>
            <a:off x="0" y="188640"/>
            <a:ext cx="9144000" cy="6408712"/>
          </a:xfrm>
          <a:prstGeom prst="rect">
            <a:avLst/>
          </a:prstGeom>
          <a:noFill/>
          <a:ln>
            <a:noFill/>
          </a:ln>
        </p:spPr>
      </p:pic>
      <p:pic>
        <p:nvPicPr>
          <p:cNvPr id="2" name="Picture 5"/>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808894" y="0"/>
            <a:ext cx="1498125" cy="1480345"/>
          </a:xfrm>
          <a:prstGeom prst="rect">
            <a:avLst/>
          </a:prstGeom>
          <a:noFill/>
          <a:ln>
            <a:noFill/>
          </a:ln>
          <a:effectLst>
            <a:outerShdw blurRad="50800" dist="50800" dir="5400000" algn="ctr" rotWithShape="0">
              <a:schemeClr val="bg1"/>
            </a:outerShdw>
          </a:effectLst>
        </p:spPr>
      </p:pic>
      <p:pic>
        <p:nvPicPr>
          <p:cNvPr id="5" name="Picture 5"/>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053900" y="1584000"/>
            <a:ext cx="1008111" cy="966123"/>
          </a:xfrm>
          <a:prstGeom prst="rect">
            <a:avLst/>
          </a:prstGeom>
          <a:noFill/>
          <a:ln>
            <a:noFill/>
          </a:ln>
          <a:effectLst>
            <a:outerShdw blurRad="50800" dist="50800" dir="5400000" algn="ctr" rotWithShape="0">
              <a:schemeClr val="bg1"/>
            </a:outerShdw>
          </a:effectLst>
        </p:spPr>
      </p:pic>
      <p:pic>
        <p:nvPicPr>
          <p:cNvPr id="6" name="Picture 5"/>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197916" y="2628107"/>
            <a:ext cx="720079" cy="631769"/>
          </a:xfrm>
          <a:prstGeom prst="rect">
            <a:avLst/>
          </a:prstGeom>
          <a:noFill/>
          <a:ln>
            <a:noFill/>
          </a:ln>
          <a:effectLst>
            <a:outerShdw blurRad="50800" dist="50800" dir="5400000" algn="ctr" rotWithShape="0">
              <a:schemeClr val="bg1"/>
            </a:outerShdw>
          </a:effectLst>
        </p:spPr>
      </p:pic>
      <p:pic>
        <p:nvPicPr>
          <p:cNvPr id="7" name="Picture 5"/>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744646" y="2660479"/>
            <a:ext cx="1498125" cy="1480345"/>
          </a:xfrm>
          <a:prstGeom prst="rect">
            <a:avLst/>
          </a:prstGeom>
          <a:noFill/>
          <a:ln>
            <a:noFill/>
          </a:ln>
          <a:effectLst>
            <a:outerShdw blurRad="50800" dist="50800" dir="5400000" algn="ctr" rotWithShape="0">
              <a:schemeClr val="bg1"/>
            </a:outerShdw>
          </a:effectLst>
        </p:spPr>
      </p:pic>
      <p:pic>
        <p:nvPicPr>
          <p:cNvPr id="8" name="Picture 5"/>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652000" y="2943991"/>
            <a:ext cx="1008111" cy="966123"/>
          </a:xfrm>
          <a:prstGeom prst="rect">
            <a:avLst/>
          </a:prstGeom>
          <a:noFill/>
          <a:ln>
            <a:noFill/>
          </a:ln>
          <a:effectLst>
            <a:outerShdw blurRad="50800" dist="50800" dir="5400000" algn="ctr" rotWithShape="0">
              <a:schemeClr val="bg1"/>
            </a:outerShdw>
          </a:effectLst>
        </p:spPr>
      </p:pic>
      <p:pic>
        <p:nvPicPr>
          <p:cNvPr id="9" name="Picture 5"/>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788024" y="3111167"/>
            <a:ext cx="720079" cy="631769"/>
          </a:xfrm>
          <a:prstGeom prst="rect">
            <a:avLst/>
          </a:prstGeom>
          <a:noFill/>
          <a:ln>
            <a:noFill/>
          </a:ln>
          <a:effectLst/>
        </p:spPr>
      </p:pic>
      <p:pic>
        <p:nvPicPr>
          <p:cNvPr id="10" name="Picture 5"/>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99592" y="2610210"/>
            <a:ext cx="1498125" cy="1480345"/>
          </a:xfrm>
          <a:prstGeom prst="rect">
            <a:avLst/>
          </a:prstGeom>
          <a:noFill/>
          <a:ln>
            <a:noFill/>
          </a:ln>
          <a:effectLst>
            <a:outerShdw blurRad="50800" dist="50800" dir="5400000" algn="ctr" rotWithShape="0">
              <a:schemeClr val="bg1"/>
            </a:outerShdw>
          </a:effectLst>
        </p:spPr>
      </p:pic>
      <p:pic>
        <p:nvPicPr>
          <p:cNvPr id="11" name="Picture 5"/>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520000" y="2943989"/>
            <a:ext cx="1008111" cy="966123"/>
          </a:xfrm>
          <a:prstGeom prst="rect">
            <a:avLst/>
          </a:prstGeom>
          <a:noFill/>
          <a:ln>
            <a:noFill/>
          </a:ln>
          <a:effectLst>
            <a:outerShdw blurRad="50800" dist="50800" dir="5400000" algn="ctr" rotWithShape="0">
              <a:schemeClr val="bg1"/>
            </a:outerShdw>
          </a:effectLst>
        </p:spPr>
      </p:pic>
      <p:pic>
        <p:nvPicPr>
          <p:cNvPr id="12" name="Picture 5"/>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636000" y="3132000"/>
            <a:ext cx="720079" cy="631769"/>
          </a:xfrm>
          <a:prstGeom prst="rect">
            <a:avLst/>
          </a:prstGeom>
          <a:noFill/>
          <a:ln>
            <a:noFill/>
          </a:ln>
          <a:effectLst>
            <a:outerShdw blurRad="50800" dist="50800" dir="5400000" algn="ctr" rotWithShape="0">
              <a:schemeClr val="bg1"/>
            </a:outerShdw>
          </a:effectLst>
        </p:spPr>
      </p:pic>
      <p:pic>
        <p:nvPicPr>
          <p:cNvPr id="13" name="Picture 5"/>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197916" y="3594229"/>
            <a:ext cx="720079" cy="631769"/>
          </a:xfrm>
          <a:prstGeom prst="rect">
            <a:avLst/>
          </a:prstGeom>
          <a:noFill/>
          <a:ln>
            <a:noFill/>
          </a:ln>
          <a:effectLst>
            <a:outerShdw blurRad="50800" dist="50800" dir="5400000" algn="ctr" rotWithShape="0">
              <a:schemeClr val="bg1"/>
            </a:outerShdw>
          </a:effectLst>
        </p:spPr>
      </p:pic>
      <p:pic>
        <p:nvPicPr>
          <p:cNvPr id="14" name="Picture 5"/>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053899" y="4301027"/>
            <a:ext cx="1008111" cy="966123"/>
          </a:xfrm>
          <a:prstGeom prst="rect">
            <a:avLst/>
          </a:prstGeom>
          <a:noFill/>
          <a:ln>
            <a:noFill/>
          </a:ln>
          <a:effectLst>
            <a:outerShdw blurRad="50800" dist="50800" dir="5400000" algn="ctr" rotWithShape="0">
              <a:schemeClr val="bg1"/>
            </a:outerShdw>
          </a:effectLst>
        </p:spPr>
      </p:pic>
      <p:pic>
        <p:nvPicPr>
          <p:cNvPr id="15" name="Picture 5"/>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808894" y="5377655"/>
            <a:ext cx="1498125" cy="1480345"/>
          </a:xfrm>
          <a:prstGeom prst="rect">
            <a:avLst/>
          </a:prstGeom>
          <a:noFill/>
          <a:ln>
            <a:noFill/>
          </a:ln>
          <a:effectLst>
            <a:outerShdw blurRad="50800" dist="50800" dir="5400000" algn="ctr" rotWithShape="0">
              <a:schemeClr val="bg1"/>
            </a:outerShdw>
          </a:effectLst>
        </p:spPr>
      </p:pic>
      <p:sp>
        <p:nvSpPr>
          <p:cNvPr id="19" name="18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chemeClr val="tx1"/>
              </a:gs>
              <a:gs pos="58000">
                <a:srgbClr val="002060">
                  <a:lumMod val="48000"/>
                  <a:lumOff val="52000"/>
                </a:srgbClr>
              </a:gs>
              <a:gs pos="48000">
                <a:srgbClr val="00B0F0">
                  <a:lumMod val="90000"/>
                </a:srgbClr>
              </a:gs>
              <a:gs pos="86000">
                <a:srgbClr val="339966">
                  <a:lumMod val="55000"/>
                </a:srgbClr>
              </a:gs>
              <a:gs pos="100000">
                <a:srgbClr val="00B050">
                  <a:lumMod val="22000"/>
                </a:srgbClr>
              </a:gs>
              <a:gs pos="96000">
                <a:srgbClr val="006600">
                  <a:lumMod val="29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Forma libre"/>
          <p:cNvSpPr/>
          <p:nvPr/>
        </p:nvSpPr>
        <p:spPr>
          <a:xfrm rot="10800000">
            <a:off x="-7194"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002060">
                  <a:lumMod val="48000"/>
                  <a:lumOff val="52000"/>
                </a:srgbClr>
              </a:gs>
              <a:gs pos="48000">
                <a:srgbClr val="00B0F0">
                  <a:lumMod val="90000"/>
                </a:srgbClr>
              </a:gs>
              <a:gs pos="86000">
                <a:srgbClr val="339966">
                  <a:lumMod val="55000"/>
                </a:srgbClr>
              </a:gs>
              <a:gs pos="100000">
                <a:srgbClr val="00B050">
                  <a:lumMod val="22000"/>
                </a:srgbClr>
              </a:gs>
              <a:gs pos="96000">
                <a:srgbClr val="006600">
                  <a:lumMod val="29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599806143"/>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ppt_x"/>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nodeType="withEffect">
                                  <p:stCondLst>
                                    <p:cond delay="0"/>
                                  </p:stCondLst>
                                  <p:childTnLst>
                                    <p:animRot by="-21600000">
                                      <p:cBhvr>
                                        <p:cTn id="13" dur="3000" fill="hold"/>
                                        <p:tgtEl>
                                          <p:spTgt spid="2"/>
                                        </p:tgtEl>
                                        <p:attrNameLst>
                                          <p:attrName>r</p:attrName>
                                        </p:attrNameLst>
                                      </p:cBhvr>
                                    </p:animRot>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ppt_x"/>
                                          </p:val>
                                        </p:tav>
                                        <p:tav tm="100000">
                                          <p:val>
                                            <p:strVal val="#ppt_x"/>
                                          </p:val>
                                        </p:tav>
                                      </p:tavLst>
                                    </p:anim>
                                    <p:anim calcmode="lin" valueType="num">
                                      <p:cBhvr additive="base">
                                        <p:cTn id="17" dur="3000" fill="hold"/>
                                        <p:tgtEl>
                                          <p:spTgt spid="5"/>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nodeType="withEffect">
                                  <p:stCondLst>
                                    <p:cond delay="0"/>
                                  </p:stCondLst>
                                  <p:childTnLst>
                                    <p:animRot by="-21600000">
                                      <p:cBhvr>
                                        <p:cTn id="19" dur="3000" fill="hold"/>
                                        <p:tgtEl>
                                          <p:spTgt spid="5"/>
                                        </p:tgtEl>
                                        <p:attrNameLst>
                                          <p:attrName>r</p:attrName>
                                        </p:attrNameLst>
                                      </p:cBhvr>
                                    </p:animRot>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8" presetClass="emph" presetSubtype="0" repeatCount="indefinite" fill="hold" nodeType="withEffect">
                                  <p:stCondLst>
                                    <p:cond delay="0"/>
                                  </p:stCondLst>
                                  <p:childTnLst>
                                    <p:animRot by="-21600000">
                                      <p:cBhvr>
                                        <p:cTn id="25" dur="3000" fill="hold"/>
                                        <p:tgtEl>
                                          <p:spTgt spid="6"/>
                                        </p:tgtEl>
                                        <p:attrNameLst>
                                          <p:attrName>r</p:attrName>
                                        </p:attrNameLst>
                                      </p:cBhvr>
                                    </p:animRot>
                                  </p:childTnLst>
                                </p:cTn>
                              </p:par>
                              <p:par>
                                <p:cTn id="26" presetID="8" presetClass="emph" presetSubtype="0" repeatCount="indefinite" fill="hold" nodeType="withEffect">
                                  <p:stCondLst>
                                    <p:cond delay="0"/>
                                  </p:stCondLst>
                                  <p:childTnLst>
                                    <p:animRot by="-21600000">
                                      <p:cBhvr>
                                        <p:cTn id="27" dur="3000" fill="hold"/>
                                        <p:tgtEl>
                                          <p:spTgt spid="7"/>
                                        </p:tgtEl>
                                        <p:attrNameLst>
                                          <p:attrName>r</p:attrName>
                                        </p:attrNameLst>
                                      </p:cBhvr>
                                    </p:animRot>
                                  </p:childTnLst>
                                </p:cTn>
                              </p:par>
                              <p:par>
                                <p:cTn id="28" presetID="2" presetClass="entr" presetSubtype="8"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8" presetClass="emph" presetSubtype="0" repeatCount="indefinite" fill="hold" nodeType="withEffect">
                                  <p:stCondLst>
                                    <p:cond delay="0"/>
                                  </p:stCondLst>
                                  <p:childTnLst>
                                    <p:animRot by="-21600000">
                                      <p:cBhvr>
                                        <p:cTn id="37" dur="3000" fill="hold"/>
                                        <p:tgtEl>
                                          <p:spTgt spid="8"/>
                                        </p:tgtEl>
                                        <p:attrNameLst>
                                          <p:attrName>r</p:attrName>
                                        </p:attrNameLst>
                                      </p:cBhvr>
                                    </p:animRot>
                                  </p:childTnLst>
                                </p:cTn>
                              </p:par>
                              <p:par>
                                <p:cTn id="38" presetID="2" presetClass="entr" presetSubtype="8"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3000" fill="hold"/>
                                        <p:tgtEl>
                                          <p:spTgt spid="9"/>
                                        </p:tgtEl>
                                        <p:attrNameLst>
                                          <p:attrName>ppt_x</p:attrName>
                                        </p:attrNameLst>
                                      </p:cBhvr>
                                      <p:tavLst>
                                        <p:tav tm="0">
                                          <p:val>
                                            <p:strVal val="0-#ppt_w/2"/>
                                          </p:val>
                                        </p:tav>
                                        <p:tav tm="100000">
                                          <p:val>
                                            <p:strVal val="#ppt_x"/>
                                          </p:val>
                                        </p:tav>
                                      </p:tavLst>
                                    </p:anim>
                                    <p:anim calcmode="lin" valueType="num">
                                      <p:cBhvr additive="base">
                                        <p:cTn id="41" dur="3000" fill="hold"/>
                                        <p:tgtEl>
                                          <p:spTgt spid="9"/>
                                        </p:tgtEl>
                                        <p:attrNameLst>
                                          <p:attrName>ppt_y</p:attrName>
                                        </p:attrNameLst>
                                      </p:cBhvr>
                                      <p:tavLst>
                                        <p:tav tm="0">
                                          <p:val>
                                            <p:strVal val="#ppt_y"/>
                                          </p:val>
                                        </p:tav>
                                        <p:tav tm="100000">
                                          <p:val>
                                            <p:strVal val="#ppt_y"/>
                                          </p:val>
                                        </p:tav>
                                      </p:tavLst>
                                    </p:anim>
                                  </p:childTnLst>
                                </p:cTn>
                              </p:par>
                              <p:par>
                                <p:cTn id="42" presetID="8" presetClass="emph" presetSubtype="0" repeatCount="indefinite" fill="hold" nodeType="withEffect">
                                  <p:stCondLst>
                                    <p:cond delay="0"/>
                                  </p:stCondLst>
                                  <p:childTnLst>
                                    <p:animRot by="-21600000">
                                      <p:cBhvr>
                                        <p:cTn id="43" dur="3000" fill="hold"/>
                                        <p:tgtEl>
                                          <p:spTgt spid="9"/>
                                        </p:tgtEl>
                                        <p:attrNameLst>
                                          <p:attrName>r</p:attrName>
                                        </p:attrNameLst>
                                      </p:cBhvr>
                                    </p:animRot>
                                  </p:childTnLst>
                                </p:cTn>
                              </p:par>
                              <p:par>
                                <p:cTn id="44" presetID="8" presetClass="emph" presetSubtype="0" repeatCount="indefinite" fill="hold" nodeType="withEffect">
                                  <p:stCondLst>
                                    <p:cond delay="0"/>
                                  </p:stCondLst>
                                  <p:childTnLst>
                                    <p:animRot by="-21600000">
                                      <p:cBhvr>
                                        <p:cTn id="45" dur="3000" fill="hold"/>
                                        <p:tgtEl>
                                          <p:spTgt spid="10"/>
                                        </p:tgtEl>
                                        <p:attrNameLst>
                                          <p:attrName>r</p:attrName>
                                        </p:attrNameLst>
                                      </p:cBhvr>
                                    </p:animRot>
                                  </p:childTnLst>
                                </p:cTn>
                              </p:par>
                              <p:par>
                                <p:cTn id="46" presetID="2" presetClass="entr" presetSubtype="2"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1+#ppt_w/2"/>
                                          </p:val>
                                        </p:tav>
                                        <p:tav tm="100000">
                                          <p:val>
                                            <p:strVal val="#ppt_x"/>
                                          </p:val>
                                        </p:tav>
                                      </p:tavLst>
                                    </p:anim>
                                    <p:anim calcmode="lin" valueType="num">
                                      <p:cBhvr additive="base">
                                        <p:cTn id="49" dur="3000" fill="hold"/>
                                        <p:tgtEl>
                                          <p:spTgt spid="10"/>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3000" fill="hold"/>
                                        <p:tgtEl>
                                          <p:spTgt spid="11"/>
                                        </p:tgtEl>
                                        <p:attrNameLst>
                                          <p:attrName>ppt_x</p:attrName>
                                        </p:attrNameLst>
                                      </p:cBhvr>
                                      <p:tavLst>
                                        <p:tav tm="0">
                                          <p:val>
                                            <p:strVal val="1+#ppt_w/2"/>
                                          </p:val>
                                        </p:tav>
                                        <p:tav tm="100000">
                                          <p:val>
                                            <p:strVal val="#ppt_x"/>
                                          </p:val>
                                        </p:tav>
                                      </p:tavLst>
                                    </p:anim>
                                    <p:anim calcmode="lin" valueType="num">
                                      <p:cBhvr additive="base">
                                        <p:cTn id="53" dur="3000" fill="hold"/>
                                        <p:tgtEl>
                                          <p:spTgt spid="11"/>
                                        </p:tgtEl>
                                        <p:attrNameLst>
                                          <p:attrName>ppt_y</p:attrName>
                                        </p:attrNameLst>
                                      </p:cBhvr>
                                      <p:tavLst>
                                        <p:tav tm="0">
                                          <p:val>
                                            <p:strVal val="#ppt_y"/>
                                          </p:val>
                                        </p:tav>
                                        <p:tav tm="100000">
                                          <p:val>
                                            <p:strVal val="#ppt_y"/>
                                          </p:val>
                                        </p:tav>
                                      </p:tavLst>
                                    </p:anim>
                                  </p:childTnLst>
                                </p:cTn>
                              </p:par>
                              <p:par>
                                <p:cTn id="54" presetID="8" presetClass="emph" presetSubtype="0" repeatCount="indefinite" fill="hold" nodeType="withEffect">
                                  <p:stCondLst>
                                    <p:cond delay="0"/>
                                  </p:stCondLst>
                                  <p:childTnLst>
                                    <p:animRot by="-21600000">
                                      <p:cBhvr>
                                        <p:cTn id="55" dur="3000" fill="hold"/>
                                        <p:tgtEl>
                                          <p:spTgt spid="11"/>
                                        </p:tgtEl>
                                        <p:attrNameLst>
                                          <p:attrName>r</p:attrName>
                                        </p:attrNameLst>
                                      </p:cBhvr>
                                    </p:animRot>
                                  </p:childTnLst>
                                </p:cTn>
                              </p:par>
                              <p:par>
                                <p:cTn id="56" presetID="2" presetClass="entr" presetSubtype="2"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1+#ppt_w/2"/>
                                          </p:val>
                                        </p:tav>
                                        <p:tav tm="100000">
                                          <p:val>
                                            <p:strVal val="#ppt_x"/>
                                          </p:val>
                                        </p:tav>
                                      </p:tavLst>
                                    </p:anim>
                                    <p:anim calcmode="lin" valueType="num">
                                      <p:cBhvr additive="base">
                                        <p:cTn id="59" dur="3000" fill="hold"/>
                                        <p:tgtEl>
                                          <p:spTgt spid="12"/>
                                        </p:tgtEl>
                                        <p:attrNameLst>
                                          <p:attrName>ppt_y</p:attrName>
                                        </p:attrNameLst>
                                      </p:cBhvr>
                                      <p:tavLst>
                                        <p:tav tm="0">
                                          <p:val>
                                            <p:strVal val="#ppt_y"/>
                                          </p:val>
                                        </p:tav>
                                        <p:tav tm="100000">
                                          <p:val>
                                            <p:strVal val="#ppt_y"/>
                                          </p:val>
                                        </p:tav>
                                      </p:tavLst>
                                    </p:anim>
                                  </p:childTnLst>
                                </p:cTn>
                              </p:par>
                              <p:par>
                                <p:cTn id="60" presetID="8" presetClass="emph" presetSubtype="0" repeatCount="indefinite" fill="hold" nodeType="withEffect">
                                  <p:stCondLst>
                                    <p:cond delay="0"/>
                                  </p:stCondLst>
                                  <p:childTnLst>
                                    <p:animRot by="-21600000">
                                      <p:cBhvr>
                                        <p:cTn id="61" dur="3000" fill="hold"/>
                                        <p:tgtEl>
                                          <p:spTgt spid="12"/>
                                        </p:tgtEl>
                                        <p:attrNameLst>
                                          <p:attrName>r</p:attrName>
                                        </p:attrNameLst>
                                      </p:cBhvr>
                                    </p:animRot>
                                  </p:childTnLst>
                                </p:cTn>
                              </p:par>
                              <p:par>
                                <p:cTn id="62" presetID="2" presetClass="entr" presetSubtype="1" fill="hold"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additive="base">
                                        <p:cTn id="64" dur="3000" fill="hold"/>
                                        <p:tgtEl>
                                          <p:spTgt spid="13"/>
                                        </p:tgtEl>
                                        <p:attrNameLst>
                                          <p:attrName>ppt_x</p:attrName>
                                        </p:attrNameLst>
                                      </p:cBhvr>
                                      <p:tavLst>
                                        <p:tav tm="0">
                                          <p:val>
                                            <p:strVal val="#ppt_x"/>
                                          </p:val>
                                        </p:tav>
                                        <p:tav tm="100000">
                                          <p:val>
                                            <p:strVal val="#ppt_x"/>
                                          </p:val>
                                        </p:tav>
                                      </p:tavLst>
                                    </p:anim>
                                    <p:anim calcmode="lin" valueType="num">
                                      <p:cBhvr additive="base">
                                        <p:cTn id="65" dur="3000" fill="hold"/>
                                        <p:tgtEl>
                                          <p:spTgt spid="13"/>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nodeType="withEffect">
                                  <p:stCondLst>
                                    <p:cond delay="0"/>
                                  </p:stCondLst>
                                  <p:childTnLst>
                                    <p:animRot by="-21600000">
                                      <p:cBhvr>
                                        <p:cTn id="67" dur="3000" fill="hold"/>
                                        <p:tgtEl>
                                          <p:spTgt spid="13"/>
                                        </p:tgtEl>
                                        <p:attrNameLst>
                                          <p:attrName>r</p:attrName>
                                        </p:attrNameLst>
                                      </p:cBhvr>
                                    </p:animRot>
                                  </p:childTnLst>
                                </p:cTn>
                              </p:par>
                              <p:par>
                                <p:cTn id="68" presetID="2" presetClass="entr" presetSubtype="1"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3000" fill="hold"/>
                                        <p:tgtEl>
                                          <p:spTgt spid="14"/>
                                        </p:tgtEl>
                                        <p:attrNameLst>
                                          <p:attrName>ppt_x</p:attrName>
                                        </p:attrNameLst>
                                      </p:cBhvr>
                                      <p:tavLst>
                                        <p:tav tm="0">
                                          <p:val>
                                            <p:strVal val="#ppt_x"/>
                                          </p:val>
                                        </p:tav>
                                        <p:tav tm="100000">
                                          <p:val>
                                            <p:strVal val="#ppt_x"/>
                                          </p:val>
                                        </p:tav>
                                      </p:tavLst>
                                    </p:anim>
                                    <p:anim calcmode="lin" valueType="num">
                                      <p:cBhvr additive="base">
                                        <p:cTn id="71" dur="3000" fill="hold"/>
                                        <p:tgtEl>
                                          <p:spTgt spid="14"/>
                                        </p:tgtEl>
                                        <p:attrNameLst>
                                          <p:attrName>ppt_y</p:attrName>
                                        </p:attrNameLst>
                                      </p:cBhvr>
                                      <p:tavLst>
                                        <p:tav tm="0">
                                          <p:val>
                                            <p:strVal val="0-#ppt_h/2"/>
                                          </p:val>
                                        </p:tav>
                                        <p:tav tm="100000">
                                          <p:val>
                                            <p:strVal val="#ppt_y"/>
                                          </p:val>
                                        </p:tav>
                                      </p:tavLst>
                                    </p:anim>
                                  </p:childTnLst>
                                </p:cTn>
                              </p:par>
                              <p:par>
                                <p:cTn id="72" presetID="8" presetClass="emph" presetSubtype="0" repeatCount="indefinite" fill="hold" nodeType="withEffect">
                                  <p:stCondLst>
                                    <p:cond delay="0"/>
                                  </p:stCondLst>
                                  <p:childTnLst>
                                    <p:animRot by="-21600000">
                                      <p:cBhvr>
                                        <p:cTn id="73" dur="3000" fill="hold"/>
                                        <p:tgtEl>
                                          <p:spTgt spid="14"/>
                                        </p:tgtEl>
                                        <p:attrNameLst>
                                          <p:attrName>r</p:attrName>
                                        </p:attrNameLst>
                                      </p:cBhvr>
                                    </p:animRot>
                                  </p:childTnLst>
                                </p:cTn>
                              </p:par>
                              <p:par>
                                <p:cTn id="74" presetID="2" presetClass="entr" presetSubtype="1" fill="hold"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3000" fill="hold"/>
                                        <p:tgtEl>
                                          <p:spTgt spid="15"/>
                                        </p:tgtEl>
                                        <p:attrNameLst>
                                          <p:attrName>ppt_x</p:attrName>
                                        </p:attrNameLst>
                                      </p:cBhvr>
                                      <p:tavLst>
                                        <p:tav tm="0">
                                          <p:val>
                                            <p:strVal val="#ppt_x"/>
                                          </p:val>
                                        </p:tav>
                                        <p:tav tm="100000">
                                          <p:val>
                                            <p:strVal val="#ppt_x"/>
                                          </p:val>
                                        </p:tav>
                                      </p:tavLst>
                                    </p:anim>
                                    <p:anim calcmode="lin" valueType="num">
                                      <p:cBhvr additive="base">
                                        <p:cTn id="77" dur="3000" fill="hold"/>
                                        <p:tgtEl>
                                          <p:spTgt spid="15"/>
                                        </p:tgtEl>
                                        <p:attrNameLst>
                                          <p:attrName>ppt_y</p:attrName>
                                        </p:attrNameLst>
                                      </p:cBhvr>
                                      <p:tavLst>
                                        <p:tav tm="0">
                                          <p:val>
                                            <p:strVal val="0-#ppt_h/2"/>
                                          </p:val>
                                        </p:tav>
                                        <p:tav tm="100000">
                                          <p:val>
                                            <p:strVal val="#ppt_y"/>
                                          </p:val>
                                        </p:tav>
                                      </p:tavLst>
                                    </p:anim>
                                  </p:childTnLst>
                                </p:cTn>
                              </p:par>
                              <p:par>
                                <p:cTn id="78" presetID="8" presetClass="emph" presetSubtype="0" repeatCount="indefinite"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4" fill="hold" nodeType="afterEffect">
                                  <p:stCondLst>
                                    <p:cond delay="0"/>
                                  </p:stCondLst>
                                  <p:childTnLst>
                                    <p:anim calcmode="lin" valueType="num">
                                      <p:cBhvr additive="base">
                                        <p:cTn id="82" dur="3000"/>
                                        <p:tgtEl>
                                          <p:spTgt spid="2"/>
                                        </p:tgtEl>
                                        <p:attrNameLst>
                                          <p:attrName>ppt_x</p:attrName>
                                        </p:attrNameLst>
                                      </p:cBhvr>
                                      <p:tavLst>
                                        <p:tav tm="0">
                                          <p:val>
                                            <p:strVal val="ppt_x"/>
                                          </p:val>
                                        </p:tav>
                                        <p:tav tm="100000">
                                          <p:val>
                                            <p:strVal val="ppt_x"/>
                                          </p:val>
                                        </p:tav>
                                      </p:tavLst>
                                    </p:anim>
                                    <p:anim calcmode="lin" valueType="num">
                                      <p:cBhvr additive="base">
                                        <p:cTn id="83" dur="3000"/>
                                        <p:tgtEl>
                                          <p:spTgt spid="2"/>
                                        </p:tgtEl>
                                        <p:attrNameLst>
                                          <p:attrName>ppt_y</p:attrName>
                                        </p:attrNameLst>
                                      </p:cBhvr>
                                      <p:tavLst>
                                        <p:tav tm="0">
                                          <p:val>
                                            <p:strVal val="ppt_y"/>
                                          </p:val>
                                        </p:tav>
                                        <p:tav tm="100000">
                                          <p:val>
                                            <p:strVal val="1+ppt_h/2"/>
                                          </p:val>
                                        </p:tav>
                                      </p:tavLst>
                                    </p:anim>
                                    <p:set>
                                      <p:cBhvr>
                                        <p:cTn id="84" dur="1" fill="hold">
                                          <p:stCondLst>
                                            <p:cond delay="2999"/>
                                          </p:stCondLst>
                                        </p:cTn>
                                        <p:tgtEl>
                                          <p:spTgt spid="2"/>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ppt_x"/>
                                          </p:val>
                                        </p:tav>
                                      </p:tavLst>
                                    </p:anim>
                                    <p:anim calcmode="lin" valueType="num">
                                      <p:cBhvr additive="base">
                                        <p:cTn id="87" dur="3000"/>
                                        <p:tgtEl>
                                          <p:spTgt spid="5"/>
                                        </p:tgtEl>
                                        <p:attrNameLst>
                                          <p:attrName>ppt_y</p:attrName>
                                        </p:attrNameLst>
                                      </p:cBhvr>
                                      <p:tavLst>
                                        <p:tav tm="0">
                                          <p:val>
                                            <p:strVal val="ppt_y"/>
                                          </p:val>
                                        </p:tav>
                                        <p:tav tm="100000">
                                          <p:val>
                                            <p:strVal val="1+ppt_h/2"/>
                                          </p:val>
                                        </p:tav>
                                      </p:tavLst>
                                    </p:anim>
                                    <p:set>
                                      <p:cBhvr>
                                        <p:cTn id="88" dur="1" fill="hold">
                                          <p:stCondLst>
                                            <p:cond delay="2999"/>
                                          </p:stCondLst>
                                        </p:cTn>
                                        <p:tgtEl>
                                          <p:spTgt spid="5"/>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ppt_x"/>
                                          </p:val>
                                        </p:tav>
                                      </p:tavLst>
                                    </p:anim>
                                    <p:anim calcmode="lin" valueType="num">
                                      <p:cBhvr additive="base">
                                        <p:cTn id="91" dur="3000"/>
                                        <p:tgtEl>
                                          <p:spTgt spid="6"/>
                                        </p:tgtEl>
                                        <p:attrNameLst>
                                          <p:attrName>ppt_y</p:attrName>
                                        </p:attrNameLst>
                                      </p:cBhvr>
                                      <p:tavLst>
                                        <p:tav tm="0">
                                          <p:val>
                                            <p:strVal val="ppt_y"/>
                                          </p:val>
                                        </p:tav>
                                        <p:tav tm="100000">
                                          <p:val>
                                            <p:strVal val="1+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0-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0-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1+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1+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1+ppt_w/2"/>
                                          </p:val>
                                        </p:tav>
                                      </p:tavLst>
                                    </p:anim>
                                    <p:anim calcmode="lin" valueType="num">
                                      <p:cBhvr additive="base">
                                        <p:cTn id="115" dur="3000"/>
                                        <p:tgtEl>
                                          <p:spTgt spid="12"/>
                                        </p:tgtEl>
                                        <p:attrNameLst>
                                          <p:attrName>ppt_y</p:attrName>
                                        </p:attrNameLst>
                                      </p:cBhvr>
                                      <p:tavLst>
                                        <p:tav tm="0">
                                          <p:val>
                                            <p:strVal val="ppt_y"/>
                                          </p:val>
                                        </p:tav>
                                        <p:tav tm="100000">
                                          <p:val>
                                            <p:strVal val="ppt_y"/>
                                          </p:val>
                                        </p:tav>
                                      </p:tavLst>
                                    </p:anim>
                                    <p:set>
                                      <p:cBhvr>
                                        <p:cTn id="116" dur="1" fill="hold">
                                          <p:stCondLst>
                                            <p:cond delay="2999"/>
                                          </p:stCondLst>
                                        </p:cTn>
                                        <p:tgtEl>
                                          <p:spTgt spid="12"/>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ppt_x"/>
                                          </p:val>
                                        </p:tav>
                                      </p:tavLst>
                                    </p:anim>
                                    <p:anim calcmode="lin" valueType="num">
                                      <p:cBhvr additive="base">
                                        <p:cTn id="119" dur="3000"/>
                                        <p:tgtEl>
                                          <p:spTgt spid="13"/>
                                        </p:tgtEl>
                                        <p:attrNameLst>
                                          <p:attrName>ppt_y</p:attrName>
                                        </p:attrNameLst>
                                      </p:cBhvr>
                                      <p:tavLst>
                                        <p:tav tm="0">
                                          <p:val>
                                            <p:strVal val="ppt_y"/>
                                          </p:val>
                                        </p:tav>
                                        <p:tav tm="100000">
                                          <p:val>
                                            <p:strVal val="0-ppt_h/2"/>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ppt_x"/>
                                          </p:val>
                                        </p:tav>
                                      </p:tavLst>
                                    </p:anim>
                                    <p:anim calcmode="lin" valueType="num">
                                      <p:cBhvr additive="base">
                                        <p:cTn id="123" dur="3000"/>
                                        <p:tgtEl>
                                          <p:spTgt spid="14"/>
                                        </p:tgtEl>
                                        <p:attrNameLst>
                                          <p:attrName>ppt_y</p:attrName>
                                        </p:attrNameLst>
                                      </p:cBhvr>
                                      <p:tavLst>
                                        <p:tav tm="0">
                                          <p:val>
                                            <p:strVal val="ppt_y"/>
                                          </p:val>
                                        </p:tav>
                                        <p:tav tm="100000">
                                          <p:val>
                                            <p:strVal val="0-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ppt_x"/>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8" presetClass="entr" presetSubtype="32" fill="hold" nodeType="withEffect">
                                  <p:stCondLst>
                                    <p:cond delay="250"/>
                                  </p:stCondLst>
                                  <p:childTnLst>
                                    <p:set>
                                      <p:cBhvr>
                                        <p:cTn id="130" dur="1" fill="hold">
                                          <p:stCondLst>
                                            <p:cond delay="0"/>
                                          </p:stCondLst>
                                        </p:cTn>
                                        <p:tgtEl>
                                          <p:spTgt spid="18"/>
                                        </p:tgtEl>
                                        <p:attrNameLst>
                                          <p:attrName>style.visibility</p:attrName>
                                        </p:attrNameLst>
                                      </p:cBhvr>
                                      <p:to>
                                        <p:strVal val="visible"/>
                                      </p:to>
                                    </p:set>
                                    <p:animEffect transition="in" filter="diamond(out)">
                                      <p:cBhvr>
                                        <p:cTn id="131"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Diapositiva14.JPG"/>
          <p:cNvPicPr>
            <a:picLocks noGrp="1" noChangeAspect="1"/>
          </p:cNvPicPr>
          <p:nvPr isPhoto="1"/>
        </p:nvPicPr>
        <p:blipFill>
          <a:blip r:embed="rId2" cstate="print">
            <a:lum/>
          </a:blip>
          <a:stretch>
            <a:fillRect/>
          </a:stretch>
        </p:blipFill>
        <p:spPr>
          <a:xfrm>
            <a:off x="0" y="188640"/>
            <a:ext cx="9144000" cy="6480720"/>
          </a:xfrm>
          <a:prstGeom prst="rect">
            <a:avLst/>
          </a:prstGeom>
          <a:noFill/>
          <a:ln>
            <a:noFill/>
          </a:ln>
        </p:spPr>
      </p:pic>
      <p:pic>
        <p:nvPicPr>
          <p:cNvPr id="2"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3255630">
            <a:off x="251519" y="65517"/>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3022598">
            <a:off x="1641359" y="666138"/>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2852534">
            <a:off x="3141611" y="1217645"/>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8216022" flipH="1">
            <a:off x="7717108" y="99875"/>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8131650" flipH="1">
            <a:off x="6431183" y="711652"/>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8015018" flipH="1">
            <a:off x="4859903" y="1274166"/>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7997191" flipH="1">
            <a:off x="3131840" y="3263889"/>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3476709">
            <a:off x="4788024" y="3212976"/>
            <a:ext cx="1201738" cy="2304257"/>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3538489">
            <a:off x="6223086" y="3800018"/>
            <a:ext cx="1201738" cy="2304257"/>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3472793">
            <a:off x="7583827" y="4463268"/>
            <a:ext cx="1201738" cy="2304257"/>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7757379" flipH="1">
            <a:off x="1714928" y="3903540"/>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7828545" flipH="1">
            <a:off x="240626" y="4553743"/>
            <a:ext cx="1201737" cy="2304256"/>
          </a:xfrm>
          <a:prstGeom prst="rect">
            <a:avLst/>
          </a:prstGeom>
          <a:noFill/>
          <a:ln>
            <a:noFill/>
          </a:ln>
          <a:effectLst>
            <a:outerShdw sx="102000" sy="102000" algn="ctr" rotWithShape="0">
              <a:srgbClr val="FFC0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1" name="20 Forma libre"/>
          <p:cNvSpPr/>
          <p:nvPr/>
        </p:nvSpPr>
        <p:spPr>
          <a:xfrm>
            <a:off x="0" y="-13459"/>
            <a:ext cx="9184079" cy="63414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0015">
                <a:srgbClr val="FF5050">
                  <a:lumMod val="77000"/>
                  <a:lumOff val="23000"/>
                </a:srgbClr>
              </a:gs>
              <a:gs pos="99000">
                <a:srgbClr val="314B53">
                  <a:lumMod val="0"/>
                </a:srgbClr>
              </a:gs>
              <a:gs pos="100000">
                <a:srgbClr val="7030A0">
                  <a:lumMod val="7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Forma libre"/>
          <p:cNvSpPr/>
          <p:nvPr/>
        </p:nvSpPr>
        <p:spPr>
          <a:xfrm rot="10800000">
            <a:off x="-40079" y="6223852"/>
            <a:ext cx="9184079" cy="63414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0015">
                <a:srgbClr val="FF5050">
                  <a:lumMod val="77000"/>
                  <a:lumOff val="23000"/>
                </a:srgbClr>
              </a:gs>
              <a:gs pos="100000">
                <a:srgbClr val="314B53">
                  <a:lumMod val="0"/>
                </a:srgbClr>
              </a:gs>
              <a:gs pos="100000">
                <a:srgbClr val="7030A0">
                  <a:lumMod val="7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25282887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500" fill="hold"/>
                                        <p:tgtEl>
                                          <p:spTgt spid="2"/>
                                        </p:tgtEl>
                                        <p:attrNameLst>
                                          <p:attrName>ppt_x</p:attrName>
                                        </p:attrNameLst>
                                      </p:cBhvr>
                                      <p:tavLst>
                                        <p:tav tm="0">
                                          <p:val>
                                            <p:strVal val="1+#ppt_w/2"/>
                                          </p:val>
                                        </p:tav>
                                        <p:tav tm="100000">
                                          <p:val>
                                            <p:strVal val="#ppt_x"/>
                                          </p:val>
                                        </p:tav>
                                      </p:tavLst>
                                    </p:anim>
                                    <p:anim calcmode="lin" valueType="num">
                                      <p:cBhvr additive="base">
                                        <p:cTn id="11" dur="25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500" fill="hold"/>
                                        <p:tgtEl>
                                          <p:spTgt spid="2"/>
                                        </p:tgtEl>
                                        <p:attrNameLst>
                                          <p:attrName>ppt_w</p:attrName>
                                        </p:attrNameLst>
                                      </p:cBhvr>
                                      <p:tavLst>
                                        <p:tav tm="0" fmla="#ppt_w*sin(2.5*pi*$)">
                                          <p:val>
                                            <p:fltVal val="0"/>
                                          </p:val>
                                        </p:tav>
                                        <p:tav tm="100000">
                                          <p:val>
                                            <p:fltVal val="1"/>
                                          </p:val>
                                        </p:tav>
                                      </p:tavLst>
                                    </p:anim>
                                    <p:anim calcmode="lin" valueType="num">
                                      <p:cBhvr>
                                        <p:cTn id="15" dur="2500" fill="hold"/>
                                        <p:tgtEl>
                                          <p:spTgt spid="2"/>
                                        </p:tgtEl>
                                        <p:attrNameLst>
                                          <p:attrName>ppt_h</p:attrName>
                                        </p:attrNameLst>
                                      </p:cBhvr>
                                      <p:tavLst>
                                        <p:tav tm="0">
                                          <p:val>
                                            <p:strVal val="#ppt_h"/>
                                          </p:val>
                                        </p:tav>
                                        <p:tav tm="100000">
                                          <p:val>
                                            <p:strVal val="#ppt_h"/>
                                          </p:val>
                                        </p:tav>
                                      </p:tavLst>
                                    </p:anim>
                                  </p:childTnLst>
                                </p:cTn>
                              </p:par>
                              <p:par>
                                <p:cTn id="16" presetID="2" presetClass="entr" presetSubtype="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2500" fill="hold"/>
                                        <p:tgtEl>
                                          <p:spTgt spid="3"/>
                                        </p:tgtEl>
                                        <p:attrNameLst>
                                          <p:attrName>ppt_x</p:attrName>
                                        </p:attrNameLst>
                                      </p:cBhvr>
                                      <p:tavLst>
                                        <p:tav tm="0">
                                          <p:val>
                                            <p:strVal val="1+#ppt_w/2"/>
                                          </p:val>
                                        </p:tav>
                                        <p:tav tm="100000">
                                          <p:val>
                                            <p:strVal val="#ppt_x"/>
                                          </p:val>
                                        </p:tav>
                                      </p:tavLst>
                                    </p:anim>
                                    <p:anim calcmode="lin" valueType="num">
                                      <p:cBhvr additive="base">
                                        <p:cTn id="19" dur="2500" fill="hold"/>
                                        <p:tgtEl>
                                          <p:spTgt spid="3"/>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2500" fill="hold"/>
                                        <p:tgtEl>
                                          <p:spTgt spid="3"/>
                                        </p:tgtEl>
                                        <p:attrNameLst>
                                          <p:attrName>ppt_w</p:attrName>
                                        </p:attrNameLst>
                                      </p:cBhvr>
                                      <p:tavLst>
                                        <p:tav tm="0" fmla="#ppt_w*sin(2.5*pi*$)">
                                          <p:val>
                                            <p:fltVal val="0"/>
                                          </p:val>
                                        </p:tav>
                                        <p:tav tm="100000">
                                          <p:val>
                                            <p:fltVal val="1"/>
                                          </p:val>
                                        </p:tav>
                                      </p:tavLst>
                                    </p:anim>
                                    <p:anim calcmode="lin" valueType="num">
                                      <p:cBhvr>
                                        <p:cTn id="23" dur="2500" fill="hold"/>
                                        <p:tgtEl>
                                          <p:spTgt spid="3"/>
                                        </p:tgtEl>
                                        <p:attrNameLst>
                                          <p:attrName>ppt_h</p:attrName>
                                        </p:attrNameLst>
                                      </p:cBhvr>
                                      <p:tavLst>
                                        <p:tav tm="0">
                                          <p:val>
                                            <p:strVal val="#ppt_h"/>
                                          </p:val>
                                        </p:tav>
                                        <p:tav tm="100000">
                                          <p:val>
                                            <p:strVal val="#ppt_h"/>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500" fill="hold"/>
                                        <p:tgtEl>
                                          <p:spTgt spid="4"/>
                                        </p:tgtEl>
                                        <p:attrNameLst>
                                          <p:attrName>ppt_x</p:attrName>
                                        </p:attrNameLst>
                                      </p:cBhvr>
                                      <p:tavLst>
                                        <p:tav tm="0">
                                          <p:val>
                                            <p:strVal val="1+#ppt_w/2"/>
                                          </p:val>
                                        </p:tav>
                                        <p:tav tm="100000">
                                          <p:val>
                                            <p:strVal val="#ppt_x"/>
                                          </p:val>
                                        </p:tav>
                                      </p:tavLst>
                                    </p:anim>
                                    <p:anim calcmode="lin" valueType="num">
                                      <p:cBhvr additive="base">
                                        <p:cTn id="27" dur="2500" fill="hold"/>
                                        <p:tgtEl>
                                          <p:spTgt spid="4"/>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2500" fill="hold"/>
                                        <p:tgtEl>
                                          <p:spTgt spid="4"/>
                                        </p:tgtEl>
                                        <p:attrNameLst>
                                          <p:attrName>ppt_w</p:attrName>
                                        </p:attrNameLst>
                                      </p:cBhvr>
                                      <p:tavLst>
                                        <p:tav tm="0" fmla="#ppt_w*sin(2.5*pi*$)">
                                          <p:val>
                                            <p:fltVal val="0"/>
                                          </p:val>
                                        </p:tav>
                                        <p:tav tm="100000">
                                          <p:val>
                                            <p:fltVal val="1"/>
                                          </p:val>
                                        </p:tav>
                                      </p:tavLst>
                                    </p:anim>
                                    <p:anim calcmode="lin" valueType="num">
                                      <p:cBhvr>
                                        <p:cTn id="31" dur="2500" fill="hold"/>
                                        <p:tgtEl>
                                          <p:spTgt spid="4"/>
                                        </p:tgtEl>
                                        <p:attrNameLst>
                                          <p:attrName>ppt_h</p:attrName>
                                        </p:attrNameLst>
                                      </p:cBhvr>
                                      <p:tavLst>
                                        <p:tav tm="0">
                                          <p:val>
                                            <p:strVal val="#ppt_h"/>
                                          </p:val>
                                        </p:tav>
                                        <p:tav tm="100000">
                                          <p:val>
                                            <p:strVal val="#ppt_h"/>
                                          </p:val>
                                        </p:tav>
                                      </p:tavLst>
                                    </p:anim>
                                  </p:childTnLst>
                                </p:cTn>
                              </p:par>
                              <p:par>
                                <p:cTn id="32" presetID="2" presetClass="entr" presetSubtype="1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500" fill="hold"/>
                                        <p:tgtEl>
                                          <p:spTgt spid="7"/>
                                        </p:tgtEl>
                                        <p:attrNameLst>
                                          <p:attrName>ppt_x</p:attrName>
                                        </p:attrNameLst>
                                      </p:cBhvr>
                                      <p:tavLst>
                                        <p:tav tm="0">
                                          <p:val>
                                            <p:strVal val="0-#ppt_w/2"/>
                                          </p:val>
                                        </p:tav>
                                        <p:tav tm="100000">
                                          <p:val>
                                            <p:strVal val="#ppt_x"/>
                                          </p:val>
                                        </p:tav>
                                      </p:tavLst>
                                    </p:anim>
                                    <p:anim calcmode="lin" valueType="num">
                                      <p:cBhvr additive="base">
                                        <p:cTn id="35" dur="2500" fill="hold"/>
                                        <p:tgtEl>
                                          <p:spTgt spid="7"/>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2500" fill="hold"/>
                                        <p:tgtEl>
                                          <p:spTgt spid="7"/>
                                        </p:tgtEl>
                                        <p:attrNameLst>
                                          <p:attrName>ppt_w</p:attrName>
                                        </p:attrNameLst>
                                      </p:cBhvr>
                                      <p:tavLst>
                                        <p:tav tm="0" fmla="#ppt_w*sin(2.5*pi*$)">
                                          <p:val>
                                            <p:fltVal val="0"/>
                                          </p:val>
                                        </p:tav>
                                        <p:tav tm="100000">
                                          <p:val>
                                            <p:fltVal val="1"/>
                                          </p:val>
                                        </p:tav>
                                      </p:tavLst>
                                    </p:anim>
                                    <p:anim calcmode="lin" valueType="num">
                                      <p:cBhvr>
                                        <p:cTn id="39" dur="2500" fill="hold"/>
                                        <p:tgtEl>
                                          <p:spTgt spid="7"/>
                                        </p:tgtEl>
                                        <p:attrNameLst>
                                          <p:attrName>ppt_h</p:attrName>
                                        </p:attrNameLst>
                                      </p:cBhvr>
                                      <p:tavLst>
                                        <p:tav tm="0">
                                          <p:val>
                                            <p:strVal val="#ppt_h"/>
                                          </p:val>
                                        </p:tav>
                                        <p:tav tm="100000">
                                          <p:val>
                                            <p:strVal val="#ppt_h"/>
                                          </p:val>
                                        </p:tav>
                                      </p:tavLst>
                                    </p:anim>
                                  </p:childTnLst>
                                </p:cTn>
                              </p:par>
                              <p:par>
                                <p:cTn id="40" presetID="2" presetClass="entr" presetSubtype="1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500" fill="hold"/>
                                        <p:tgtEl>
                                          <p:spTgt spid="6"/>
                                        </p:tgtEl>
                                        <p:attrNameLst>
                                          <p:attrName>ppt_x</p:attrName>
                                        </p:attrNameLst>
                                      </p:cBhvr>
                                      <p:tavLst>
                                        <p:tav tm="0">
                                          <p:val>
                                            <p:strVal val="0-#ppt_w/2"/>
                                          </p:val>
                                        </p:tav>
                                        <p:tav tm="100000">
                                          <p:val>
                                            <p:strVal val="#ppt_x"/>
                                          </p:val>
                                        </p:tav>
                                      </p:tavLst>
                                    </p:anim>
                                    <p:anim calcmode="lin" valueType="num">
                                      <p:cBhvr additive="base">
                                        <p:cTn id="43" dur="2500" fill="hold"/>
                                        <p:tgtEl>
                                          <p:spTgt spid="6"/>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2500" fill="hold"/>
                                        <p:tgtEl>
                                          <p:spTgt spid="6"/>
                                        </p:tgtEl>
                                        <p:attrNameLst>
                                          <p:attrName>ppt_w</p:attrName>
                                        </p:attrNameLst>
                                      </p:cBhvr>
                                      <p:tavLst>
                                        <p:tav tm="0" fmla="#ppt_w*sin(2.5*pi*$)">
                                          <p:val>
                                            <p:fltVal val="0"/>
                                          </p:val>
                                        </p:tav>
                                        <p:tav tm="100000">
                                          <p:val>
                                            <p:fltVal val="1"/>
                                          </p:val>
                                        </p:tav>
                                      </p:tavLst>
                                    </p:anim>
                                    <p:anim calcmode="lin" valueType="num">
                                      <p:cBhvr>
                                        <p:cTn id="47" dur="2500" fill="hold"/>
                                        <p:tgtEl>
                                          <p:spTgt spid="6"/>
                                        </p:tgtEl>
                                        <p:attrNameLst>
                                          <p:attrName>ppt_h</p:attrName>
                                        </p:attrNameLst>
                                      </p:cBhvr>
                                      <p:tavLst>
                                        <p:tav tm="0">
                                          <p:val>
                                            <p:strVal val="#ppt_h"/>
                                          </p:val>
                                        </p:tav>
                                        <p:tav tm="100000">
                                          <p:val>
                                            <p:strVal val="#ppt_h"/>
                                          </p:val>
                                        </p:tav>
                                      </p:tavLst>
                                    </p:anim>
                                  </p:childTnLst>
                                </p:cTn>
                              </p:par>
                              <p:par>
                                <p:cTn id="48" presetID="2" presetClass="entr" presetSubtype="12"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500" fill="hold"/>
                                        <p:tgtEl>
                                          <p:spTgt spid="5"/>
                                        </p:tgtEl>
                                        <p:attrNameLst>
                                          <p:attrName>ppt_x</p:attrName>
                                        </p:attrNameLst>
                                      </p:cBhvr>
                                      <p:tavLst>
                                        <p:tav tm="0">
                                          <p:val>
                                            <p:strVal val="0-#ppt_w/2"/>
                                          </p:val>
                                        </p:tav>
                                        <p:tav tm="100000">
                                          <p:val>
                                            <p:strVal val="#ppt_x"/>
                                          </p:val>
                                        </p:tav>
                                      </p:tavLst>
                                    </p:anim>
                                    <p:anim calcmode="lin" valueType="num">
                                      <p:cBhvr additive="base">
                                        <p:cTn id="51" dur="2500" fill="hold"/>
                                        <p:tgtEl>
                                          <p:spTgt spid="5"/>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2500" fill="hold"/>
                                        <p:tgtEl>
                                          <p:spTgt spid="5"/>
                                        </p:tgtEl>
                                        <p:attrNameLst>
                                          <p:attrName>ppt_w</p:attrName>
                                        </p:attrNameLst>
                                      </p:cBhvr>
                                      <p:tavLst>
                                        <p:tav tm="0" fmla="#ppt_w*sin(2.5*pi*$)">
                                          <p:val>
                                            <p:fltVal val="0"/>
                                          </p:val>
                                        </p:tav>
                                        <p:tav tm="100000">
                                          <p:val>
                                            <p:fltVal val="1"/>
                                          </p:val>
                                        </p:tav>
                                      </p:tavLst>
                                    </p:anim>
                                    <p:anim calcmode="lin" valueType="num">
                                      <p:cBhvr>
                                        <p:cTn id="55" dur="2500" fill="hold"/>
                                        <p:tgtEl>
                                          <p:spTgt spid="5"/>
                                        </p:tgtEl>
                                        <p:attrNameLst>
                                          <p:attrName>ppt_h</p:attrName>
                                        </p:attrNameLst>
                                      </p:cBhvr>
                                      <p:tavLst>
                                        <p:tav tm="0">
                                          <p:val>
                                            <p:strVal val="#ppt_h"/>
                                          </p:val>
                                        </p:tav>
                                        <p:tav tm="100000">
                                          <p:val>
                                            <p:strVal val="#ppt_h"/>
                                          </p:val>
                                        </p:tav>
                                      </p:tavLst>
                                    </p:anim>
                                  </p:childTnLst>
                                </p:cTn>
                              </p:par>
                              <p:par>
                                <p:cTn id="56" presetID="2" presetClass="entr" presetSubtype="3"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2500" fill="hold"/>
                                        <p:tgtEl>
                                          <p:spTgt spid="8"/>
                                        </p:tgtEl>
                                        <p:attrNameLst>
                                          <p:attrName>ppt_x</p:attrName>
                                        </p:attrNameLst>
                                      </p:cBhvr>
                                      <p:tavLst>
                                        <p:tav tm="0">
                                          <p:val>
                                            <p:strVal val="1+#ppt_w/2"/>
                                          </p:val>
                                        </p:tav>
                                        <p:tav tm="100000">
                                          <p:val>
                                            <p:strVal val="#ppt_x"/>
                                          </p:val>
                                        </p:tav>
                                      </p:tavLst>
                                    </p:anim>
                                    <p:anim calcmode="lin" valueType="num">
                                      <p:cBhvr additive="base">
                                        <p:cTn id="59" dur="2500" fill="hold"/>
                                        <p:tgtEl>
                                          <p:spTgt spid="8"/>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2500" fill="hold"/>
                                        <p:tgtEl>
                                          <p:spTgt spid="8"/>
                                        </p:tgtEl>
                                        <p:attrNameLst>
                                          <p:attrName>ppt_w</p:attrName>
                                        </p:attrNameLst>
                                      </p:cBhvr>
                                      <p:tavLst>
                                        <p:tav tm="0" fmla="#ppt_w*sin(2.5*pi*$)">
                                          <p:val>
                                            <p:fltVal val="0"/>
                                          </p:val>
                                        </p:tav>
                                        <p:tav tm="100000">
                                          <p:val>
                                            <p:fltVal val="1"/>
                                          </p:val>
                                        </p:tav>
                                      </p:tavLst>
                                    </p:anim>
                                    <p:anim calcmode="lin" valueType="num">
                                      <p:cBhvr>
                                        <p:cTn id="63" dur="2500" fill="hold"/>
                                        <p:tgtEl>
                                          <p:spTgt spid="8"/>
                                        </p:tgtEl>
                                        <p:attrNameLst>
                                          <p:attrName>ppt_h</p:attrName>
                                        </p:attrNameLst>
                                      </p:cBhvr>
                                      <p:tavLst>
                                        <p:tav tm="0">
                                          <p:val>
                                            <p:strVal val="#ppt_h"/>
                                          </p:val>
                                        </p:tav>
                                        <p:tav tm="100000">
                                          <p:val>
                                            <p:strVal val="#ppt_h"/>
                                          </p:val>
                                        </p:tav>
                                      </p:tavLst>
                                    </p:anim>
                                  </p:childTnLst>
                                </p:cTn>
                              </p:par>
                              <p:par>
                                <p:cTn id="64" presetID="2" presetClass="entr" presetSubtype="3"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2500" fill="hold"/>
                                        <p:tgtEl>
                                          <p:spTgt spid="12"/>
                                        </p:tgtEl>
                                        <p:attrNameLst>
                                          <p:attrName>ppt_x</p:attrName>
                                        </p:attrNameLst>
                                      </p:cBhvr>
                                      <p:tavLst>
                                        <p:tav tm="0">
                                          <p:val>
                                            <p:strVal val="1+#ppt_w/2"/>
                                          </p:val>
                                        </p:tav>
                                        <p:tav tm="100000">
                                          <p:val>
                                            <p:strVal val="#ppt_x"/>
                                          </p:val>
                                        </p:tav>
                                      </p:tavLst>
                                    </p:anim>
                                    <p:anim calcmode="lin" valueType="num">
                                      <p:cBhvr additive="base">
                                        <p:cTn id="67" dur="2500" fill="hold"/>
                                        <p:tgtEl>
                                          <p:spTgt spid="12"/>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2500" fill="hold"/>
                                        <p:tgtEl>
                                          <p:spTgt spid="12"/>
                                        </p:tgtEl>
                                        <p:attrNameLst>
                                          <p:attrName>ppt_w</p:attrName>
                                        </p:attrNameLst>
                                      </p:cBhvr>
                                      <p:tavLst>
                                        <p:tav tm="0" fmla="#ppt_w*sin(2.5*pi*$)">
                                          <p:val>
                                            <p:fltVal val="0"/>
                                          </p:val>
                                        </p:tav>
                                        <p:tav tm="100000">
                                          <p:val>
                                            <p:fltVal val="1"/>
                                          </p:val>
                                        </p:tav>
                                      </p:tavLst>
                                    </p:anim>
                                    <p:anim calcmode="lin" valueType="num">
                                      <p:cBhvr>
                                        <p:cTn id="71" dur="2500" fill="hold"/>
                                        <p:tgtEl>
                                          <p:spTgt spid="12"/>
                                        </p:tgtEl>
                                        <p:attrNameLst>
                                          <p:attrName>ppt_h</p:attrName>
                                        </p:attrNameLst>
                                      </p:cBhvr>
                                      <p:tavLst>
                                        <p:tav tm="0">
                                          <p:val>
                                            <p:strVal val="#ppt_h"/>
                                          </p:val>
                                        </p:tav>
                                        <p:tav tm="100000">
                                          <p:val>
                                            <p:strVal val="#ppt_h"/>
                                          </p:val>
                                        </p:tav>
                                      </p:tavLst>
                                    </p:anim>
                                  </p:childTnLst>
                                </p:cTn>
                              </p:par>
                              <p:par>
                                <p:cTn id="72" presetID="2" presetClass="entr" presetSubtype="3"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500" fill="hold"/>
                                        <p:tgtEl>
                                          <p:spTgt spid="13"/>
                                        </p:tgtEl>
                                        <p:attrNameLst>
                                          <p:attrName>ppt_x</p:attrName>
                                        </p:attrNameLst>
                                      </p:cBhvr>
                                      <p:tavLst>
                                        <p:tav tm="0">
                                          <p:val>
                                            <p:strVal val="1+#ppt_w/2"/>
                                          </p:val>
                                        </p:tav>
                                        <p:tav tm="100000">
                                          <p:val>
                                            <p:strVal val="#ppt_x"/>
                                          </p:val>
                                        </p:tav>
                                      </p:tavLst>
                                    </p:anim>
                                    <p:anim calcmode="lin" valueType="num">
                                      <p:cBhvr additive="base">
                                        <p:cTn id="75" dur="2500" fill="hold"/>
                                        <p:tgtEl>
                                          <p:spTgt spid="13"/>
                                        </p:tgtEl>
                                        <p:attrNameLst>
                                          <p:attrName>ppt_y</p:attrName>
                                        </p:attrNameLst>
                                      </p:cBhvr>
                                      <p:tavLst>
                                        <p:tav tm="0">
                                          <p:val>
                                            <p:strVal val="0-#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2500" fill="hold"/>
                                        <p:tgtEl>
                                          <p:spTgt spid="13"/>
                                        </p:tgtEl>
                                        <p:attrNameLst>
                                          <p:attrName>ppt_w</p:attrName>
                                        </p:attrNameLst>
                                      </p:cBhvr>
                                      <p:tavLst>
                                        <p:tav tm="0" fmla="#ppt_w*sin(2.5*pi*$)">
                                          <p:val>
                                            <p:fltVal val="0"/>
                                          </p:val>
                                        </p:tav>
                                        <p:tav tm="100000">
                                          <p:val>
                                            <p:fltVal val="1"/>
                                          </p:val>
                                        </p:tav>
                                      </p:tavLst>
                                    </p:anim>
                                    <p:anim calcmode="lin" valueType="num">
                                      <p:cBhvr>
                                        <p:cTn id="79" dur="2500" fill="hold"/>
                                        <p:tgtEl>
                                          <p:spTgt spid="13"/>
                                        </p:tgtEl>
                                        <p:attrNameLst>
                                          <p:attrName>ppt_h</p:attrName>
                                        </p:attrNameLst>
                                      </p:cBhvr>
                                      <p:tavLst>
                                        <p:tav tm="0">
                                          <p:val>
                                            <p:strVal val="#ppt_h"/>
                                          </p:val>
                                        </p:tav>
                                        <p:tav tm="100000">
                                          <p:val>
                                            <p:strVal val="#ppt_h"/>
                                          </p:val>
                                        </p:tav>
                                      </p:tavLst>
                                    </p:anim>
                                  </p:childTnLst>
                                </p:cTn>
                              </p:par>
                              <p:par>
                                <p:cTn id="80" presetID="2" presetClass="entr" presetSubtype="9" fill="hold"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2500" fill="hold"/>
                                        <p:tgtEl>
                                          <p:spTgt spid="9"/>
                                        </p:tgtEl>
                                        <p:attrNameLst>
                                          <p:attrName>ppt_x</p:attrName>
                                        </p:attrNameLst>
                                      </p:cBhvr>
                                      <p:tavLst>
                                        <p:tav tm="0">
                                          <p:val>
                                            <p:strVal val="0-#ppt_w/2"/>
                                          </p:val>
                                        </p:tav>
                                        <p:tav tm="100000">
                                          <p:val>
                                            <p:strVal val="#ppt_x"/>
                                          </p:val>
                                        </p:tav>
                                      </p:tavLst>
                                    </p:anim>
                                    <p:anim calcmode="lin" valueType="num">
                                      <p:cBhvr additive="base">
                                        <p:cTn id="83" dur="2500" fill="hold"/>
                                        <p:tgtEl>
                                          <p:spTgt spid="9"/>
                                        </p:tgtEl>
                                        <p:attrNameLst>
                                          <p:attrName>ppt_y</p:attrName>
                                        </p:attrNameLst>
                                      </p:cBhvr>
                                      <p:tavLst>
                                        <p:tav tm="0">
                                          <p:val>
                                            <p:strVal val="0-#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2500" fill="hold"/>
                                        <p:tgtEl>
                                          <p:spTgt spid="9"/>
                                        </p:tgtEl>
                                        <p:attrNameLst>
                                          <p:attrName>ppt_w</p:attrName>
                                        </p:attrNameLst>
                                      </p:cBhvr>
                                      <p:tavLst>
                                        <p:tav tm="0" fmla="#ppt_w*sin(2.5*pi*$)">
                                          <p:val>
                                            <p:fltVal val="0"/>
                                          </p:val>
                                        </p:tav>
                                        <p:tav tm="100000">
                                          <p:val>
                                            <p:fltVal val="1"/>
                                          </p:val>
                                        </p:tav>
                                      </p:tavLst>
                                    </p:anim>
                                    <p:anim calcmode="lin" valueType="num">
                                      <p:cBhvr>
                                        <p:cTn id="87" dur="2500" fill="hold"/>
                                        <p:tgtEl>
                                          <p:spTgt spid="9"/>
                                        </p:tgtEl>
                                        <p:attrNameLst>
                                          <p:attrName>ppt_h</p:attrName>
                                        </p:attrNameLst>
                                      </p:cBhvr>
                                      <p:tavLst>
                                        <p:tav tm="0">
                                          <p:val>
                                            <p:strVal val="#ppt_h"/>
                                          </p:val>
                                        </p:tav>
                                        <p:tav tm="100000">
                                          <p:val>
                                            <p:strVal val="#ppt_h"/>
                                          </p:val>
                                        </p:tav>
                                      </p:tavLst>
                                    </p:anim>
                                  </p:childTnLst>
                                </p:cTn>
                              </p:par>
                              <p:par>
                                <p:cTn id="88" presetID="2" presetClass="entr" presetSubtype="9"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2500" fill="hold"/>
                                        <p:tgtEl>
                                          <p:spTgt spid="10"/>
                                        </p:tgtEl>
                                        <p:attrNameLst>
                                          <p:attrName>ppt_x</p:attrName>
                                        </p:attrNameLst>
                                      </p:cBhvr>
                                      <p:tavLst>
                                        <p:tav tm="0">
                                          <p:val>
                                            <p:strVal val="0-#ppt_w/2"/>
                                          </p:val>
                                        </p:tav>
                                        <p:tav tm="100000">
                                          <p:val>
                                            <p:strVal val="#ppt_x"/>
                                          </p:val>
                                        </p:tav>
                                      </p:tavLst>
                                    </p:anim>
                                    <p:anim calcmode="lin" valueType="num">
                                      <p:cBhvr additive="base">
                                        <p:cTn id="91" dur="2500" fill="hold"/>
                                        <p:tgtEl>
                                          <p:spTgt spid="10"/>
                                        </p:tgtEl>
                                        <p:attrNameLst>
                                          <p:attrName>ppt_y</p:attrName>
                                        </p:attrNameLst>
                                      </p:cBhvr>
                                      <p:tavLst>
                                        <p:tav tm="0">
                                          <p:val>
                                            <p:strVal val="0-#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500" fill="hold"/>
                                        <p:tgtEl>
                                          <p:spTgt spid="10"/>
                                        </p:tgtEl>
                                        <p:attrNameLst>
                                          <p:attrName>ppt_w</p:attrName>
                                        </p:attrNameLst>
                                      </p:cBhvr>
                                      <p:tavLst>
                                        <p:tav tm="0" fmla="#ppt_w*sin(2.5*pi*$)">
                                          <p:val>
                                            <p:fltVal val="0"/>
                                          </p:val>
                                        </p:tav>
                                        <p:tav tm="100000">
                                          <p:val>
                                            <p:fltVal val="1"/>
                                          </p:val>
                                        </p:tav>
                                      </p:tavLst>
                                    </p:anim>
                                    <p:anim calcmode="lin" valueType="num">
                                      <p:cBhvr>
                                        <p:cTn id="95" dur="2500" fill="hold"/>
                                        <p:tgtEl>
                                          <p:spTgt spid="10"/>
                                        </p:tgtEl>
                                        <p:attrNameLst>
                                          <p:attrName>ppt_h</p:attrName>
                                        </p:attrNameLst>
                                      </p:cBhvr>
                                      <p:tavLst>
                                        <p:tav tm="0">
                                          <p:val>
                                            <p:strVal val="#ppt_h"/>
                                          </p:val>
                                        </p:tav>
                                        <p:tav tm="100000">
                                          <p:val>
                                            <p:strVal val="#ppt_h"/>
                                          </p:val>
                                        </p:tav>
                                      </p:tavLst>
                                    </p:anim>
                                  </p:childTnLst>
                                </p:cTn>
                              </p:par>
                              <p:par>
                                <p:cTn id="96" presetID="2" presetClass="entr" presetSubtype="9"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2500" fill="hold"/>
                                        <p:tgtEl>
                                          <p:spTgt spid="11"/>
                                        </p:tgtEl>
                                        <p:attrNameLst>
                                          <p:attrName>ppt_x</p:attrName>
                                        </p:attrNameLst>
                                      </p:cBhvr>
                                      <p:tavLst>
                                        <p:tav tm="0">
                                          <p:val>
                                            <p:strVal val="0-#ppt_w/2"/>
                                          </p:val>
                                        </p:tav>
                                        <p:tav tm="100000">
                                          <p:val>
                                            <p:strVal val="#ppt_x"/>
                                          </p:val>
                                        </p:tav>
                                      </p:tavLst>
                                    </p:anim>
                                    <p:anim calcmode="lin" valueType="num">
                                      <p:cBhvr additive="base">
                                        <p:cTn id="99" dur="2500" fill="hold"/>
                                        <p:tgtEl>
                                          <p:spTgt spid="11"/>
                                        </p:tgtEl>
                                        <p:attrNameLst>
                                          <p:attrName>ppt_y</p:attrName>
                                        </p:attrNameLst>
                                      </p:cBhvr>
                                      <p:tavLst>
                                        <p:tav tm="0">
                                          <p:val>
                                            <p:strVal val="0-#ppt_h/2"/>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p:cTn id="102" dur="2500" fill="hold"/>
                                        <p:tgtEl>
                                          <p:spTgt spid="11"/>
                                        </p:tgtEl>
                                        <p:attrNameLst>
                                          <p:attrName>ppt_w</p:attrName>
                                        </p:attrNameLst>
                                      </p:cBhvr>
                                      <p:tavLst>
                                        <p:tav tm="0" fmla="#ppt_w*sin(2.5*pi*$)">
                                          <p:val>
                                            <p:fltVal val="0"/>
                                          </p:val>
                                        </p:tav>
                                        <p:tav tm="100000">
                                          <p:val>
                                            <p:fltVal val="1"/>
                                          </p:val>
                                        </p:tav>
                                      </p:tavLst>
                                    </p:anim>
                                    <p:anim calcmode="lin" valueType="num">
                                      <p:cBhvr>
                                        <p:cTn id="103" dur="2500" fill="hold"/>
                                        <p:tgtEl>
                                          <p:spTgt spid="11"/>
                                        </p:tgtEl>
                                        <p:attrNameLst>
                                          <p:attrName>ppt_h</p:attrName>
                                        </p:attrNameLst>
                                      </p:cBhvr>
                                      <p:tavLst>
                                        <p:tav tm="0">
                                          <p:val>
                                            <p:strVal val="#ppt_h"/>
                                          </p:val>
                                        </p:tav>
                                        <p:tav tm="100000">
                                          <p:val>
                                            <p:strVal val="#ppt_h"/>
                                          </p:val>
                                        </p:tav>
                                      </p:tavLst>
                                    </p:anim>
                                  </p:childTnLst>
                                </p:cTn>
                              </p:par>
                            </p:childTnLst>
                          </p:cTn>
                        </p:par>
                        <p:par>
                          <p:cTn id="104" fill="hold">
                            <p:stCondLst>
                              <p:cond delay="2500"/>
                            </p:stCondLst>
                            <p:childTnLst>
                              <p:par>
                                <p:cTn id="105" presetID="2" presetClass="exit" presetSubtype="6" fill="hold" nodeType="afterEffect">
                                  <p:stCondLst>
                                    <p:cond delay="0"/>
                                  </p:stCondLst>
                                  <p:childTnLst>
                                    <p:anim calcmode="lin" valueType="num">
                                      <p:cBhvr additive="base">
                                        <p:cTn id="106" dur="3250"/>
                                        <p:tgtEl>
                                          <p:spTgt spid="2"/>
                                        </p:tgtEl>
                                        <p:attrNameLst>
                                          <p:attrName>ppt_x</p:attrName>
                                        </p:attrNameLst>
                                      </p:cBhvr>
                                      <p:tavLst>
                                        <p:tav tm="0">
                                          <p:val>
                                            <p:strVal val="ppt_x"/>
                                          </p:val>
                                        </p:tav>
                                        <p:tav tm="100000">
                                          <p:val>
                                            <p:strVal val="1+ppt_w/2"/>
                                          </p:val>
                                        </p:tav>
                                      </p:tavLst>
                                    </p:anim>
                                    <p:anim calcmode="lin" valueType="num">
                                      <p:cBhvr additive="base">
                                        <p:cTn id="107" dur="3250"/>
                                        <p:tgtEl>
                                          <p:spTgt spid="2"/>
                                        </p:tgtEl>
                                        <p:attrNameLst>
                                          <p:attrName>ppt_y</p:attrName>
                                        </p:attrNameLst>
                                      </p:cBhvr>
                                      <p:tavLst>
                                        <p:tav tm="0">
                                          <p:val>
                                            <p:strVal val="ppt_y"/>
                                          </p:val>
                                        </p:tav>
                                        <p:tav tm="100000">
                                          <p:val>
                                            <p:strVal val="1+ppt_h/2"/>
                                          </p:val>
                                        </p:tav>
                                      </p:tavLst>
                                    </p:anim>
                                    <p:set>
                                      <p:cBhvr>
                                        <p:cTn id="108" dur="1" fill="hold">
                                          <p:stCondLst>
                                            <p:cond delay="3249"/>
                                          </p:stCondLst>
                                        </p:cTn>
                                        <p:tgtEl>
                                          <p:spTgt spid="2"/>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250"/>
                                        <p:tgtEl>
                                          <p:spTgt spid="3"/>
                                        </p:tgtEl>
                                        <p:attrNameLst>
                                          <p:attrName>ppt_x</p:attrName>
                                        </p:attrNameLst>
                                      </p:cBhvr>
                                      <p:tavLst>
                                        <p:tav tm="0">
                                          <p:val>
                                            <p:strVal val="ppt_x"/>
                                          </p:val>
                                        </p:tav>
                                        <p:tav tm="100000">
                                          <p:val>
                                            <p:strVal val="1+ppt_w/2"/>
                                          </p:val>
                                        </p:tav>
                                      </p:tavLst>
                                    </p:anim>
                                    <p:anim calcmode="lin" valueType="num">
                                      <p:cBhvr additive="base">
                                        <p:cTn id="111" dur="3250"/>
                                        <p:tgtEl>
                                          <p:spTgt spid="3"/>
                                        </p:tgtEl>
                                        <p:attrNameLst>
                                          <p:attrName>ppt_y</p:attrName>
                                        </p:attrNameLst>
                                      </p:cBhvr>
                                      <p:tavLst>
                                        <p:tav tm="0">
                                          <p:val>
                                            <p:strVal val="ppt_y"/>
                                          </p:val>
                                        </p:tav>
                                        <p:tav tm="100000">
                                          <p:val>
                                            <p:strVal val="1+ppt_h/2"/>
                                          </p:val>
                                        </p:tav>
                                      </p:tavLst>
                                    </p:anim>
                                    <p:set>
                                      <p:cBhvr>
                                        <p:cTn id="112" dur="1" fill="hold">
                                          <p:stCondLst>
                                            <p:cond delay="3249"/>
                                          </p:stCondLst>
                                        </p:cTn>
                                        <p:tgtEl>
                                          <p:spTgt spid="3"/>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250"/>
                                        <p:tgtEl>
                                          <p:spTgt spid="4"/>
                                        </p:tgtEl>
                                        <p:attrNameLst>
                                          <p:attrName>ppt_x</p:attrName>
                                        </p:attrNameLst>
                                      </p:cBhvr>
                                      <p:tavLst>
                                        <p:tav tm="0">
                                          <p:val>
                                            <p:strVal val="ppt_x"/>
                                          </p:val>
                                        </p:tav>
                                        <p:tav tm="100000">
                                          <p:val>
                                            <p:strVal val="1+ppt_w/2"/>
                                          </p:val>
                                        </p:tav>
                                      </p:tavLst>
                                    </p:anim>
                                    <p:anim calcmode="lin" valueType="num">
                                      <p:cBhvr additive="base">
                                        <p:cTn id="115" dur="3250"/>
                                        <p:tgtEl>
                                          <p:spTgt spid="4"/>
                                        </p:tgtEl>
                                        <p:attrNameLst>
                                          <p:attrName>ppt_y</p:attrName>
                                        </p:attrNameLst>
                                      </p:cBhvr>
                                      <p:tavLst>
                                        <p:tav tm="0">
                                          <p:val>
                                            <p:strVal val="ppt_y"/>
                                          </p:val>
                                        </p:tav>
                                        <p:tav tm="100000">
                                          <p:val>
                                            <p:strVal val="1+ppt_h/2"/>
                                          </p:val>
                                        </p:tav>
                                      </p:tavLst>
                                    </p:anim>
                                    <p:set>
                                      <p:cBhvr>
                                        <p:cTn id="116" dur="1" fill="hold">
                                          <p:stCondLst>
                                            <p:cond delay="3249"/>
                                          </p:stCondLst>
                                        </p:cTn>
                                        <p:tgtEl>
                                          <p:spTgt spid="4"/>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3250"/>
                                        <p:tgtEl>
                                          <p:spTgt spid="7"/>
                                        </p:tgtEl>
                                        <p:attrNameLst>
                                          <p:attrName>ppt_x</p:attrName>
                                        </p:attrNameLst>
                                      </p:cBhvr>
                                      <p:tavLst>
                                        <p:tav tm="0">
                                          <p:val>
                                            <p:strVal val="ppt_x"/>
                                          </p:val>
                                        </p:tav>
                                        <p:tav tm="100000">
                                          <p:val>
                                            <p:strVal val="0-ppt_w/2"/>
                                          </p:val>
                                        </p:tav>
                                      </p:tavLst>
                                    </p:anim>
                                    <p:anim calcmode="lin" valueType="num">
                                      <p:cBhvr additive="base">
                                        <p:cTn id="119" dur="3250"/>
                                        <p:tgtEl>
                                          <p:spTgt spid="7"/>
                                        </p:tgtEl>
                                        <p:attrNameLst>
                                          <p:attrName>ppt_y</p:attrName>
                                        </p:attrNameLst>
                                      </p:cBhvr>
                                      <p:tavLst>
                                        <p:tav tm="0">
                                          <p:val>
                                            <p:strVal val="ppt_y"/>
                                          </p:val>
                                        </p:tav>
                                        <p:tav tm="100000">
                                          <p:val>
                                            <p:strVal val="1+ppt_h/2"/>
                                          </p:val>
                                        </p:tav>
                                      </p:tavLst>
                                    </p:anim>
                                    <p:set>
                                      <p:cBhvr>
                                        <p:cTn id="120" dur="1" fill="hold">
                                          <p:stCondLst>
                                            <p:cond delay="3249"/>
                                          </p:stCondLst>
                                        </p:cTn>
                                        <p:tgtEl>
                                          <p:spTgt spid="7"/>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3250"/>
                                        <p:tgtEl>
                                          <p:spTgt spid="6"/>
                                        </p:tgtEl>
                                        <p:attrNameLst>
                                          <p:attrName>ppt_x</p:attrName>
                                        </p:attrNameLst>
                                      </p:cBhvr>
                                      <p:tavLst>
                                        <p:tav tm="0">
                                          <p:val>
                                            <p:strVal val="ppt_x"/>
                                          </p:val>
                                        </p:tav>
                                        <p:tav tm="100000">
                                          <p:val>
                                            <p:strVal val="0-ppt_w/2"/>
                                          </p:val>
                                        </p:tav>
                                      </p:tavLst>
                                    </p:anim>
                                    <p:anim calcmode="lin" valueType="num">
                                      <p:cBhvr additive="base">
                                        <p:cTn id="123" dur="3250"/>
                                        <p:tgtEl>
                                          <p:spTgt spid="6"/>
                                        </p:tgtEl>
                                        <p:attrNameLst>
                                          <p:attrName>ppt_y</p:attrName>
                                        </p:attrNameLst>
                                      </p:cBhvr>
                                      <p:tavLst>
                                        <p:tav tm="0">
                                          <p:val>
                                            <p:strVal val="ppt_y"/>
                                          </p:val>
                                        </p:tav>
                                        <p:tav tm="100000">
                                          <p:val>
                                            <p:strVal val="1+ppt_h/2"/>
                                          </p:val>
                                        </p:tav>
                                      </p:tavLst>
                                    </p:anim>
                                    <p:set>
                                      <p:cBhvr>
                                        <p:cTn id="124" dur="1" fill="hold">
                                          <p:stCondLst>
                                            <p:cond delay="324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250"/>
                                        <p:tgtEl>
                                          <p:spTgt spid="5"/>
                                        </p:tgtEl>
                                        <p:attrNameLst>
                                          <p:attrName>ppt_x</p:attrName>
                                        </p:attrNameLst>
                                      </p:cBhvr>
                                      <p:tavLst>
                                        <p:tav tm="0">
                                          <p:val>
                                            <p:strVal val="ppt_x"/>
                                          </p:val>
                                        </p:tav>
                                        <p:tav tm="100000">
                                          <p:val>
                                            <p:strVal val="0-ppt_w/2"/>
                                          </p:val>
                                        </p:tav>
                                      </p:tavLst>
                                    </p:anim>
                                    <p:anim calcmode="lin" valueType="num">
                                      <p:cBhvr additive="base">
                                        <p:cTn id="127" dur="3250"/>
                                        <p:tgtEl>
                                          <p:spTgt spid="5"/>
                                        </p:tgtEl>
                                        <p:attrNameLst>
                                          <p:attrName>ppt_y</p:attrName>
                                        </p:attrNameLst>
                                      </p:cBhvr>
                                      <p:tavLst>
                                        <p:tav tm="0">
                                          <p:val>
                                            <p:strVal val="ppt_y"/>
                                          </p:val>
                                        </p:tav>
                                        <p:tav tm="100000">
                                          <p:val>
                                            <p:strVal val="1+ppt_h/2"/>
                                          </p:val>
                                        </p:tav>
                                      </p:tavLst>
                                    </p:anim>
                                    <p:set>
                                      <p:cBhvr>
                                        <p:cTn id="128" dur="1" fill="hold">
                                          <p:stCondLst>
                                            <p:cond delay="3249"/>
                                          </p:stCondLst>
                                        </p:cTn>
                                        <p:tgtEl>
                                          <p:spTgt spid="5"/>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3250"/>
                                        <p:tgtEl>
                                          <p:spTgt spid="8"/>
                                        </p:tgtEl>
                                        <p:attrNameLst>
                                          <p:attrName>ppt_x</p:attrName>
                                        </p:attrNameLst>
                                      </p:cBhvr>
                                      <p:tavLst>
                                        <p:tav tm="0">
                                          <p:val>
                                            <p:strVal val="ppt_x"/>
                                          </p:val>
                                        </p:tav>
                                        <p:tav tm="100000">
                                          <p:val>
                                            <p:strVal val="1+ppt_w/2"/>
                                          </p:val>
                                        </p:tav>
                                      </p:tavLst>
                                    </p:anim>
                                    <p:anim calcmode="lin" valueType="num">
                                      <p:cBhvr additive="base">
                                        <p:cTn id="131" dur="3250"/>
                                        <p:tgtEl>
                                          <p:spTgt spid="8"/>
                                        </p:tgtEl>
                                        <p:attrNameLst>
                                          <p:attrName>ppt_y</p:attrName>
                                        </p:attrNameLst>
                                      </p:cBhvr>
                                      <p:tavLst>
                                        <p:tav tm="0">
                                          <p:val>
                                            <p:strVal val="ppt_y"/>
                                          </p:val>
                                        </p:tav>
                                        <p:tav tm="100000">
                                          <p:val>
                                            <p:strVal val="0-ppt_h/2"/>
                                          </p:val>
                                        </p:tav>
                                      </p:tavLst>
                                    </p:anim>
                                    <p:set>
                                      <p:cBhvr>
                                        <p:cTn id="132" dur="1" fill="hold">
                                          <p:stCondLst>
                                            <p:cond delay="3249"/>
                                          </p:stCondLst>
                                        </p:cTn>
                                        <p:tgtEl>
                                          <p:spTgt spid="8"/>
                                        </p:tgtEl>
                                        <p:attrNameLst>
                                          <p:attrName>style.visibility</p:attrName>
                                        </p:attrNameLst>
                                      </p:cBhvr>
                                      <p:to>
                                        <p:strVal val="hidden"/>
                                      </p:to>
                                    </p:set>
                                  </p:childTnLst>
                                </p:cTn>
                              </p:par>
                              <p:par>
                                <p:cTn id="133" presetID="2" presetClass="exit" presetSubtype="3" fill="hold" nodeType="withEffect">
                                  <p:stCondLst>
                                    <p:cond delay="0"/>
                                  </p:stCondLst>
                                  <p:childTnLst>
                                    <p:anim calcmode="lin" valueType="num">
                                      <p:cBhvr additive="base">
                                        <p:cTn id="134" dur="3250"/>
                                        <p:tgtEl>
                                          <p:spTgt spid="12"/>
                                        </p:tgtEl>
                                        <p:attrNameLst>
                                          <p:attrName>ppt_x</p:attrName>
                                        </p:attrNameLst>
                                      </p:cBhvr>
                                      <p:tavLst>
                                        <p:tav tm="0">
                                          <p:val>
                                            <p:strVal val="ppt_x"/>
                                          </p:val>
                                        </p:tav>
                                        <p:tav tm="100000">
                                          <p:val>
                                            <p:strVal val="1+ppt_w/2"/>
                                          </p:val>
                                        </p:tav>
                                      </p:tavLst>
                                    </p:anim>
                                    <p:anim calcmode="lin" valueType="num">
                                      <p:cBhvr additive="base">
                                        <p:cTn id="135" dur="3250"/>
                                        <p:tgtEl>
                                          <p:spTgt spid="12"/>
                                        </p:tgtEl>
                                        <p:attrNameLst>
                                          <p:attrName>ppt_y</p:attrName>
                                        </p:attrNameLst>
                                      </p:cBhvr>
                                      <p:tavLst>
                                        <p:tav tm="0">
                                          <p:val>
                                            <p:strVal val="ppt_y"/>
                                          </p:val>
                                        </p:tav>
                                        <p:tav tm="100000">
                                          <p:val>
                                            <p:strVal val="0-ppt_h/2"/>
                                          </p:val>
                                        </p:tav>
                                      </p:tavLst>
                                    </p:anim>
                                    <p:set>
                                      <p:cBhvr>
                                        <p:cTn id="136" dur="1" fill="hold">
                                          <p:stCondLst>
                                            <p:cond delay="3249"/>
                                          </p:stCondLst>
                                        </p:cTn>
                                        <p:tgtEl>
                                          <p:spTgt spid="12"/>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3250"/>
                                        <p:tgtEl>
                                          <p:spTgt spid="13"/>
                                        </p:tgtEl>
                                        <p:attrNameLst>
                                          <p:attrName>ppt_x</p:attrName>
                                        </p:attrNameLst>
                                      </p:cBhvr>
                                      <p:tavLst>
                                        <p:tav tm="0">
                                          <p:val>
                                            <p:strVal val="ppt_x"/>
                                          </p:val>
                                        </p:tav>
                                        <p:tav tm="100000">
                                          <p:val>
                                            <p:strVal val="1+ppt_w/2"/>
                                          </p:val>
                                        </p:tav>
                                      </p:tavLst>
                                    </p:anim>
                                    <p:anim calcmode="lin" valueType="num">
                                      <p:cBhvr additive="base">
                                        <p:cTn id="139" dur="3250"/>
                                        <p:tgtEl>
                                          <p:spTgt spid="13"/>
                                        </p:tgtEl>
                                        <p:attrNameLst>
                                          <p:attrName>ppt_y</p:attrName>
                                        </p:attrNameLst>
                                      </p:cBhvr>
                                      <p:tavLst>
                                        <p:tav tm="0">
                                          <p:val>
                                            <p:strVal val="ppt_y"/>
                                          </p:val>
                                        </p:tav>
                                        <p:tav tm="100000">
                                          <p:val>
                                            <p:strVal val="0-ppt_h/2"/>
                                          </p:val>
                                        </p:tav>
                                      </p:tavLst>
                                    </p:anim>
                                    <p:set>
                                      <p:cBhvr>
                                        <p:cTn id="140" dur="1" fill="hold">
                                          <p:stCondLst>
                                            <p:cond delay="3249"/>
                                          </p:stCondLst>
                                        </p:cTn>
                                        <p:tgtEl>
                                          <p:spTgt spid="13"/>
                                        </p:tgtEl>
                                        <p:attrNameLst>
                                          <p:attrName>style.visibility</p:attrName>
                                        </p:attrNameLst>
                                      </p:cBhvr>
                                      <p:to>
                                        <p:strVal val="hidden"/>
                                      </p:to>
                                    </p:set>
                                  </p:childTnLst>
                                </p:cTn>
                              </p:par>
                              <p:par>
                                <p:cTn id="141" presetID="2" presetClass="exit" presetSubtype="9" fill="hold" nodeType="withEffect">
                                  <p:stCondLst>
                                    <p:cond delay="0"/>
                                  </p:stCondLst>
                                  <p:childTnLst>
                                    <p:anim calcmode="lin" valueType="num">
                                      <p:cBhvr additive="base">
                                        <p:cTn id="142" dur="3250"/>
                                        <p:tgtEl>
                                          <p:spTgt spid="10"/>
                                        </p:tgtEl>
                                        <p:attrNameLst>
                                          <p:attrName>ppt_x</p:attrName>
                                        </p:attrNameLst>
                                      </p:cBhvr>
                                      <p:tavLst>
                                        <p:tav tm="0">
                                          <p:val>
                                            <p:strVal val="ppt_x"/>
                                          </p:val>
                                        </p:tav>
                                        <p:tav tm="100000">
                                          <p:val>
                                            <p:strVal val="0-ppt_w/2"/>
                                          </p:val>
                                        </p:tav>
                                      </p:tavLst>
                                    </p:anim>
                                    <p:anim calcmode="lin" valueType="num">
                                      <p:cBhvr additive="base">
                                        <p:cTn id="143" dur="3250"/>
                                        <p:tgtEl>
                                          <p:spTgt spid="10"/>
                                        </p:tgtEl>
                                        <p:attrNameLst>
                                          <p:attrName>ppt_y</p:attrName>
                                        </p:attrNameLst>
                                      </p:cBhvr>
                                      <p:tavLst>
                                        <p:tav tm="0">
                                          <p:val>
                                            <p:strVal val="ppt_y"/>
                                          </p:val>
                                        </p:tav>
                                        <p:tav tm="100000">
                                          <p:val>
                                            <p:strVal val="0-ppt_h/2"/>
                                          </p:val>
                                        </p:tav>
                                      </p:tavLst>
                                    </p:anim>
                                    <p:set>
                                      <p:cBhvr>
                                        <p:cTn id="144" dur="1" fill="hold">
                                          <p:stCondLst>
                                            <p:cond delay="3249"/>
                                          </p:stCondLst>
                                        </p:cTn>
                                        <p:tgtEl>
                                          <p:spTgt spid="10"/>
                                        </p:tgtEl>
                                        <p:attrNameLst>
                                          <p:attrName>style.visibility</p:attrName>
                                        </p:attrNameLst>
                                      </p:cBhvr>
                                      <p:to>
                                        <p:strVal val="hidden"/>
                                      </p:to>
                                    </p:set>
                                  </p:childTnLst>
                                </p:cTn>
                              </p:par>
                              <p:par>
                                <p:cTn id="145" presetID="2" presetClass="exit" presetSubtype="9" fill="hold" nodeType="withEffect">
                                  <p:stCondLst>
                                    <p:cond delay="0"/>
                                  </p:stCondLst>
                                  <p:childTnLst>
                                    <p:anim calcmode="lin" valueType="num">
                                      <p:cBhvr additive="base">
                                        <p:cTn id="146" dur="3250"/>
                                        <p:tgtEl>
                                          <p:spTgt spid="9"/>
                                        </p:tgtEl>
                                        <p:attrNameLst>
                                          <p:attrName>ppt_x</p:attrName>
                                        </p:attrNameLst>
                                      </p:cBhvr>
                                      <p:tavLst>
                                        <p:tav tm="0">
                                          <p:val>
                                            <p:strVal val="ppt_x"/>
                                          </p:val>
                                        </p:tav>
                                        <p:tav tm="100000">
                                          <p:val>
                                            <p:strVal val="0-ppt_w/2"/>
                                          </p:val>
                                        </p:tav>
                                      </p:tavLst>
                                    </p:anim>
                                    <p:anim calcmode="lin" valueType="num">
                                      <p:cBhvr additive="base">
                                        <p:cTn id="147" dur="3250"/>
                                        <p:tgtEl>
                                          <p:spTgt spid="9"/>
                                        </p:tgtEl>
                                        <p:attrNameLst>
                                          <p:attrName>ppt_y</p:attrName>
                                        </p:attrNameLst>
                                      </p:cBhvr>
                                      <p:tavLst>
                                        <p:tav tm="0">
                                          <p:val>
                                            <p:strVal val="ppt_y"/>
                                          </p:val>
                                        </p:tav>
                                        <p:tav tm="100000">
                                          <p:val>
                                            <p:strVal val="0-ppt_h/2"/>
                                          </p:val>
                                        </p:tav>
                                      </p:tavLst>
                                    </p:anim>
                                    <p:set>
                                      <p:cBhvr>
                                        <p:cTn id="148" dur="1" fill="hold">
                                          <p:stCondLst>
                                            <p:cond delay="3249"/>
                                          </p:stCondLst>
                                        </p:cTn>
                                        <p:tgtEl>
                                          <p:spTgt spid="9"/>
                                        </p:tgtEl>
                                        <p:attrNameLst>
                                          <p:attrName>style.visibility</p:attrName>
                                        </p:attrNameLst>
                                      </p:cBhvr>
                                      <p:to>
                                        <p:strVal val="hidden"/>
                                      </p:to>
                                    </p:set>
                                  </p:childTnLst>
                                </p:cTn>
                              </p:par>
                              <p:par>
                                <p:cTn id="149" presetID="2" presetClass="exit" presetSubtype="9" fill="hold" nodeType="withEffect">
                                  <p:stCondLst>
                                    <p:cond delay="0"/>
                                  </p:stCondLst>
                                  <p:childTnLst>
                                    <p:anim calcmode="lin" valueType="num">
                                      <p:cBhvr additive="base">
                                        <p:cTn id="150" dur="3250"/>
                                        <p:tgtEl>
                                          <p:spTgt spid="11"/>
                                        </p:tgtEl>
                                        <p:attrNameLst>
                                          <p:attrName>ppt_x</p:attrName>
                                        </p:attrNameLst>
                                      </p:cBhvr>
                                      <p:tavLst>
                                        <p:tav tm="0">
                                          <p:val>
                                            <p:strVal val="ppt_x"/>
                                          </p:val>
                                        </p:tav>
                                        <p:tav tm="100000">
                                          <p:val>
                                            <p:strVal val="0-ppt_w/2"/>
                                          </p:val>
                                        </p:tav>
                                      </p:tavLst>
                                    </p:anim>
                                    <p:anim calcmode="lin" valueType="num">
                                      <p:cBhvr additive="base">
                                        <p:cTn id="151" dur="3250"/>
                                        <p:tgtEl>
                                          <p:spTgt spid="11"/>
                                        </p:tgtEl>
                                        <p:attrNameLst>
                                          <p:attrName>ppt_y</p:attrName>
                                        </p:attrNameLst>
                                      </p:cBhvr>
                                      <p:tavLst>
                                        <p:tav tm="0">
                                          <p:val>
                                            <p:strVal val="ppt_y"/>
                                          </p:val>
                                        </p:tav>
                                        <p:tav tm="100000">
                                          <p:val>
                                            <p:strVal val="0-ppt_h/2"/>
                                          </p:val>
                                        </p:tav>
                                      </p:tavLst>
                                    </p:anim>
                                    <p:set>
                                      <p:cBhvr>
                                        <p:cTn id="152" dur="1" fill="hold">
                                          <p:stCondLst>
                                            <p:cond delay="3249"/>
                                          </p:stCondLst>
                                        </p:cTn>
                                        <p:tgtEl>
                                          <p:spTgt spid="11"/>
                                        </p:tgtEl>
                                        <p:attrNameLst>
                                          <p:attrName>style.visibility</p:attrName>
                                        </p:attrNameLst>
                                      </p:cBhvr>
                                      <p:to>
                                        <p:strVal val="hidden"/>
                                      </p:to>
                                    </p:set>
                                  </p:childTnLst>
                                </p:cTn>
                              </p:par>
                              <p:par>
                                <p:cTn id="153" presetID="8" presetClass="entr" presetSubtype="32" fill="hold" nodeType="withEffect">
                                  <p:stCondLst>
                                    <p:cond delay="500"/>
                                  </p:stCondLst>
                                  <p:childTnLst>
                                    <p:set>
                                      <p:cBhvr>
                                        <p:cTn id="154" dur="1" fill="hold">
                                          <p:stCondLst>
                                            <p:cond delay="0"/>
                                          </p:stCondLst>
                                        </p:cTn>
                                        <p:tgtEl>
                                          <p:spTgt spid="20"/>
                                        </p:tgtEl>
                                        <p:attrNameLst>
                                          <p:attrName>style.visibility</p:attrName>
                                        </p:attrNameLst>
                                      </p:cBhvr>
                                      <p:to>
                                        <p:strVal val="visible"/>
                                      </p:to>
                                    </p:set>
                                    <p:animEffect transition="in" filter="diamond(out)">
                                      <p:cBhvr>
                                        <p:cTn id="155" dur="2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886" y="0"/>
            <a:ext cx="9154886" cy="6858000"/>
          </a:xfrm>
          <a:prstGeom prst="rect">
            <a:avLst/>
          </a:prstGeom>
          <a:gradFill flip="none" rotWithShape="1">
            <a:gsLst>
              <a:gs pos="7000">
                <a:schemeClr val="accent1">
                  <a:lumMod val="0"/>
                </a:schemeClr>
              </a:gs>
              <a:gs pos="0">
                <a:srgbClr val="5DFFFF"/>
              </a:gs>
              <a:gs pos="72000">
                <a:schemeClr val="accent1">
                  <a:lumMod val="50000"/>
                </a:schemeClr>
              </a:gs>
              <a:gs pos="47000">
                <a:schemeClr val="bg2">
                  <a:lumMod val="22000"/>
                </a:schemeClr>
              </a:gs>
              <a:gs pos="100000">
                <a:srgbClr val="9933FF">
                  <a:lumMod val="4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10" name="9 Imagen" descr="Diapositiva323.JPG"/>
          <p:cNvPicPr>
            <a:picLocks noGrp="1" noChangeAspect="1"/>
          </p:cNvPicPr>
          <p:nvPr isPhoto="1"/>
        </p:nvPicPr>
        <p:blipFill>
          <a:blip r:embed="rId2" cstate="print">
            <a:lum/>
          </a:blip>
          <a:stretch>
            <a:fillRect/>
          </a:stretch>
        </p:blipFill>
        <p:spPr>
          <a:xfrm>
            <a:off x="0" y="233605"/>
            <a:ext cx="9144000" cy="6336704"/>
          </a:xfrm>
          <a:prstGeom prst="rect">
            <a:avLst/>
          </a:prstGeom>
          <a:noFill/>
          <a:ln>
            <a:noFill/>
          </a:ln>
        </p:spPr>
      </p:pic>
      <p:pic>
        <p:nvPicPr>
          <p:cNvPr id="2" name="Picture 3"/>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flipH="1">
            <a:off x="3635896" y="332656"/>
            <a:ext cx="1775173" cy="29223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3" cstate="print">
            <a:lum contrast="40000"/>
            <a:extLst>
              <a:ext uri="{BEBA8EAE-BF5A-486C-A8C5-ECC9F3942E4B}">
                <a14:imgProps xmlns:a14="http://schemas.microsoft.com/office/drawing/2010/main" xmlns="">
                  <a14:imgLayer r:embed="rId4">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2670978" flipH="1">
            <a:off x="4874673" y="751700"/>
            <a:ext cx="1775173" cy="29223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5400000" flipH="1">
            <a:off x="5361594" y="1940801"/>
            <a:ext cx="1775173" cy="29223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8309368" flipH="1">
            <a:off x="4823489" y="3002190"/>
            <a:ext cx="1775173" cy="29223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0800000" flipH="1">
            <a:off x="3723678" y="3493005"/>
            <a:ext cx="1775173" cy="29223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5" cstate="print">
            <a:extLst>
              <a:ext uri="{BEBA8EAE-BF5A-486C-A8C5-ECC9F3942E4B}">
                <a14:imgProps xmlns:a14="http://schemas.microsoft.com/office/drawing/2010/main" xmlns="">
                  <a14:imgLayer r:embed="rId4">
                    <a14:imgEffect>
                      <a14:colorTemperature colorTemp="2300"/>
                    </a14:imgEffect>
                  </a14:imgLayer>
                </a14:imgProps>
              </a:ext>
              <a:ext uri="{28A0092B-C50C-407E-A947-70E740481C1C}">
                <a14:useLocalDpi xmlns:a14="http://schemas.microsoft.com/office/drawing/2010/main" xmlns="" val="0"/>
              </a:ext>
            </a:extLst>
          </a:blip>
          <a:srcRect/>
          <a:stretch>
            <a:fillRect/>
          </a:stretch>
        </p:blipFill>
        <p:spPr bwMode="auto">
          <a:xfrm rot="14585453" flipH="1">
            <a:off x="2508746" y="3002188"/>
            <a:ext cx="1775173" cy="29223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6200000" flipH="1">
            <a:off x="1977218" y="1940802"/>
            <a:ext cx="1775173" cy="29223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9" name="Picture 3"/>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9255578" flipH="1">
            <a:off x="2603338" y="819062"/>
            <a:ext cx="1775173" cy="29223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1" name="10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002060">
                  <a:lumMod val="48000"/>
                  <a:lumOff val="52000"/>
                </a:srgbClr>
              </a:gs>
              <a:gs pos="44000">
                <a:srgbClr val="00B0F0">
                  <a:lumMod val="90000"/>
                </a:srgbClr>
              </a:gs>
              <a:gs pos="100000">
                <a:srgbClr val="00B050">
                  <a:lumMod val="22000"/>
                </a:srgbClr>
              </a:gs>
              <a:gs pos="86000">
                <a:srgbClr val="006600">
                  <a:lumMod val="29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0" y="6037912"/>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002060">
                  <a:lumMod val="48000"/>
                  <a:lumOff val="52000"/>
                </a:srgbClr>
              </a:gs>
              <a:gs pos="44000">
                <a:srgbClr val="00B0F0">
                  <a:lumMod val="90000"/>
                </a:srgbClr>
              </a:gs>
              <a:gs pos="100000">
                <a:srgbClr val="00B050">
                  <a:lumMod val="22000"/>
                </a:srgbClr>
              </a:gs>
              <a:gs pos="86000">
                <a:srgbClr val="006600">
                  <a:lumMod val="29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47263867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fltVal val="0"/>
                                          </p:val>
                                        </p:tav>
                                        <p:tav tm="100000">
                                          <p:val>
                                            <p:strVal val="#ppt_w"/>
                                          </p:val>
                                        </p:tav>
                                      </p:tavLst>
                                    </p:anim>
                                    <p:anim calcmode="lin" valueType="num">
                                      <p:cBhvr>
                                        <p:cTn id="11" dur="4000" fill="hold"/>
                                        <p:tgtEl>
                                          <p:spTgt spid="2"/>
                                        </p:tgtEl>
                                        <p:attrNameLst>
                                          <p:attrName>ppt_h</p:attrName>
                                        </p:attrNameLst>
                                      </p:cBhvr>
                                      <p:tavLst>
                                        <p:tav tm="0">
                                          <p:val>
                                            <p:fltVal val="0"/>
                                          </p:val>
                                        </p:tav>
                                        <p:tav tm="100000">
                                          <p:val>
                                            <p:strVal val="#ppt_h"/>
                                          </p:val>
                                        </p:tav>
                                      </p:tavLst>
                                    </p:anim>
                                    <p:anim calcmode="lin" valueType="num">
                                      <p:cBhvr>
                                        <p:cTn id="12" dur="4000" fill="hold"/>
                                        <p:tgtEl>
                                          <p:spTgt spid="2"/>
                                        </p:tgtEl>
                                        <p:attrNameLst>
                                          <p:attrName>ppt_x</p:attrName>
                                        </p:attrNameLst>
                                      </p:cBhvr>
                                      <p:tavLst>
                                        <p:tav tm="0">
                                          <p:val>
                                            <p:fltVal val="0.5"/>
                                          </p:val>
                                        </p:tav>
                                        <p:tav tm="100000">
                                          <p:val>
                                            <p:strVal val="#ppt_x"/>
                                          </p:val>
                                        </p:tav>
                                      </p:tavLst>
                                    </p:anim>
                                    <p:anim calcmode="lin" valueType="num">
                                      <p:cBhvr>
                                        <p:cTn id="13" dur="4000" fill="hold"/>
                                        <p:tgtEl>
                                          <p:spTgt spid="2"/>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4000" fill="hold"/>
                                        <p:tgtEl>
                                          <p:spTgt spid="2"/>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fltVal val="0"/>
                                          </p:val>
                                        </p:tav>
                                        <p:tav tm="100000">
                                          <p:val>
                                            <p:strVal val="#ppt_h"/>
                                          </p:val>
                                        </p:tav>
                                      </p:tavLst>
                                    </p:anim>
                                    <p:anim calcmode="lin" valueType="num">
                                      <p:cBhvr>
                                        <p:cTn id="20" dur="4000" fill="hold"/>
                                        <p:tgtEl>
                                          <p:spTgt spid="3"/>
                                        </p:tgtEl>
                                        <p:attrNameLst>
                                          <p:attrName>ppt_x</p:attrName>
                                        </p:attrNameLst>
                                      </p:cBhvr>
                                      <p:tavLst>
                                        <p:tav tm="0">
                                          <p:val>
                                            <p:fltVal val="0.5"/>
                                          </p:val>
                                        </p:tav>
                                        <p:tav tm="100000">
                                          <p:val>
                                            <p:strVal val="#ppt_x"/>
                                          </p:val>
                                        </p:tav>
                                      </p:tavLst>
                                    </p:anim>
                                    <p:anim calcmode="lin" valueType="num">
                                      <p:cBhvr>
                                        <p:cTn id="21" dur="4000" fill="hold"/>
                                        <p:tgtEl>
                                          <p:spTgt spid="3"/>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4000" fill="hold"/>
                                        <p:tgtEl>
                                          <p:spTgt spid="3"/>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4000" fill="hold"/>
                                        <p:tgtEl>
                                          <p:spTgt spid="4"/>
                                        </p:tgtEl>
                                        <p:attrNameLst>
                                          <p:attrName>ppt_w</p:attrName>
                                        </p:attrNameLst>
                                      </p:cBhvr>
                                      <p:tavLst>
                                        <p:tav tm="0">
                                          <p:val>
                                            <p:fltVal val="0"/>
                                          </p:val>
                                        </p:tav>
                                        <p:tav tm="100000">
                                          <p:val>
                                            <p:strVal val="#ppt_w"/>
                                          </p:val>
                                        </p:tav>
                                      </p:tavLst>
                                    </p:anim>
                                    <p:anim calcmode="lin" valueType="num">
                                      <p:cBhvr>
                                        <p:cTn id="27" dur="4000" fill="hold"/>
                                        <p:tgtEl>
                                          <p:spTgt spid="4"/>
                                        </p:tgtEl>
                                        <p:attrNameLst>
                                          <p:attrName>ppt_h</p:attrName>
                                        </p:attrNameLst>
                                      </p:cBhvr>
                                      <p:tavLst>
                                        <p:tav tm="0">
                                          <p:val>
                                            <p:fltVal val="0"/>
                                          </p:val>
                                        </p:tav>
                                        <p:tav tm="100000">
                                          <p:val>
                                            <p:strVal val="#ppt_h"/>
                                          </p:val>
                                        </p:tav>
                                      </p:tavLst>
                                    </p:anim>
                                    <p:anim calcmode="lin" valueType="num">
                                      <p:cBhvr>
                                        <p:cTn id="28" dur="4000" fill="hold"/>
                                        <p:tgtEl>
                                          <p:spTgt spid="4"/>
                                        </p:tgtEl>
                                        <p:attrNameLst>
                                          <p:attrName>ppt_x</p:attrName>
                                        </p:attrNameLst>
                                      </p:cBhvr>
                                      <p:tavLst>
                                        <p:tav tm="0">
                                          <p:val>
                                            <p:fltVal val="0.5"/>
                                          </p:val>
                                        </p:tav>
                                        <p:tav tm="100000">
                                          <p:val>
                                            <p:strVal val="#ppt_x"/>
                                          </p:val>
                                        </p:tav>
                                      </p:tavLst>
                                    </p:anim>
                                    <p:anim calcmode="lin" valueType="num">
                                      <p:cBhvr>
                                        <p:cTn id="29" dur="4000" fill="hold"/>
                                        <p:tgtEl>
                                          <p:spTgt spid="4"/>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4000" fill="hold"/>
                                        <p:tgtEl>
                                          <p:spTgt spid="4"/>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4000" fill="hold"/>
                                        <p:tgtEl>
                                          <p:spTgt spid="5"/>
                                        </p:tgtEl>
                                        <p:attrNameLst>
                                          <p:attrName>ppt_w</p:attrName>
                                        </p:attrNameLst>
                                      </p:cBhvr>
                                      <p:tavLst>
                                        <p:tav tm="0">
                                          <p:val>
                                            <p:fltVal val="0"/>
                                          </p:val>
                                        </p:tav>
                                        <p:tav tm="100000">
                                          <p:val>
                                            <p:strVal val="#ppt_w"/>
                                          </p:val>
                                        </p:tav>
                                      </p:tavLst>
                                    </p:anim>
                                    <p:anim calcmode="lin" valueType="num">
                                      <p:cBhvr>
                                        <p:cTn id="35" dur="4000" fill="hold"/>
                                        <p:tgtEl>
                                          <p:spTgt spid="5"/>
                                        </p:tgtEl>
                                        <p:attrNameLst>
                                          <p:attrName>ppt_h</p:attrName>
                                        </p:attrNameLst>
                                      </p:cBhvr>
                                      <p:tavLst>
                                        <p:tav tm="0">
                                          <p:val>
                                            <p:fltVal val="0"/>
                                          </p:val>
                                        </p:tav>
                                        <p:tav tm="100000">
                                          <p:val>
                                            <p:strVal val="#ppt_h"/>
                                          </p:val>
                                        </p:tav>
                                      </p:tavLst>
                                    </p:anim>
                                    <p:anim calcmode="lin" valueType="num">
                                      <p:cBhvr>
                                        <p:cTn id="36" dur="4000" fill="hold"/>
                                        <p:tgtEl>
                                          <p:spTgt spid="5"/>
                                        </p:tgtEl>
                                        <p:attrNameLst>
                                          <p:attrName>ppt_x</p:attrName>
                                        </p:attrNameLst>
                                      </p:cBhvr>
                                      <p:tavLst>
                                        <p:tav tm="0">
                                          <p:val>
                                            <p:fltVal val="0.5"/>
                                          </p:val>
                                        </p:tav>
                                        <p:tav tm="100000">
                                          <p:val>
                                            <p:strVal val="#ppt_x"/>
                                          </p:val>
                                        </p:tav>
                                      </p:tavLst>
                                    </p:anim>
                                    <p:anim calcmode="lin" valueType="num">
                                      <p:cBhvr>
                                        <p:cTn id="37" dur="4000" fill="hold"/>
                                        <p:tgtEl>
                                          <p:spTgt spid="5"/>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4000" fill="hold"/>
                                        <p:tgtEl>
                                          <p:spTgt spid="5"/>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4000" fill="hold"/>
                                        <p:tgtEl>
                                          <p:spTgt spid="6"/>
                                        </p:tgtEl>
                                        <p:attrNameLst>
                                          <p:attrName>ppt_w</p:attrName>
                                        </p:attrNameLst>
                                      </p:cBhvr>
                                      <p:tavLst>
                                        <p:tav tm="0">
                                          <p:val>
                                            <p:fltVal val="0"/>
                                          </p:val>
                                        </p:tav>
                                        <p:tav tm="100000">
                                          <p:val>
                                            <p:strVal val="#ppt_w"/>
                                          </p:val>
                                        </p:tav>
                                      </p:tavLst>
                                    </p:anim>
                                    <p:anim calcmode="lin" valueType="num">
                                      <p:cBhvr>
                                        <p:cTn id="43" dur="4000" fill="hold"/>
                                        <p:tgtEl>
                                          <p:spTgt spid="6"/>
                                        </p:tgtEl>
                                        <p:attrNameLst>
                                          <p:attrName>ppt_h</p:attrName>
                                        </p:attrNameLst>
                                      </p:cBhvr>
                                      <p:tavLst>
                                        <p:tav tm="0">
                                          <p:val>
                                            <p:fltVal val="0"/>
                                          </p:val>
                                        </p:tav>
                                        <p:tav tm="100000">
                                          <p:val>
                                            <p:strVal val="#ppt_h"/>
                                          </p:val>
                                        </p:tav>
                                      </p:tavLst>
                                    </p:anim>
                                    <p:anim calcmode="lin" valueType="num">
                                      <p:cBhvr>
                                        <p:cTn id="44" dur="4000" fill="hold"/>
                                        <p:tgtEl>
                                          <p:spTgt spid="6"/>
                                        </p:tgtEl>
                                        <p:attrNameLst>
                                          <p:attrName>ppt_x</p:attrName>
                                        </p:attrNameLst>
                                      </p:cBhvr>
                                      <p:tavLst>
                                        <p:tav tm="0">
                                          <p:val>
                                            <p:fltVal val="0.5"/>
                                          </p:val>
                                        </p:tav>
                                        <p:tav tm="100000">
                                          <p:val>
                                            <p:strVal val="#ppt_x"/>
                                          </p:val>
                                        </p:tav>
                                      </p:tavLst>
                                    </p:anim>
                                    <p:anim calcmode="lin" valueType="num">
                                      <p:cBhvr>
                                        <p:cTn id="45" dur="4000" fill="hold"/>
                                        <p:tgtEl>
                                          <p:spTgt spid="6"/>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4000" fill="hold"/>
                                        <p:tgtEl>
                                          <p:spTgt spid="6"/>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4000" fill="hold"/>
                                        <p:tgtEl>
                                          <p:spTgt spid="7"/>
                                        </p:tgtEl>
                                        <p:attrNameLst>
                                          <p:attrName>ppt_w</p:attrName>
                                        </p:attrNameLst>
                                      </p:cBhvr>
                                      <p:tavLst>
                                        <p:tav tm="0">
                                          <p:val>
                                            <p:fltVal val="0"/>
                                          </p:val>
                                        </p:tav>
                                        <p:tav tm="100000">
                                          <p:val>
                                            <p:strVal val="#ppt_w"/>
                                          </p:val>
                                        </p:tav>
                                      </p:tavLst>
                                    </p:anim>
                                    <p:anim calcmode="lin" valueType="num">
                                      <p:cBhvr>
                                        <p:cTn id="51" dur="4000" fill="hold"/>
                                        <p:tgtEl>
                                          <p:spTgt spid="7"/>
                                        </p:tgtEl>
                                        <p:attrNameLst>
                                          <p:attrName>ppt_h</p:attrName>
                                        </p:attrNameLst>
                                      </p:cBhvr>
                                      <p:tavLst>
                                        <p:tav tm="0">
                                          <p:val>
                                            <p:fltVal val="0"/>
                                          </p:val>
                                        </p:tav>
                                        <p:tav tm="100000">
                                          <p:val>
                                            <p:strVal val="#ppt_h"/>
                                          </p:val>
                                        </p:tav>
                                      </p:tavLst>
                                    </p:anim>
                                    <p:anim calcmode="lin" valueType="num">
                                      <p:cBhvr>
                                        <p:cTn id="52" dur="4000" fill="hold"/>
                                        <p:tgtEl>
                                          <p:spTgt spid="7"/>
                                        </p:tgtEl>
                                        <p:attrNameLst>
                                          <p:attrName>ppt_x</p:attrName>
                                        </p:attrNameLst>
                                      </p:cBhvr>
                                      <p:tavLst>
                                        <p:tav tm="0">
                                          <p:val>
                                            <p:fltVal val="0.5"/>
                                          </p:val>
                                        </p:tav>
                                        <p:tav tm="100000">
                                          <p:val>
                                            <p:strVal val="#ppt_x"/>
                                          </p:val>
                                        </p:tav>
                                      </p:tavLst>
                                    </p:anim>
                                    <p:anim calcmode="lin" valueType="num">
                                      <p:cBhvr>
                                        <p:cTn id="53" dur="4000" fill="hold"/>
                                        <p:tgtEl>
                                          <p:spTgt spid="7"/>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4000" fill="hold"/>
                                        <p:tgtEl>
                                          <p:spTgt spid="7"/>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4000" fill="hold"/>
                                        <p:tgtEl>
                                          <p:spTgt spid="8"/>
                                        </p:tgtEl>
                                        <p:attrNameLst>
                                          <p:attrName>ppt_w</p:attrName>
                                        </p:attrNameLst>
                                      </p:cBhvr>
                                      <p:tavLst>
                                        <p:tav tm="0">
                                          <p:val>
                                            <p:fltVal val="0"/>
                                          </p:val>
                                        </p:tav>
                                        <p:tav tm="100000">
                                          <p:val>
                                            <p:strVal val="#ppt_w"/>
                                          </p:val>
                                        </p:tav>
                                      </p:tavLst>
                                    </p:anim>
                                    <p:anim calcmode="lin" valueType="num">
                                      <p:cBhvr>
                                        <p:cTn id="59" dur="4000" fill="hold"/>
                                        <p:tgtEl>
                                          <p:spTgt spid="8"/>
                                        </p:tgtEl>
                                        <p:attrNameLst>
                                          <p:attrName>ppt_h</p:attrName>
                                        </p:attrNameLst>
                                      </p:cBhvr>
                                      <p:tavLst>
                                        <p:tav tm="0">
                                          <p:val>
                                            <p:fltVal val="0"/>
                                          </p:val>
                                        </p:tav>
                                        <p:tav tm="100000">
                                          <p:val>
                                            <p:strVal val="#ppt_h"/>
                                          </p:val>
                                        </p:tav>
                                      </p:tavLst>
                                    </p:anim>
                                    <p:anim calcmode="lin" valueType="num">
                                      <p:cBhvr>
                                        <p:cTn id="60" dur="4000" fill="hold"/>
                                        <p:tgtEl>
                                          <p:spTgt spid="8"/>
                                        </p:tgtEl>
                                        <p:attrNameLst>
                                          <p:attrName>ppt_x</p:attrName>
                                        </p:attrNameLst>
                                      </p:cBhvr>
                                      <p:tavLst>
                                        <p:tav tm="0">
                                          <p:val>
                                            <p:fltVal val="0.5"/>
                                          </p:val>
                                        </p:tav>
                                        <p:tav tm="100000">
                                          <p:val>
                                            <p:strVal val="#ppt_x"/>
                                          </p:val>
                                        </p:tav>
                                      </p:tavLst>
                                    </p:anim>
                                    <p:anim calcmode="lin" valueType="num">
                                      <p:cBhvr>
                                        <p:cTn id="61" dur="4000" fill="hold"/>
                                        <p:tgtEl>
                                          <p:spTgt spid="8"/>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4000" fill="hold"/>
                                        <p:tgtEl>
                                          <p:spTgt spid="8"/>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4000" fill="hold"/>
                                        <p:tgtEl>
                                          <p:spTgt spid="9"/>
                                        </p:tgtEl>
                                        <p:attrNameLst>
                                          <p:attrName>ppt_w</p:attrName>
                                        </p:attrNameLst>
                                      </p:cBhvr>
                                      <p:tavLst>
                                        <p:tav tm="0">
                                          <p:val>
                                            <p:fltVal val="0"/>
                                          </p:val>
                                        </p:tav>
                                        <p:tav tm="100000">
                                          <p:val>
                                            <p:strVal val="#ppt_w"/>
                                          </p:val>
                                        </p:tav>
                                      </p:tavLst>
                                    </p:anim>
                                    <p:anim calcmode="lin" valueType="num">
                                      <p:cBhvr>
                                        <p:cTn id="67" dur="4000" fill="hold"/>
                                        <p:tgtEl>
                                          <p:spTgt spid="9"/>
                                        </p:tgtEl>
                                        <p:attrNameLst>
                                          <p:attrName>ppt_h</p:attrName>
                                        </p:attrNameLst>
                                      </p:cBhvr>
                                      <p:tavLst>
                                        <p:tav tm="0">
                                          <p:val>
                                            <p:fltVal val="0"/>
                                          </p:val>
                                        </p:tav>
                                        <p:tav tm="100000">
                                          <p:val>
                                            <p:strVal val="#ppt_h"/>
                                          </p:val>
                                        </p:tav>
                                      </p:tavLst>
                                    </p:anim>
                                    <p:anim calcmode="lin" valueType="num">
                                      <p:cBhvr>
                                        <p:cTn id="68" dur="4000" fill="hold"/>
                                        <p:tgtEl>
                                          <p:spTgt spid="9"/>
                                        </p:tgtEl>
                                        <p:attrNameLst>
                                          <p:attrName>ppt_x</p:attrName>
                                        </p:attrNameLst>
                                      </p:cBhvr>
                                      <p:tavLst>
                                        <p:tav tm="0">
                                          <p:val>
                                            <p:fltVal val="0.5"/>
                                          </p:val>
                                        </p:tav>
                                        <p:tav tm="100000">
                                          <p:val>
                                            <p:strVal val="#ppt_x"/>
                                          </p:val>
                                        </p:tav>
                                      </p:tavLst>
                                    </p:anim>
                                    <p:anim calcmode="lin" valueType="num">
                                      <p:cBhvr>
                                        <p:cTn id="69" dur="4000" fill="hold"/>
                                        <p:tgtEl>
                                          <p:spTgt spid="9"/>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4000" fill="hold"/>
                                        <p:tgtEl>
                                          <p:spTgt spid="9"/>
                                        </p:tgtEl>
                                        <p:attrNameLst>
                                          <p:attrName>r</p:attrName>
                                        </p:attrNameLst>
                                      </p:cBhvr>
                                    </p:animRot>
                                  </p:childTnLst>
                                </p:cTn>
                              </p:par>
                            </p:childTnLst>
                          </p:cTn>
                        </p:par>
                        <p:par>
                          <p:cTn id="72" fill="hold">
                            <p:stCondLst>
                              <p:cond delay="4000"/>
                            </p:stCondLst>
                            <p:childTnLst>
                              <p:par>
                                <p:cTn id="73" presetID="23" presetClass="exit" presetSubtype="544" fill="hold" nodeType="afterEffect">
                                  <p:stCondLst>
                                    <p:cond delay="0"/>
                                  </p:stCondLst>
                                  <p:childTnLst>
                                    <p:anim calcmode="lin" valueType="num">
                                      <p:cBhvr>
                                        <p:cTn id="74" dur="4000"/>
                                        <p:tgtEl>
                                          <p:spTgt spid="2"/>
                                        </p:tgtEl>
                                        <p:attrNameLst>
                                          <p:attrName>ppt_w</p:attrName>
                                        </p:attrNameLst>
                                      </p:cBhvr>
                                      <p:tavLst>
                                        <p:tav tm="0">
                                          <p:val>
                                            <p:strVal val="ppt_w"/>
                                          </p:val>
                                        </p:tav>
                                        <p:tav tm="100000">
                                          <p:val>
                                            <p:fltVal val="0"/>
                                          </p:val>
                                        </p:tav>
                                      </p:tavLst>
                                    </p:anim>
                                    <p:anim calcmode="lin" valueType="num">
                                      <p:cBhvr>
                                        <p:cTn id="75" dur="4000"/>
                                        <p:tgtEl>
                                          <p:spTgt spid="2"/>
                                        </p:tgtEl>
                                        <p:attrNameLst>
                                          <p:attrName>ppt_h</p:attrName>
                                        </p:attrNameLst>
                                      </p:cBhvr>
                                      <p:tavLst>
                                        <p:tav tm="0">
                                          <p:val>
                                            <p:strVal val="ppt_h"/>
                                          </p:val>
                                        </p:tav>
                                        <p:tav tm="100000">
                                          <p:val>
                                            <p:fltVal val="0"/>
                                          </p:val>
                                        </p:tav>
                                      </p:tavLst>
                                    </p:anim>
                                    <p:anim calcmode="lin" valueType="num">
                                      <p:cBhvr>
                                        <p:cTn id="76" dur="4000"/>
                                        <p:tgtEl>
                                          <p:spTgt spid="2"/>
                                        </p:tgtEl>
                                        <p:attrNameLst>
                                          <p:attrName>ppt_x</p:attrName>
                                        </p:attrNameLst>
                                      </p:cBhvr>
                                      <p:tavLst>
                                        <p:tav tm="0">
                                          <p:val>
                                            <p:strVal val="ppt_x"/>
                                          </p:val>
                                        </p:tav>
                                        <p:tav tm="100000">
                                          <p:val>
                                            <p:fltVal val="0.5"/>
                                          </p:val>
                                        </p:tav>
                                      </p:tavLst>
                                    </p:anim>
                                    <p:anim calcmode="lin" valueType="num">
                                      <p:cBhvr>
                                        <p:cTn id="77" dur="4000"/>
                                        <p:tgtEl>
                                          <p:spTgt spid="2"/>
                                        </p:tgtEl>
                                        <p:attrNameLst>
                                          <p:attrName>ppt_y</p:attrName>
                                        </p:attrNameLst>
                                      </p:cBhvr>
                                      <p:tavLst>
                                        <p:tav tm="0">
                                          <p:val>
                                            <p:strVal val="ppt_y"/>
                                          </p:val>
                                        </p:tav>
                                        <p:tav tm="100000">
                                          <p:val>
                                            <p:fltVal val="0.5"/>
                                          </p:val>
                                        </p:tav>
                                      </p:tavLst>
                                    </p:anim>
                                    <p:set>
                                      <p:cBhvr>
                                        <p:cTn id="78" dur="1" fill="hold">
                                          <p:stCondLst>
                                            <p:cond delay="3999"/>
                                          </p:stCondLst>
                                        </p:cTn>
                                        <p:tgtEl>
                                          <p:spTgt spid="2"/>
                                        </p:tgtEl>
                                        <p:attrNameLst>
                                          <p:attrName>style.visibility</p:attrName>
                                        </p:attrNameLst>
                                      </p:cBhvr>
                                      <p:to>
                                        <p:strVal val="hidden"/>
                                      </p:to>
                                    </p:set>
                                  </p:childTnLst>
                                </p:cTn>
                              </p:par>
                              <p:par>
                                <p:cTn id="79" presetID="8" presetClass="emph" presetSubtype="0" fill="hold" nodeType="withEffect">
                                  <p:stCondLst>
                                    <p:cond delay="0"/>
                                  </p:stCondLst>
                                  <p:childTnLst>
                                    <p:animRot by="-21600000">
                                      <p:cBhvr>
                                        <p:cTn id="80" dur="4000" fill="hold"/>
                                        <p:tgtEl>
                                          <p:spTgt spid="2"/>
                                        </p:tgtEl>
                                        <p:attrNameLst>
                                          <p:attrName>r</p:attrName>
                                        </p:attrNameLst>
                                      </p:cBhvr>
                                    </p:animRot>
                                  </p:childTnLst>
                                </p:cTn>
                              </p:par>
                              <p:par>
                                <p:cTn id="81" presetID="23" presetClass="exit" presetSubtype="544" fill="hold" nodeType="withEffect">
                                  <p:stCondLst>
                                    <p:cond delay="0"/>
                                  </p:stCondLst>
                                  <p:childTnLst>
                                    <p:anim calcmode="lin" valueType="num">
                                      <p:cBhvr>
                                        <p:cTn id="82" dur="4000"/>
                                        <p:tgtEl>
                                          <p:spTgt spid="3"/>
                                        </p:tgtEl>
                                        <p:attrNameLst>
                                          <p:attrName>ppt_w</p:attrName>
                                        </p:attrNameLst>
                                      </p:cBhvr>
                                      <p:tavLst>
                                        <p:tav tm="0">
                                          <p:val>
                                            <p:strVal val="ppt_w"/>
                                          </p:val>
                                        </p:tav>
                                        <p:tav tm="100000">
                                          <p:val>
                                            <p:fltVal val="0"/>
                                          </p:val>
                                        </p:tav>
                                      </p:tavLst>
                                    </p:anim>
                                    <p:anim calcmode="lin" valueType="num">
                                      <p:cBhvr>
                                        <p:cTn id="83" dur="4000"/>
                                        <p:tgtEl>
                                          <p:spTgt spid="3"/>
                                        </p:tgtEl>
                                        <p:attrNameLst>
                                          <p:attrName>ppt_h</p:attrName>
                                        </p:attrNameLst>
                                      </p:cBhvr>
                                      <p:tavLst>
                                        <p:tav tm="0">
                                          <p:val>
                                            <p:strVal val="ppt_h"/>
                                          </p:val>
                                        </p:tav>
                                        <p:tav tm="100000">
                                          <p:val>
                                            <p:fltVal val="0"/>
                                          </p:val>
                                        </p:tav>
                                      </p:tavLst>
                                    </p:anim>
                                    <p:anim calcmode="lin" valueType="num">
                                      <p:cBhvr>
                                        <p:cTn id="84" dur="4000"/>
                                        <p:tgtEl>
                                          <p:spTgt spid="3"/>
                                        </p:tgtEl>
                                        <p:attrNameLst>
                                          <p:attrName>ppt_x</p:attrName>
                                        </p:attrNameLst>
                                      </p:cBhvr>
                                      <p:tavLst>
                                        <p:tav tm="0">
                                          <p:val>
                                            <p:strVal val="ppt_x"/>
                                          </p:val>
                                        </p:tav>
                                        <p:tav tm="100000">
                                          <p:val>
                                            <p:fltVal val="0.5"/>
                                          </p:val>
                                        </p:tav>
                                      </p:tavLst>
                                    </p:anim>
                                    <p:anim calcmode="lin" valueType="num">
                                      <p:cBhvr>
                                        <p:cTn id="85" dur="4000"/>
                                        <p:tgtEl>
                                          <p:spTgt spid="3"/>
                                        </p:tgtEl>
                                        <p:attrNameLst>
                                          <p:attrName>ppt_y</p:attrName>
                                        </p:attrNameLst>
                                      </p:cBhvr>
                                      <p:tavLst>
                                        <p:tav tm="0">
                                          <p:val>
                                            <p:strVal val="ppt_y"/>
                                          </p:val>
                                        </p:tav>
                                        <p:tav tm="100000">
                                          <p:val>
                                            <p:fltVal val="0.5"/>
                                          </p:val>
                                        </p:tav>
                                      </p:tavLst>
                                    </p:anim>
                                    <p:set>
                                      <p:cBhvr>
                                        <p:cTn id="86" dur="1" fill="hold">
                                          <p:stCondLst>
                                            <p:cond delay="3999"/>
                                          </p:stCondLst>
                                        </p:cTn>
                                        <p:tgtEl>
                                          <p:spTgt spid="3"/>
                                        </p:tgtEl>
                                        <p:attrNameLst>
                                          <p:attrName>style.visibility</p:attrName>
                                        </p:attrNameLst>
                                      </p:cBhvr>
                                      <p:to>
                                        <p:strVal val="hidden"/>
                                      </p:to>
                                    </p:set>
                                  </p:childTnLst>
                                </p:cTn>
                              </p:par>
                              <p:par>
                                <p:cTn id="87" presetID="8" presetClass="emph" presetSubtype="0" fill="hold" nodeType="withEffect">
                                  <p:stCondLst>
                                    <p:cond delay="0"/>
                                  </p:stCondLst>
                                  <p:childTnLst>
                                    <p:animRot by="-21600000">
                                      <p:cBhvr>
                                        <p:cTn id="88" dur="4000" fill="hold"/>
                                        <p:tgtEl>
                                          <p:spTgt spid="3"/>
                                        </p:tgtEl>
                                        <p:attrNameLst>
                                          <p:attrName>r</p:attrName>
                                        </p:attrNameLst>
                                      </p:cBhvr>
                                    </p:animRot>
                                  </p:childTnLst>
                                </p:cTn>
                              </p:par>
                              <p:par>
                                <p:cTn id="89" presetID="23" presetClass="exit" presetSubtype="544" fill="hold" nodeType="withEffect">
                                  <p:stCondLst>
                                    <p:cond delay="0"/>
                                  </p:stCondLst>
                                  <p:childTnLst>
                                    <p:anim calcmode="lin" valueType="num">
                                      <p:cBhvr>
                                        <p:cTn id="90" dur="4000"/>
                                        <p:tgtEl>
                                          <p:spTgt spid="4"/>
                                        </p:tgtEl>
                                        <p:attrNameLst>
                                          <p:attrName>ppt_w</p:attrName>
                                        </p:attrNameLst>
                                      </p:cBhvr>
                                      <p:tavLst>
                                        <p:tav tm="0">
                                          <p:val>
                                            <p:strVal val="ppt_w"/>
                                          </p:val>
                                        </p:tav>
                                        <p:tav tm="100000">
                                          <p:val>
                                            <p:fltVal val="0"/>
                                          </p:val>
                                        </p:tav>
                                      </p:tavLst>
                                    </p:anim>
                                    <p:anim calcmode="lin" valueType="num">
                                      <p:cBhvr>
                                        <p:cTn id="91" dur="4000"/>
                                        <p:tgtEl>
                                          <p:spTgt spid="4"/>
                                        </p:tgtEl>
                                        <p:attrNameLst>
                                          <p:attrName>ppt_h</p:attrName>
                                        </p:attrNameLst>
                                      </p:cBhvr>
                                      <p:tavLst>
                                        <p:tav tm="0">
                                          <p:val>
                                            <p:strVal val="ppt_h"/>
                                          </p:val>
                                        </p:tav>
                                        <p:tav tm="100000">
                                          <p:val>
                                            <p:fltVal val="0"/>
                                          </p:val>
                                        </p:tav>
                                      </p:tavLst>
                                    </p:anim>
                                    <p:anim calcmode="lin" valueType="num">
                                      <p:cBhvr>
                                        <p:cTn id="92" dur="4000"/>
                                        <p:tgtEl>
                                          <p:spTgt spid="4"/>
                                        </p:tgtEl>
                                        <p:attrNameLst>
                                          <p:attrName>ppt_x</p:attrName>
                                        </p:attrNameLst>
                                      </p:cBhvr>
                                      <p:tavLst>
                                        <p:tav tm="0">
                                          <p:val>
                                            <p:strVal val="ppt_x"/>
                                          </p:val>
                                        </p:tav>
                                        <p:tav tm="100000">
                                          <p:val>
                                            <p:fltVal val="0.5"/>
                                          </p:val>
                                        </p:tav>
                                      </p:tavLst>
                                    </p:anim>
                                    <p:anim calcmode="lin" valueType="num">
                                      <p:cBhvr>
                                        <p:cTn id="93" dur="4000"/>
                                        <p:tgtEl>
                                          <p:spTgt spid="4"/>
                                        </p:tgtEl>
                                        <p:attrNameLst>
                                          <p:attrName>ppt_y</p:attrName>
                                        </p:attrNameLst>
                                      </p:cBhvr>
                                      <p:tavLst>
                                        <p:tav tm="0">
                                          <p:val>
                                            <p:strVal val="ppt_y"/>
                                          </p:val>
                                        </p:tav>
                                        <p:tav tm="100000">
                                          <p:val>
                                            <p:fltVal val="0.5"/>
                                          </p:val>
                                        </p:tav>
                                      </p:tavLst>
                                    </p:anim>
                                    <p:set>
                                      <p:cBhvr>
                                        <p:cTn id="94" dur="1" fill="hold">
                                          <p:stCondLst>
                                            <p:cond delay="3999"/>
                                          </p:stCondLst>
                                        </p:cTn>
                                        <p:tgtEl>
                                          <p:spTgt spid="4"/>
                                        </p:tgtEl>
                                        <p:attrNameLst>
                                          <p:attrName>style.visibility</p:attrName>
                                        </p:attrNameLst>
                                      </p:cBhvr>
                                      <p:to>
                                        <p:strVal val="hidden"/>
                                      </p:to>
                                    </p:set>
                                  </p:childTnLst>
                                </p:cTn>
                              </p:par>
                              <p:par>
                                <p:cTn id="95" presetID="8" presetClass="emph" presetSubtype="0" fill="hold" nodeType="withEffect">
                                  <p:stCondLst>
                                    <p:cond delay="0"/>
                                  </p:stCondLst>
                                  <p:childTnLst>
                                    <p:animRot by="-21600000">
                                      <p:cBhvr>
                                        <p:cTn id="96" dur="4000" fill="hold"/>
                                        <p:tgtEl>
                                          <p:spTgt spid="4"/>
                                        </p:tgtEl>
                                        <p:attrNameLst>
                                          <p:attrName>r</p:attrName>
                                        </p:attrNameLst>
                                      </p:cBhvr>
                                    </p:animRot>
                                  </p:childTnLst>
                                </p:cTn>
                              </p:par>
                              <p:par>
                                <p:cTn id="97" presetID="23" presetClass="exit" presetSubtype="544" fill="hold" nodeType="withEffect">
                                  <p:stCondLst>
                                    <p:cond delay="0"/>
                                  </p:stCondLst>
                                  <p:childTnLst>
                                    <p:anim calcmode="lin" valueType="num">
                                      <p:cBhvr>
                                        <p:cTn id="98" dur="4000"/>
                                        <p:tgtEl>
                                          <p:spTgt spid="5"/>
                                        </p:tgtEl>
                                        <p:attrNameLst>
                                          <p:attrName>ppt_w</p:attrName>
                                        </p:attrNameLst>
                                      </p:cBhvr>
                                      <p:tavLst>
                                        <p:tav tm="0">
                                          <p:val>
                                            <p:strVal val="ppt_w"/>
                                          </p:val>
                                        </p:tav>
                                        <p:tav tm="100000">
                                          <p:val>
                                            <p:fltVal val="0"/>
                                          </p:val>
                                        </p:tav>
                                      </p:tavLst>
                                    </p:anim>
                                    <p:anim calcmode="lin" valueType="num">
                                      <p:cBhvr>
                                        <p:cTn id="99" dur="4000"/>
                                        <p:tgtEl>
                                          <p:spTgt spid="5"/>
                                        </p:tgtEl>
                                        <p:attrNameLst>
                                          <p:attrName>ppt_h</p:attrName>
                                        </p:attrNameLst>
                                      </p:cBhvr>
                                      <p:tavLst>
                                        <p:tav tm="0">
                                          <p:val>
                                            <p:strVal val="ppt_h"/>
                                          </p:val>
                                        </p:tav>
                                        <p:tav tm="100000">
                                          <p:val>
                                            <p:fltVal val="0"/>
                                          </p:val>
                                        </p:tav>
                                      </p:tavLst>
                                    </p:anim>
                                    <p:anim calcmode="lin" valueType="num">
                                      <p:cBhvr>
                                        <p:cTn id="100" dur="4000"/>
                                        <p:tgtEl>
                                          <p:spTgt spid="5"/>
                                        </p:tgtEl>
                                        <p:attrNameLst>
                                          <p:attrName>ppt_x</p:attrName>
                                        </p:attrNameLst>
                                      </p:cBhvr>
                                      <p:tavLst>
                                        <p:tav tm="0">
                                          <p:val>
                                            <p:strVal val="ppt_x"/>
                                          </p:val>
                                        </p:tav>
                                        <p:tav tm="100000">
                                          <p:val>
                                            <p:fltVal val="0.5"/>
                                          </p:val>
                                        </p:tav>
                                      </p:tavLst>
                                    </p:anim>
                                    <p:anim calcmode="lin" valueType="num">
                                      <p:cBhvr>
                                        <p:cTn id="101" dur="4000"/>
                                        <p:tgtEl>
                                          <p:spTgt spid="5"/>
                                        </p:tgtEl>
                                        <p:attrNameLst>
                                          <p:attrName>ppt_y</p:attrName>
                                        </p:attrNameLst>
                                      </p:cBhvr>
                                      <p:tavLst>
                                        <p:tav tm="0">
                                          <p:val>
                                            <p:strVal val="ppt_y"/>
                                          </p:val>
                                        </p:tav>
                                        <p:tav tm="100000">
                                          <p:val>
                                            <p:fltVal val="0.5"/>
                                          </p:val>
                                        </p:tav>
                                      </p:tavLst>
                                    </p:anim>
                                    <p:set>
                                      <p:cBhvr>
                                        <p:cTn id="102" dur="1" fill="hold">
                                          <p:stCondLst>
                                            <p:cond delay="3999"/>
                                          </p:stCondLst>
                                        </p:cTn>
                                        <p:tgtEl>
                                          <p:spTgt spid="5"/>
                                        </p:tgtEl>
                                        <p:attrNameLst>
                                          <p:attrName>style.visibility</p:attrName>
                                        </p:attrNameLst>
                                      </p:cBhvr>
                                      <p:to>
                                        <p:strVal val="hidden"/>
                                      </p:to>
                                    </p:set>
                                  </p:childTnLst>
                                </p:cTn>
                              </p:par>
                              <p:par>
                                <p:cTn id="103" presetID="8" presetClass="emph" presetSubtype="0" fill="hold" nodeType="withEffect">
                                  <p:stCondLst>
                                    <p:cond delay="0"/>
                                  </p:stCondLst>
                                  <p:childTnLst>
                                    <p:animRot by="-21600000">
                                      <p:cBhvr>
                                        <p:cTn id="104" dur="4000" fill="hold"/>
                                        <p:tgtEl>
                                          <p:spTgt spid="5"/>
                                        </p:tgtEl>
                                        <p:attrNameLst>
                                          <p:attrName>r</p:attrName>
                                        </p:attrNameLst>
                                      </p:cBhvr>
                                    </p:animRot>
                                  </p:childTnLst>
                                </p:cTn>
                              </p:par>
                              <p:par>
                                <p:cTn id="105" presetID="23" presetClass="exit" presetSubtype="544" fill="hold" nodeType="withEffect">
                                  <p:stCondLst>
                                    <p:cond delay="0"/>
                                  </p:stCondLst>
                                  <p:childTnLst>
                                    <p:anim calcmode="lin" valueType="num">
                                      <p:cBhvr>
                                        <p:cTn id="106" dur="4000"/>
                                        <p:tgtEl>
                                          <p:spTgt spid="6"/>
                                        </p:tgtEl>
                                        <p:attrNameLst>
                                          <p:attrName>ppt_w</p:attrName>
                                        </p:attrNameLst>
                                      </p:cBhvr>
                                      <p:tavLst>
                                        <p:tav tm="0">
                                          <p:val>
                                            <p:strVal val="ppt_w"/>
                                          </p:val>
                                        </p:tav>
                                        <p:tav tm="100000">
                                          <p:val>
                                            <p:fltVal val="0"/>
                                          </p:val>
                                        </p:tav>
                                      </p:tavLst>
                                    </p:anim>
                                    <p:anim calcmode="lin" valueType="num">
                                      <p:cBhvr>
                                        <p:cTn id="107" dur="4000"/>
                                        <p:tgtEl>
                                          <p:spTgt spid="6"/>
                                        </p:tgtEl>
                                        <p:attrNameLst>
                                          <p:attrName>ppt_h</p:attrName>
                                        </p:attrNameLst>
                                      </p:cBhvr>
                                      <p:tavLst>
                                        <p:tav tm="0">
                                          <p:val>
                                            <p:strVal val="ppt_h"/>
                                          </p:val>
                                        </p:tav>
                                        <p:tav tm="100000">
                                          <p:val>
                                            <p:fltVal val="0"/>
                                          </p:val>
                                        </p:tav>
                                      </p:tavLst>
                                    </p:anim>
                                    <p:anim calcmode="lin" valueType="num">
                                      <p:cBhvr>
                                        <p:cTn id="108" dur="4000"/>
                                        <p:tgtEl>
                                          <p:spTgt spid="6"/>
                                        </p:tgtEl>
                                        <p:attrNameLst>
                                          <p:attrName>ppt_x</p:attrName>
                                        </p:attrNameLst>
                                      </p:cBhvr>
                                      <p:tavLst>
                                        <p:tav tm="0">
                                          <p:val>
                                            <p:strVal val="ppt_x"/>
                                          </p:val>
                                        </p:tav>
                                        <p:tav tm="100000">
                                          <p:val>
                                            <p:fltVal val="0.5"/>
                                          </p:val>
                                        </p:tav>
                                      </p:tavLst>
                                    </p:anim>
                                    <p:anim calcmode="lin" valueType="num">
                                      <p:cBhvr>
                                        <p:cTn id="109" dur="4000"/>
                                        <p:tgtEl>
                                          <p:spTgt spid="6"/>
                                        </p:tgtEl>
                                        <p:attrNameLst>
                                          <p:attrName>ppt_y</p:attrName>
                                        </p:attrNameLst>
                                      </p:cBhvr>
                                      <p:tavLst>
                                        <p:tav tm="0">
                                          <p:val>
                                            <p:strVal val="ppt_y"/>
                                          </p:val>
                                        </p:tav>
                                        <p:tav tm="100000">
                                          <p:val>
                                            <p:fltVal val="0.5"/>
                                          </p:val>
                                        </p:tav>
                                      </p:tavLst>
                                    </p:anim>
                                    <p:set>
                                      <p:cBhvr>
                                        <p:cTn id="110" dur="1" fill="hold">
                                          <p:stCondLst>
                                            <p:cond delay="3999"/>
                                          </p:stCondLst>
                                        </p:cTn>
                                        <p:tgtEl>
                                          <p:spTgt spid="6"/>
                                        </p:tgtEl>
                                        <p:attrNameLst>
                                          <p:attrName>style.visibility</p:attrName>
                                        </p:attrNameLst>
                                      </p:cBhvr>
                                      <p:to>
                                        <p:strVal val="hidden"/>
                                      </p:to>
                                    </p:set>
                                  </p:childTnLst>
                                </p:cTn>
                              </p:par>
                              <p:par>
                                <p:cTn id="111" presetID="8" presetClass="emph" presetSubtype="0" fill="hold" nodeType="withEffect">
                                  <p:stCondLst>
                                    <p:cond delay="0"/>
                                  </p:stCondLst>
                                  <p:childTnLst>
                                    <p:animRot by="-21600000">
                                      <p:cBhvr>
                                        <p:cTn id="112" dur="4000" fill="hold"/>
                                        <p:tgtEl>
                                          <p:spTgt spid="6"/>
                                        </p:tgtEl>
                                        <p:attrNameLst>
                                          <p:attrName>r</p:attrName>
                                        </p:attrNameLst>
                                      </p:cBhvr>
                                    </p:animRot>
                                  </p:childTnLst>
                                </p:cTn>
                              </p:par>
                              <p:par>
                                <p:cTn id="113" presetID="23" presetClass="exit" presetSubtype="544" fill="hold" nodeType="withEffect">
                                  <p:stCondLst>
                                    <p:cond delay="0"/>
                                  </p:stCondLst>
                                  <p:childTnLst>
                                    <p:anim calcmode="lin" valueType="num">
                                      <p:cBhvr>
                                        <p:cTn id="114" dur="4000"/>
                                        <p:tgtEl>
                                          <p:spTgt spid="7"/>
                                        </p:tgtEl>
                                        <p:attrNameLst>
                                          <p:attrName>ppt_w</p:attrName>
                                        </p:attrNameLst>
                                      </p:cBhvr>
                                      <p:tavLst>
                                        <p:tav tm="0">
                                          <p:val>
                                            <p:strVal val="ppt_w"/>
                                          </p:val>
                                        </p:tav>
                                        <p:tav tm="100000">
                                          <p:val>
                                            <p:fltVal val="0"/>
                                          </p:val>
                                        </p:tav>
                                      </p:tavLst>
                                    </p:anim>
                                    <p:anim calcmode="lin" valueType="num">
                                      <p:cBhvr>
                                        <p:cTn id="115" dur="4000"/>
                                        <p:tgtEl>
                                          <p:spTgt spid="7"/>
                                        </p:tgtEl>
                                        <p:attrNameLst>
                                          <p:attrName>ppt_h</p:attrName>
                                        </p:attrNameLst>
                                      </p:cBhvr>
                                      <p:tavLst>
                                        <p:tav tm="0">
                                          <p:val>
                                            <p:strVal val="ppt_h"/>
                                          </p:val>
                                        </p:tav>
                                        <p:tav tm="100000">
                                          <p:val>
                                            <p:fltVal val="0"/>
                                          </p:val>
                                        </p:tav>
                                      </p:tavLst>
                                    </p:anim>
                                    <p:anim calcmode="lin" valueType="num">
                                      <p:cBhvr>
                                        <p:cTn id="116" dur="4000"/>
                                        <p:tgtEl>
                                          <p:spTgt spid="7"/>
                                        </p:tgtEl>
                                        <p:attrNameLst>
                                          <p:attrName>ppt_x</p:attrName>
                                        </p:attrNameLst>
                                      </p:cBhvr>
                                      <p:tavLst>
                                        <p:tav tm="0">
                                          <p:val>
                                            <p:strVal val="ppt_x"/>
                                          </p:val>
                                        </p:tav>
                                        <p:tav tm="100000">
                                          <p:val>
                                            <p:fltVal val="0.5"/>
                                          </p:val>
                                        </p:tav>
                                      </p:tavLst>
                                    </p:anim>
                                    <p:anim calcmode="lin" valueType="num">
                                      <p:cBhvr>
                                        <p:cTn id="117" dur="4000"/>
                                        <p:tgtEl>
                                          <p:spTgt spid="7"/>
                                        </p:tgtEl>
                                        <p:attrNameLst>
                                          <p:attrName>ppt_y</p:attrName>
                                        </p:attrNameLst>
                                      </p:cBhvr>
                                      <p:tavLst>
                                        <p:tav tm="0">
                                          <p:val>
                                            <p:strVal val="ppt_y"/>
                                          </p:val>
                                        </p:tav>
                                        <p:tav tm="100000">
                                          <p:val>
                                            <p:fltVal val="0.5"/>
                                          </p:val>
                                        </p:tav>
                                      </p:tavLst>
                                    </p:anim>
                                    <p:set>
                                      <p:cBhvr>
                                        <p:cTn id="118" dur="1" fill="hold">
                                          <p:stCondLst>
                                            <p:cond delay="3999"/>
                                          </p:stCondLst>
                                        </p:cTn>
                                        <p:tgtEl>
                                          <p:spTgt spid="7"/>
                                        </p:tgtEl>
                                        <p:attrNameLst>
                                          <p:attrName>style.visibility</p:attrName>
                                        </p:attrNameLst>
                                      </p:cBhvr>
                                      <p:to>
                                        <p:strVal val="hidden"/>
                                      </p:to>
                                    </p:set>
                                  </p:childTnLst>
                                </p:cTn>
                              </p:par>
                              <p:par>
                                <p:cTn id="119" presetID="8" presetClass="emph" presetSubtype="0" fill="hold" nodeType="withEffect">
                                  <p:stCondLst>
                                    <p:cond delay="0"/>
                                  </p:stCondLst>
                                  <p:childTnLst>
                                    <p:animRot by="-21600000">
                                      <p:cBhvr>
                                        <p:cTn id="120" dur="4000" fill="hold"/>
                                        <p:tgtEl>
                                          <p:spTgt spid="7"/>
                                        </p:tgtEl>
                                        <p:attrNameLst>
                                          <p:attrName>r</p:attrName>
                                        </p:attrNameLst>
                                      </p:cBhvr>
                                    </p:animRot>
                                  </p:childTnLst>
                                </p:cTn>
                              </p:par>
                              <p:par>
                                <p:cTn id="121" presetID="23" presetClass="exit" presetSubtype="544" fill="hold" nodeType="withEffect">
                                  <p:stCondLst>
                                    <p:cond delay="0"/>
                                  </p:stCondLst>
                                  <p:childTnLst>
                                    <p:anim calcmode="lin" valueType="num">
                                      <p:cBhvr>
                                        <p:cTn id="122" dur="4000"/>
                                        <p:tgtEl>
                                          <p:spTgt spid="8"/>
                                        </p:tgtEl>
                                        <p:attrNameLst>
                                          <p:attrName>ppt_w</p:attrName>
                                        </p:attrNameLst>
                                      </p:cBhvr>
                                      <p:tavLst>
                                        <p:tav tm="0">
                                          <p:val>
                                            <p:strVal val="ppt_w"/>
                                          </p:val>
                                        </p:tav>
                                        <p:tav tm="100000">
                                          <p:val>
                                            <p:fltVal val="0"/>
                                          </p:val>
                                        </p:tav>
                                      </p:tavLst>
                                    </p:anim>
                                    <p:anim calcmode="lin" valueType="num">
                                      <p:cBhvr>
                                        <p:cTn id="123" dur="4000"/>
                                        <p:tgtEl>
                                          <p:spTgt spid="8"/>
                                        </p:tgtEl>
                                        <p:attrNameLst>
                                          <p:attrName>ppt_h</p:attrName>
                                        </p:attrNameLst>
                                      </p:cBhvr>
                                      <p:tavLst>
                                        <p:tav tm="0">
                                          <p:val>
                                            <p:strVal val="ppt_h"/>
                                          </p:val>
                                        </p:tav>
                                        <p:tav tm="100000">
                                          <p:val>
                                            <p:fltVal val="0"/>
                                          </p:val>
                                        </p:tav>
                                      </p:tavLst>
                                    </p:anim>
                                    <p:anim calcmode="lin" valueType="num">
                                      <p:cBhvr>
                                        <p:cTn id="124" dur="4000"/>
                                        <p:tgtEl>
                                          <p:spTgt spid="8"/>
                                        </p:tgtEl>
                                        <p:attrNameLst>
                                          <p:attrName>ppt_x</p:attrName>
                                        </p:attrNameLst>
                                      </p:cBhvr>
                                      <p:tavLst>
                                        <p:tav tm="0">
                                          <p:val>
                                            <p:strVal val="ppt_x"/>
                                          </p:val>
                                        </p:tav>
                                        <p:tav tm="100000">
                                          <p:val>
                                            <p:fltVal val="0.5"/>
                                          </p:val>
                                        </p:tav>
                                      </p:tavLst>
                                    </p:anim>
                                    <p:anim calcmode="lin" valueType="num">
                                      <p:cBhvr>
                                        <p:cTn id="125" dur="4000"/>
                                        <p:tgtEl>
                                          <p:spTgt spid="8"/>
                                        </p:tgtEl>
                                        <p:attrNameLst>
                                          <p:attrName>ppt_y</p:attrName>
                                        </p:attrNameLst>
                                      </p:cBhvr>
                                      <p:tavLst>
                                        <p:tav tm="0">
                                          <p:val>
                                            <p:strVal val="ppt_y"/>
                                          </p:val>
                                        </p:tav>
                                        <p:tav tm="100000">
                                          <p:val>
                                            <p:fltVal val="0.5"/>
                                          </p:val>
                                        </p:tav>
                                      </p:tavLst>
                                    </p:anim>
                                    <p:set>
                                      <p:cBhvr>
                                        <p:cTn id="126" dur="1" fill="hold">
                                          <p:stCondLst>
                                            <p:cond delay="3999"/>
                                          </p:stCondLst>
                                        </p:cTn>
                                        <p:tgtEl>
                                          <p:spTgt spid="8"/>
                                        </p:tgtEl>
                                        <p:attrNameLst>
                                          <p:attrName>style.visibility</p:attrName>
                                        </p:attrNameLst>
                                      </p:cBhvr>
                                      <p:to>
                                        <p:strVal val="hidden"/>
                                      </p:to>
                                    </p:set>
                                  </p:childTnLst>
                                </p:cTn>
                              </p:par>
                              <p:par>
                                <p:cTn id="127" presetID="8" presetClass="emph" presetSubtype="0" fill="hold" nodeType="withEffect">
                                  <p:stCondLst>
                                    <p:cond delay="0"/>
                                  </p:stCondLst>
                                  <p:childTnLst>
                                    <p:animRot by="-21600000">
                                      <p:cBhvr>
                                        <p:cTn id="128" dur="4000" fill="hold"/>
                                        <p:tgtEl>
                                          <p:spTgt spid="8"/>
                                        </p:tgtEl>
                                        <p:attrNameLst>
                                          <p:attrName>r</p:attrName>
                                        </p:attrNameLst>
                                      </p:cBhvr>
                                    </p:animRot>
                                  </p:childTnLst>
                                </p:cTn>
                              </p:par>
                              <p:par>
                                <p:cTn id="129" presetID="23" presetClass="exit" presetSubtype="544" fill="hold" nodeType="withEffect">
                                  <p:stCondLst>
                                    <p:cond delay="0"/>
                                  </p:stCondLst>
                                  <p:childTnLst>
                                    <p:anim calcmode="lin" valueType="num">
                                      <p:cBhvr>
                                        <p:cTn id="130" dur="4000"/>
                                        <p:tgtEl>
                                          <p:spTgt spid="9"/>
                                        </p:tgtEl>
                                        <p:attrNameLst>
                                          <p:attrName>ppt_w</p:attrName>
                                        </p:attrNameLst>
                                      </p:cBhvr>
                                      <p:tavLst>
                                        <p:tav tm="0">
                                          <p:val>
                                            <p:strVal val="ppt_w"/>
                                          </p:val>
                                        </p:tav>
                                        <p:tav tm="100000">
                                          <p:val>
                                            <p:fltVal val="0"/>
                                          </p:val>
                                        </p:tav>
                                      </p:tavLst>
                                    </p:anim>
                                    <p:anim calcmode="lin" valueType="num">
                                      <p:cBhvr>
                                        <p:cTn id="131" dur="4000"/>
                                        <p:tgtEl>
                                          <p:spTgt spid="9"/>
                                        </p:tgtEl>
                                        <p:attrNameLst>
                                          <p:attrName>ppt_h</p:attrName>
                                        </p:attrNameLst>
                                      </p:cBhvr>
                                      <p:tavLst>
                                        <p:tav tm="0">
                                          <p:val>
                                            <p:strVal val="ppt_h"/>
                                          </p:val>
                                        </p:tav>
                                        <p:tav tm="100000">
                                          <p:val>
                                            <p:fltVal val="0"/>
                                          </p:val>
                                        </p:tav>
                                      </p:tavLst>
                                    </p:anim>
                                    <p:anim calcmode="lin" valueType="num">
                                      <p:cBhvr>
                                        <p:cTn id="132" dur="4000"/>
                                        <p:tgtEl>
                                          <p:spTgt spid="9"/>
                                        </p:tgtEl>
                                        <p:attrNameLst>
                                          <p:attrName>ppt_x</p:attrName>
                                        </p:attrNameLst>
                                      </p:cBhvr>
                                      <p:tavLst>
                                        <p:tav tm="0">
                                          <p:val>
                                            <p:strVal val="ppt_x"/>
                                          </p:val>
                                        </p:tav>
                                        <p:tav tm="100000">
                                          <p:val>
                                            <p:fltVal val="0.5"/>
                                          </p:val>
                                        </p:tav>
                                      </p:tavLst>
                                    </p:anim>
                                    <p:anim calcmode="lin" valueType="num">
                                      <p:cBhvr>
                                        <p:cTn id="133" dur="4000"/>
                                        <p:tgtEl>
                                          <p:spTgt spid="9"/>
                                        </p:tgtEl>
                                        <p:attrNameLst>
                                          <p:attrName>ppt_y</p:attrName>
                                        </p:attrNameLst>
                                      </p:cBhvr>
                                      <p:tavLst>
                                        <p:tav tm="0">
                                          <p:val>
                                            <p:strVal val="ppt_y"/>
                                          </p:val>
                                        </p:tav>
                                        <p:tav tm="100000">
                                          <p:val>
                                            <p:fltVal val="0.5"/>
                                          </p:val>
                                        </p:tav>
                                      </p:tavLst>
                                    </p:anim>
                                    <p:set>
                                      <p:cBhvr>
                                        <p:cTn id="134" dur="1" fill="hold">
                                          <p:stCondLst>
                                            <p:cond delay="3999"/>
                                          </p:stCondLst>
                                        </p:cTn>
                                        <p:tgtEl>
                                          <p:spTgt spid="9"/>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4000" fill="hold"/>
                                        <p:tgtEl>
                                          <p:spTgt spid="9"/>
                                        </p:tgtEl>
                                        <p:attrNameLst>
                                          <p:attrName>r</p:attrName>
                                        </p:attrNameLst>
                                      </p:cBhvr>
                                    </p:animRot>
                                  </p:childTnLst>
                                </p:cTn>
                              </p:par>
                              <p:par>
                                <p:cTn id="137" presetID="6" presetClass="entr" presetSubtype="32" fill="hold" nodeType="withEffect">
                                  <p:stCondLst>
                                    <p:cond delay="1000"/>
                                  </p:stCondLst>
                                  <p:childTnLst>
                                    <p:set>
                                      <p:cBhvr>
                                        <p:cTn id="138" dur="1" fill="hold">
                                          <p:stCondLst>
                                            <p:cond delay="0"/>
                                          </p:stCondLst>
                                        </p:cTn>
                                        <p:tgtEl>
                                          <p:spTgt spid="10"/>
                                        </p:tgtEl>
                                        <p:attrNameLst>
                                          <p:attrName>style.visibility</p:attrName>
                                        </p:attrNameLst>
                                      </p:cBhvr>
                                      <p:to>
                                        <p:strVal val="visible"/>
                                      </p:to>
                                    </p:set>
                                    <p:animEffect transition="in" filter="circle(out)">
                                      <p:cBhvr>
                                        <p:cTn id="139" dur="4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REFLEJOS EN LA NATURALEZA--.jpg"/>
          <p:cNvPicPr>
            <a:picLocks noGrp="1" noChangeAspect="1"/>
          </p:cNvPicPr>
          <p:nvPr isPhoto="1"/>
        </p:nvPicPr>
        <p:blipFill>
          <a:blip r:embed="rId2" cstate="print">
            <a:lum/>
          </a:blip>
          <a:stretch>
            <a:fillRect/>
          </a:stretch>
        </p:blipFill>
        <p:spPr>
          <a:xfrm>
            <a:off x="18315" y="-28561"/>
            <a:ext cx="9144000" cy="6858000"/>
          </a:xfrm>
          <a:prstGeom prst="rect">
            <a:avLst/>
          </a:prstGeom>
          <a:noFill/>
          <a:ln>
            <a:noFill/>
          </a:ln>
        </p:spPr>
      </p:pic>
      <p:pic>
        <p:nvPicPr>
          <p:cNvPr id="2" name="1 Imagen" descr="Diapositiva11.JPG"/>
          <p:cNvPicPr>
            <a:picLocks noGrp="1" noChangeAspect="1"/>
          </p:cNvPicPr>
          <p:nvPr isPhoto="1"/>
        </p:nvPicPr>
        <p:blipFill>
          <a:blip r:embed="rId3" cstate="print">
            <a:lum/>
          </a:blip>
          <a:stretch>
            <a:fillRect/>
          </a:stretch>
        </p:blipFill>
        <p:spPr>
          <a:xfrm>
            <a:off x="18315" y="268091"/>
            <a:ext cx="9144000" cy="6264696"/>
          </a:xfrm>
          <a:prstGeom prst="rect">
            <a:avLst/>
          </a:prstGeom>
          <a:noFill/>
          <a:ln>
            <a:noFill/>
          </a:ln>
        </p:spPr>
      </p:pic>
      <p:pic>
        <p:nvPicPr>
          <p:cNvPr id="7"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47864" y="2276872"/>
            <a:ext cx="2448272" cy="2304256"/>
          </a:xfrm>
          <a:prstGeom prst="rect">
            <a:avLst/>
          </a:prstGeom>
          <a:noFill/>
          <a:ln>
            <a:noFill/>
          </a:ln>
          <a:effectLst>
            <a:outerShdw sx="103000" sy="103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47864" y="2276872"/>
            <a:ext cx="2448272" cy="2304256"/>
          </a:xfrm>
          <a:prstGeom prst="rect">
            <a:avLst/>
          </a:prstGeom>
          <a:noFill/>
          <a:ln>
            <a:noFill/>
          </a:ln>
          <a:effectLst>
            <a:outerShdw sx="102000" sy="102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47864" y="2276872"/>
            <a:ext cx="2448272" cy="2304256"/>
          </a:xfrm>
          <a:prstGeom prst="rect">
            <a:avLst/>
          </a:prstGeom>
          <a:noFill/>
          <a:ln>
            <a:noFill/>
          </a:ln>
          <a:effectLst>
            <a:outerShdw sx="102000" sy="102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2 Forma libre"/>
          <p:cNvSpPr/>
          <p:nvPr/>
        </p:nvSpPr>
        <p:spPr>
          <a:xfrm>
            <a:off x="-11786" y="-54322"/>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002060">
                  <a:lumMod val="67000"/>
                  <a:lumOff val="33000"/>
                </a:srgbClr>
              </a:gs>
              <a:gs pos="44000">
                <a:srgbClr val="00B0F0">
                  <a:lumMod val="90000"/>
                </a:srgbClr>
              </a:gs>
              <a:gs pos="100000">
                <a:srgbClr val="00B050">
                  <a:lumMod val="22000"/>
                </a:srgbClr>
              </a:gs>
              <a:gs pos="100000">
                <a:srgbClr val="006600">
                  <a:lumMod val="13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0079"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002060">
                  <a:lumMod val="67000"/>
                  <a:lumOff val="33000"/>
                </a:srgbClr>
              </a:gs>
              <a:gs pos="44000">
                <a:srgbClr val="00B0F0">
                  <a:lumMod val="90000"/>
                </a:srgbClr>
              </a:gs>
              <a:gs pos="100000">
                <a:srgbClr val="00B050">
                  <a:lumMod val="22000"/>
                </a:srgbClr>
              </a:gs>
              <a:gs pos="100000">
                <a:srgbClr val="006600">
                  <a:lumMod val="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2500" fill="hold"/>
                                        <p:tgtEl>
                                          <p:spTgt spid="7"/>
                                        </p:tgtEl>
                                        <p:attrNameLst>
                                          <p:attrName>ppt_w</p:attrName>
                                        </p:attrNameLst>
                                      </p:cBhvr>
                                      <p:tavLst>
                                        <p:tav tm="0" fmla="#ppt_w*sin(2.5*pi*$)">
                                          <p:val>
                                            <p:fltVal val="0"/>
                                          </p:val>
                                        </p:tav>
                                        <p:tav tm="100000">
                                          <p:val>
                                            <p:fltVal val="1"/>
                                          </p:val>
                                        </p:tav>
                                      </p:tavLst>
                                    </p:anim>
                                    <p:anim calcmode="lin" valueType="num">
                                      <p:cBhvr>
                                        <p:cTn id="11" dur="2500" fill="hold"/>
                                        <p:tgtEl>
                                          <p:spTgt spid="7"/>
                                        </p:tgtEl>
                                        <p:attrNameLst>
                                          <p:attrName>ppt_h</p:attrName>
                                        </p:attrNameLst>
                                      </p:cBhvr>
                                      <p:tavLst>
                                        <p:tav tm="0">
                                          <p:val>
                                            <p:strVal val="#ppt_h"/>
                                          </p:val>
                                        </p:tav>
                                        <p:tav tm="100000">
                                          <p:val>
                                            <p:strVal val="#ppt_h"/>
                                          </p:val>
                                        </p:tav>
                                      </p:tavLst>
                                    </p:anim>
                                  </p:childTnLst>
                                </p:cTn>
                              </p:par>
                              <p:par>
                                <p:cTn id="12" presetID="6" presetClass="emph" presetSubtype="0" repeatCount="indefinite" fill="hold" nodeType="withEffect">
                                  <p:stCondLst>
                                    <p:cond delay="0"/>
                                  </p:stCondLst>
                                  <p:childTnLst>
                                    <p:animScale>
                                      <p:cBhvr>
                                        <p:cTn id="13" dur="2500" fill="hold"/>
                                        <p:tgtEl>
                                          <p:spTgt spid="7"/>
                                        </p:tgtEl>
                                      </p:cBhvr>
                                      <p:by x="150000" y="150000"/>
                                    </p:animScale>
                                  </p:childTnLst>
                                </p:cTn>
                              </p:par>
                              <p:par>
                                <p:cTn id="14" presetID="8" presetClass="emph" presetSubtype="0" repeatCount="indefinite" fill="hold" nodeType="withEffect">
                                  <p:stCondLst>
                                    <p:cond delay="0"/>
                                  </p:stCondLst>
                                  <p:childTnLst>
                                    <p:animRot by="21600000">
                                      <p:cBhvr>
                                        <p:cTn id="15" dur="2500" fill="hold"/>
                                        <p:tgtEl>
                                          <p:spTgt spid="7"/>
                                        </p:tgtEl>
                                        <p:attrNameLst>
                                          <p:attrName>r</p:attrName>
                                        </p:attrNameLst>
                                      </p:cBhvr>
                                    </p:animRot>
                                  </p:childTnLst>
                                </p:cTn>
                              </p:par>
                              <p:par>
                                <p:cTn id="16" presetID="19" presetClass="entr" presetSubtype="5"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500" fill="hold"/>
                                        <p:tgtEl>
                                          <p:spTgt spid="8"/>
                                        </p:tgtEl>
                                        <p:attrNameLst>
                                          <p:attrName>ppt_w</p:attrName>
                                        </p:attrNameLst>
                                      </p:cBhvr>
                                      <p:tavLst>
                                        <p:tav tm="0">
                                          <p:val>
                                            <p:strVal val="#ppt_w"/>
                                          </p:val>
                                        </p:tav>
                                        <p:tav tm="100000">
                                          <p:val>
                                            <p:strVal val="#ppt_w"/>
                                          </p:val>
                                        </p:tav>
                                      </p:tavLst>
                                    </p:anim>
                                    <p:anim calcmode="lin" valueType="num">
                                      <p:cBhvr>
                                        <p:cTn id="19" dur="2500" fill="hold"/>
                                        <p:tgtEl>
                                          <p:spTgt spid="8"/>
                                        </p:tgtEl>
                                        <p:attrNameLst>
                                          <p:attrName>ppt_h</p:attrName>
                                        </p:attrNameLst>
                                      </p:cBhvr>
                                      <p:tavLst>
                                        <p:tav tm="0" fmla="#ppt_h*sin(2.5*pi*$)">
                                          <p:val>
                                            <p:fltVal val="0"/>
                                          </p:val>
                                        </p:tav>
                                        <p:tav tm="100000">
                                          <p:val>
                                            <p:fltVal val="1"/>
                                          </p:val>
                                        </p:tav>
                                      </p:tavLst>
                                    </p:anim>
                                  </p:childTnLst>
                                </p:cTn>
                              </p:par>
                              <p:par>
                                <p:cTn id="20" presetID="6" presetClass="emph" presetSubtype="0" repeatCount="indefinite" fill="hold" nodeType="withEffect">
                                  <p:stCondLst>
                                    <p:cond delay="0"/>
                                  </p:stCondLst>
                                  <p:childTnLst>
                                    <p:animScale>
                                      <p:cBhvr>
                                        <p:cTn id="21" dur="2500" fill="hold"/>
                                        <p:tgtEl>
                                          <p:spTgt spid="8"/>
                                        </p:tgtEl>
                                      </p:cBhvr>
                                      <p:by x="150000" y="150000"/>
                                    </p:animScale>
                                  </p:childTnLst>
                                </p:cTn>
                              </p:par>
                              <p:par>
                                <p:cTn id="22" presetID="8" presetClass="emph" presetSubtype="0" repeatCount="indefinite" fill="hold" nodeType="withEffect">
                                  <p:stCondLst>
                                    <p:cond delay="0"/>
                                  </p:stCondLst>
                                  <p:childTnLst>
                                    <p:animRot by="-21600000">
                                      <p:cBhvr>
                                        <p:cTn id="23" dur="2500" fill="hold"/>
                                        <p:tgtEl>
                                          <p:spTgt spid="8"/>
                                        </p:tgtEl>
                                        <p:attrNameLst>
                                          <p:attrName>r</p:attrName>
                                        </p:attrNameLst>
                                      </p:cBhvr>
                                    </p:animRot>
                                  </p:childTnLst>
                                </p:cTn>
                              </p:par>
                              <p:par>
                                <p:cTn id="24" presetID="19" presetClass="entr" presetSubtype="5"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2500" fill="hold"/>
                                        <p:tgtEl>
                                          <p:spTgt spid="9"/>
                                        </p:tgtEl>
                                        <p:attrNameLst>
                                          <p:attrName>ppt_w</p:attrName>
                                        </p:attrNameLst>
                                      </p:cBhvr>
                                      <p:tavLst>
                                        <p:tav tm="0">
                                          <p:val>
                                            <p:strVal val="#ppt_w"/>
                                          </p:val>
                                        </p:tav>
                                        <p:tav tm="100000">
                                          <p:val>
                                            <p:strVal val="#ppt_w"/>
                                          </p:val>
                                        </p:tav>
                                      </p:tavLst>
                                    </p:anim>
                                    <p:anim calcmode="lin" valueType="num">
                                      <p:cBhvr>
                                        <p:cTn id="27" dur="2500" fill="hold"/>
                                        <p:tgtEl>
                                          <p:spTgt spid="9"/>
                                        </p:tgtEl>
                                        <p:attrNameLst>
                                          <p:attrName>ppt_h</p:attrName>
                                        </p:attrNameLst>
                                      </p:cBhvr>
                                      <p:tavLst>
                                        <p:tav tm="0" fmla="#ppt_h*sin(2.5*pi*$)">
                                          <p:val>
                                            <p:fltVal val="0"/>
                                          </p:val>
                                        </p:tav>
                                        <p:tav tm="100000">
                                          <p:val>
                                            <p:fltVal val="1"/>
                                          </p:val>
                                        </p:tav>
                                      </p:tavLst>
                                    </p:anim>
                                  </p:childTnLst>
                                </p:cTn>
                              </p:par>
                              <p:par>
                                <p:cTn id="28" presetID="6" presetClass="emph" presetSubtype="0" repeatCount="indefinite" fill="hold" nodeType="withEffect">
                                  <p:stCondLst>
                                    <p:cond delay="0"/>
                                  </p:stCondLst>
                                  <p:childTnLst>
                                    <p:animScale>
                                      <p:cBhvr>
                                        <p:cTn id="29" dur="2500" fill="hold"/>
                                        <p:tgtEl>
                                          <p:spTgt spid="9"/>
                                        </p:tgtEl>
                                      </p:cBhvr>
                                      <p:by x="150000" y="150000"/>
                                    </p:animScale>
                                  </p:childTnLst>
                                </p:cTn>
                              </p:par>
                              <p:par>
                                <p:cTn id="30" presetID="8" presetClass="emph" presetSubtype="0" repeatCount="indefinite" fill="hold" nodeType="withEffect">
                                  <p:stCondLst>
                                    <p:cond delay="0"/>
                                  </p:stCondLst>
                                  <p:childTnLst>
                                    <p:animRot by="-21600000">
                                      <p:cBhvr>
                                        <p:cTn id="31" dur="2500" fill="hold"/>
                                        <p:tgtEl>
                                          <p:spTgt spid="9"/>
                                        </p:tgtEl>
                                        <p:attrNameLst>
                                          <p:attrName>r</p:attrName>
                                        </p:attrNameLst>
                                      </p:cBhvr>
                                    </p:animRot>
                                  </p:childTnLst>
                                </p:cTn>
                              </p:par>
                            </p:childTnLst>
                          </p:cTn>
                        </p:par>
                        <p:par>
                          <p:cTn id="32" fill="hold">
                            <p:stCondLst>
                              <p:cond delay="2500"/>
                            </p:stCondLst>
                            <p:childTnLst>
                              <p:par>
                                <p:cTn id="33" presetID="23" presetClass="exit" presetSubtype="32" fill="hold" nodeType="afterEffect">
                                  <p:stCondLst>
                                    <p:cond delay="0"/>
                                  </p:stCondLst>
                                  <p:childTnLst>
                                    <p:anim calcmode="lin" valueType="num">
                                      <p:cBhvr>
                                        <p:cTn id="34" dur="3000"/>
                                        <p:tgtEl>
                                          <p:spTgt spid="7"/>
                                        </p:tgtEl>
                                        <p:attrNameLst>
                                          <p:attrName>ppt_w</p:attrName>
                                        </p:attrNameLst>
                                      </p:cBhvr>
                                      <p:tavLst>
                                        <p:tav tm="0">
                                          <p:val>
                                            <p:strVal val="ppt_w"/>
                                          </p:val>
                                        </p:tav>
                                        <p:tav tm="100000">
                                          <p:val>
                                            <p:fltVal val="0"/>
                                          </p:val>
                                        </p:tav>
                                      </p:tavLst>
                                    </p:anim>
                                    <p:anim calcmode="lin" valueType="num">
                                      <p:cBhvr>
                                        <p:cTn id="35" dur="3000"/>
                                        <p:tgtEl>
                                          <p:spTgt spid="7"/>
                                        </p:tgtEl>
                                        <p:attrNameLst>
                                          <p:attrName>ppt_h</p:attrName>
                                        </p:attrNameLst>
                                      </p:cBhvr>
                                      <p:tavLst>
                                        <p:tav tm="0">
                                          <p:val>
                                            <p:strVal val="ppt_h"/>
                                          </p:val>
                                        </p:tav>
                                        <p:tav tm="100000">
                                          <p:val>
                                            <p:fltVal val="0"/>
                                          </p:val>
                                        </p:tav>
                                      </p:tavLst>
                                    </p:anim>
                                    <p:set>
                                      <p:cBhvr>
                                        <p:cTn id="36" dur="1" fill="hold">
                                          <p:stCondLst>
                                            <p:cond delay="2999"/>
                                          </p:stCondLst>
                                        </p:cTn>
                                        <p:tgtEl>
                                          <p:spTgt spid="7"/>
                                        </p:tgtEl>
                                        <p:attrNameLst>
                                          <p:attrName>style.visibility</p:attrName>
                                        </p:attrNameLst>
                                      </p:cBhvr>
                                      <p:to>
                                        <p:strVal val="hidden"/>
                                      </p:to>
                                    </p:set>
                                  </p:childTnLst>
                                </p:cTn>
                              </p:par>
                              <p:par>
                                <p:cTn id="37" presetID="23" presetClass="exit" presetSubtype="32" fill="hold" nodeType="withEffect">
                                  <p:stCondLst>
                                    <p:cond delay="0"/>
                                  </p:stCondLst>
                                  <p:childTnLst>
                                    <p:anim calcmode="lin" valueType="num">
                                      <p:cBhvr>
                                        <p:cTn id="38" dur="3000"/>
                                        <p:tgtEl>
                                          <p:spTgt spid="8"/>
                                        </p:tgtEl>
                                        <p:attrNameLst>
                                          <p:attrName>ppt_w</p:attrName>
                                        </p:attrNameLst>
                                      </p:cBhvr>
                                      <p:tavLst>
                                        <p:tav tm="0">
                                          <p:val>
                                            <p:strVal val="ppt_w"/>
                                          </p:val>
                                        </p:tav>
                                        <p:tav tm="100000">
                                          <p:val>
                                            <p:fltVal val="0"/>
                                          </p:val>
                                        </p:tav>
                                      </p:tavLst>
                                    </p:anim>
                                    <p:anim calcmode="lin" valueType="num">
                                      <p:cBhvr>
                                        <p:cTn id="39" dur="3000"/>
                                        <p:tgtEl>
                                          <p:spTgt spid="8"/>
                                        </p:tgtEl>
                                        <p:attrNameLst>
                                          <p:attrName>ppt_h</p:attrName>
                                        </p:attrNameLst>
                                      </p:cBhvr>
                                      <p:tavLst>
                                        <p:tav tm="0">
                                          <p:val>
                                            <p:strVal val="ppt_h"/>
                                          </p:val>
                                        </p:tav>
                                        <p:tav tm="100000">
                                          <p:val>
                                            <p:fltVal val="0"/>
                                          </p:val>
                                        </p:tav>
                                      </p:tavLst>
                                    </p:anim>
                                    <p:set>
                                      <p:cBhvr>
                                        <p:cTn id="40" dur="1" fill="hold">
                                          <p:stCondLst>
                                            <p:cond delay="2999"/>
                                          </p:stCondLst>
                                        </p:cTn>
                                        <p:tgtEl>
                                          <p:spTgt spid="8"/>
                                        </p:tgtEl>
                                        <p:attrNameLst>
                                          <p:attrName>style.visibility</p:attrName>
                                        </p:attrNameLst>
                                      </p:cBhvr>
                                      <p:to>
                                        <p:strVal val="hidden"/>
                                      </p:to>
                                    </p:set>
                                  </p:childTnLst>
                                </p:cTn>
                              </p:par>
                              <p:par>
                                <p:cTn id="41" presetID="23" presetClass="exit" presetSubtype="16" fill="hold" nodeType="withEffect">
                                  <p:stCondLst>
                                    <p:cond delay="0"/>
                                  </p:stCondLst>
                                  <p:childTnLst>
                                    <p:anim calcmode="lin" valueType="num">
                                      <p:cBhvr>
                                        <p:cTn id="42" dur="3000"/>
                                        <p:tgtEl>
                                          <p:spTgt spid="9"/>
                                        </p:tgtEl>
                                        <p:attrNameLst>
                                          <p:attrName>ppt_w</p:attrName>
                                        </p:attrNameLst>
                                      </p:cBhvr>
                                      <p:tavLst>
                                        <p:tav tm="0">
                                          <p:val>
                                            <p:strVal val="ppt_w"/>
                                          </p:val>
                                        </p:tav>
                                        <p:tav tm="100000">
                                          <p:val>
                                            <p:strVal val="4*ppt_w"/>
                                          </p:val>
                                        </p:tav>
                                      </p:tavLst>
                                    </p:anim>
                                    <p:anim calcmode="lin" valueType="num">
                                      <p:cBhvr>
                                        <p:cTn id="43" dur="3000"/>
                                        <p:tgtEl>
                                          <p:spTgt spid="9"/>
                                        </p:tgtEl>
                                        <p:attrNameLst>
                                          <p:attrName>ppt_h</p:attrName>
                                        </p:attrNameLst>
                                      </p:cBhvr>
                                      <p:tavLst>
                                        <p:tav tm="0">
                                          <p:val>
                                            <p:strVal val="ppt_h"/>
                                          </p:val>
                                        </p:tav>
                                        <p:tav tm="100000">
                                          <p:val>
                                            <p:strVal val="4*ppt_h"/>
                                          </p:val>
                                        </p:tav>
                                      </p:tavLst>
                                    </p:anim>
                                    <p:set>
                                      <p:cBhvr>
                                        <p:cTn id="44" dur="1" fill="hold">
                                          <p:stCondLst>
                                            <p:cond delay="2999"/>
                                          </p:stCondLst>
                                        </p:cTn>
                                        <p:tgtEl>
                                          <p:spTgt spid="9"/>
                                        </p:tgtEl>
                                        <p:attrNameLst>
                                          <p:attrName>style.visibility</p:attrName>
                                        </p:attrNameLst>
                                      </p:cBhvr>
                                      <p:to>
                                        <p:strVal val="hidden"/>
                                      </p:to>
                                    </p:set>
                                  </p:childTnLst>
                                </p:cTn>
                              </p:par>
                              <p:par>
                                <p:cTn id="45" presetID="6"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ircle(out)">
                                      <p:cBhvr>
                                        <p:cTn id="4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Diapositiva15.JPG"/>
          <p:cNvPicPr>
            <a:picLocks noGrp="1" noChangeAspect="1"/>
          </p:cNvPicPr>
          <p:nvPr isPhoto="1"/>
        </p:nvPicPr>
        <p:blipFill>
          <a:blip r:embed="rId2" cstate="print">
            <a:lum/>
          </a:blip>
          <a:stretch>
            <a:fillRect/>
          </a:stretch>
        </p:blipFill>
        <p:spPr>
          <a:xfrm>
            <a:off x="0" y="260648"/>
            <a:ext cx="9144000" cy="6408712"/>
          </a:xfrm>
          <a:prstGeom prst="rect">
            <a:avLst/>
          </a:prstGeom>
          <a:noFill/>
          <a:ln>
            <a:noFill/>
          </a:ln>
        </p:spPr>
      </p:pic>
      <p:pic>
        <p:nvPicPr>
          <p:cNvPr id="5124" name="Picture 4"/>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6200000">
            <a:off x="29575" y="0"/>
            <a:ext cx="1872208" cy="1421938"/>
          </a:xfrm>
          <a:prstGeom prst="rect">
            <a:avLst/>
          </a:prstGeom>
          <a:noFill/>
          <a:ln>
            <a:noFill/>
          </a:ln>
          <a:effectLst>
            <a:outerShdw dist="35921" dir="2700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4"/>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6200000">
            <a:off x="7266136" y="18704"/>
            <a:ext cx="1872208" cy="1421938"/>
          </a:xfrm>
          <a:prstGeom prst="rect">
            <a:avLst/>
          </a:prstGeom>
          <a:noFill/>
          <a:ln>
            <a:noFill/>
          </a:ln>
          <a:effectLst>
            <a:outerShdw dist="35921" dir="2700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4"/>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6200000">
            <a:off x="0" y="5424662"/>
            <a:ext cx="1872208" cy="1421938"/>
          </a:xfrm>
          <a:prstGeom prst="rect">
            <a:avLst/>
          </a:prstGeom>
          <a:noFill/>
          <a:ln>
            <a:noFill/>
          </a:ln>
          <a:effectLst>
            <a:outerShdw dist="35921" dir="2700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4"/>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5400000">
            <a:off x="7254368" y="5436062"/>
            <a:ext cx="1872208" cy="1421938"/>
          </a:xfrm>
          <a:prstGeom prst="rect">
            <a:avLst/>
          </a:prstGeom>
          <a:noFill/>
          <a:ln>
            <a:noFill/>
          </a:ln>
          <a:effectLst>
            <a:outerShdw dist="35921" dir="2700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4"/>
          <p:cNvPicPr>
            <a:picLocks noChangeAspect="1" noChangeArrowheads="1"/>
          </p:cNvPicPr>
          <p:nvPr/>
        </p:nvPicPr>
        <p:blipFill>
          <a:blip r:embed="rId5" cstate="print">
            <a:duotone>
              <a:prstClr val="black"/>
              <a:srgbClr val="FF6600">
                <a:tint val="45000"/>
                <a:satMod val="400000"/>
              </a:srgbClr>
            </a:duotone>
            <a:lum contrast="40000"/>
            <a:extLst>
              <a:ext uri="{28A0092B-C50C-407E-A947-70E740481C1C}">
                <a14:useLocalDpi xmlns:a14="http://schemas.microsoft.com/office/drawing/2010/main" xmlns="" val="0"/>
              </a:ext>
            </a:extLst>
          </a:blip>
          <a:srcRect/>
          <a:stretch>
            <a:fillRect/>
          </a:stretch>
        </p:blipFill>
        <p:spPr bwMode="auto">
          <a:xfrm rot="16200000">
            <a:off x="1321768" y="874832"/>
            <a:ext cx="1872208" cy="1421938"/>
          </a:xfrm>
          <a:prstGeom prst="rect">
            <a:avLst/>
          </a:prstGeom>
          <a:noFill/>
          <a:ln>
            <a:noFill/>
          </a:ln>
          <a:effectLst>
            <a:outerShdw blurRad="50800" dist="50800" dir="5400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4"/>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6200000">
            <a:off x="2710088" y="1988840"/>
            <a:ext cx="1872208" cy="1421938"/>
          </a:xfrm>
          <a:prstGeom prst="rect">
            <a:avLst/>
          </a:prstGeom>
          <a:noFill/>
          <a:ln>
            <a:noFill/>
          </a:ln>
          <a:effectLst>
            <a:outerShdw dist="35921" dir="2700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4" name="Picture 4"/>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6047294">
            <a:off x="6012160" y="874832"/>
            <a:ext cx="1872208" cy="1421938"/>
          </a:xfrm>
          <a:prstGeom prst="rect">
            <a:avLst/>
          </a:prstGeom>
          <a:noFill/>
          <a:ln>
            <a:noFill/>
          </a:ln>
          <a:effectLst>
            <a:outerShdw dist="35921" dir="2700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5" name="Picture 4"/>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6200000">
            <a:off x="4600993" y="2029207"/>
            <a:ext cx="1872208" cy="1421938"/>
          </a:xfrm>
          <a:prstGeom prst="rect">
            <a:avLst/>
          </a:prstGeom>
          <a:noFill/>
          <a:ln>
            <a:noFill/>
          </a:ln>
          <a:effectLst>
            <a:outerShdw dist="35921" dir="2700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6" name="Picture 4"/>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5989579">
            <a:off x="1468824" y="4509120"/>
            <a:ext cx="1872208" cy="1421938"/>
          </a:xfrm>
          <a:prstGeom prst="rect">
            <a:avLst/>
          </a:prstGeom>
          <a:noFill/>
          <a:ln>
            <a:noFill/>
          </a:ln>
          <a:effectLst>
            <a:outerShdw dist="35921" dir="2700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7" name="Picture 4"/>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16200000">
            <a:off x="2699792" y="3410778"/>
            <a:ext cx="1872208" cy="1421938"/>
          </a:xfrm>
          <a:prstGeom prst="rect">
            <a:avLst/>
          </a:prstGeom>
          <a:noFill/>
          <a:ln>
            <a:noFill/>
          </a:ln>
          <a:effectLst>
            <a:outerShdw dist="35921" dir="2700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8" name="Picture 4"/>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5400000">
            <a:off x="5796136" y="4509120"/>
            <a:ext cx="1872208" cy="1421938"/>
          </a:xfrm>
          <a:prstGeom prst="rect">
            <a:avLst/>
          </a:prstGeom>
          <a:noFill/>
          <a:ln>
            <a:noFill/>
          </a:ln>
          <a:effectLst>
            <a:outerShdw dist="35921" dir="2700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9" name="Picture 4"/>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rot="5400000">
            <a:off x="4572000" y="3419137"/>
            <a:ext cx="1872208" cy="1421938"/>
          </a:xfrm>
          <a:prstGeom prst="rect">
            <a:avLst/>
          </a:prstGeom>
          <a:noFill/>
          <a:ln>
            <a:noFill/>
          </a:ln>
          <a:effectLst>
            <a:outerShdw dist="35921" dir="2700000" algn="ctr" rotWithShape="0">
              <a:srgbClr val="FF505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1" name="20 Rectángulo"/>
          <p:cNvSpPr/>
          <p:nvPr/>
        </p:nvSpPr>
        <p:spPr>
          <a:xfrm>
            <a:off x="30724" y="0"/>
            <a:ext cx="9154886"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sp>
        <p:nvSpPr>
          <p:cNvPr id="22" name="21 Forma libre"/>
          <p:cNvSpPr/>
          <p:nvPr/>
        </p:nvSpPr>
        <p:spPr>
          <a:xfrm>
            <a:off x="-55537" y="0"/>
            <a:ext cx="9199537" cy="63724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3000">
                <a:srgbClr val="7030A0">
                  <a:lumMod val="32000"/>
                </a:srgbClr>
              </a:gs>
              <a:gs pos="51000">
                <a:srgbClr val="FF5050">
                  <a:lumMod val="94000"/>
                  <a:lumOff val="6000"/>
                </a:srgbClr>
              </a:gs>
              <a:gs pos="20000">
                <a:srgbClr val="FFC000">
                  <a:lumMod val="73000"/>
                  <a:lumOff val="27000"/>
                </a:srgbClr>
              </a:gs>
              <a:gs pos="99000">
                <a:schemeClr val="accent2">
                  <a:lumMod val="18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Forma libre"/>
          <p:cNvSpPr/>
          <p:nvPr/>
        </p:nvSpPr>
        <p:spPr>
          <a:xfrm rot="10800000">
            <a:off x="-40080" y="6220756"/>
            <a:ext cx="9184079" cy="63724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83000">
                <a:srgbClr val="7030A0">
                  <a:lumMod val="32000"/>
                </a:srgbClr>
              </a:gs>
              <a:gs pos="51000">
                <a:srgbClr val="FF5050">
                  <a:lumMod val="94000"/>
                  <a:lumOff val="6000"/>
                </a:srgbClr>
              </a:gs>
              <a:gs pos="20000">
                <a:srgbClr val="FFC000">
                  <a:lumMod val="73000"/>
                  <a:lumOff val="27000"/>
                </a:srgbClr>
              </a:gs>
              <a:gs pos="99000">
                <a:schemeClr val="accent2">
                  <a:lumMod val="18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416588762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6" repeatCount="indefinite" fill="hold" nodeType="withEffect">
                                  <p:stCondLst>
                                    <p:cond delay="0"/>
                                  </p:stCondLst>
                                  <p:childTnLst>
                                    <p:set>
                                      <p:cBhvr>
                                        <p:cTn id="9" dur="1" fill="hold">
                                          <p:stCondLst>
                                            <p:cond delay="0"/>
                                          </p:stCondLst>
                                        </p:cTn>
                                        <p:tgtEl>
                                          <p:spTgt spid="5124"/>
                                        </p:tgtEl>
                                        <p:attrNameLst>
                                          <p:attrName>style.visibility</p:attrName>
                                        </p:attrNameLst>
                                      </p:cBhvr>
                                      <p:to>
                                        <p:strVal val="visible"/>
                                      </p:to>
                                    </p:set>
                                    <p:anim calcmode="lin" valueType="num">
                                      <p:cBhvr additive="base">
                                        <p:cTn id="10" dur="3000" fill="hold"/>
                                        <p:tgtEl>
                                          <p:spTgt spid="5124"/>
                                        </p:tgtEl>
                                        <p:attrNameLst>
                                          <p:attrName>ppt_x</p:attrName>
                                        </p:attrNameLst>
                                      </p:cBhvr>
                                      <p:tavLst>
                                        <p:tav tm="0">
                                          <p:val>
                                            <p:strVal val="1+#ppt_w/2"/>
                                          </p:val>
                                        </p:tav>
                                        <p:tav tm="100000">
                                          <p:val>
                                            <p:strVal val="#ppt_x"/>
                                          </p:val>
                                        </p:tav>
                                      </p:tavLst>
                                    </p:anim>
                                    <p:anim calcmode="lin" valueType="num">
                                      <p:cBhvr additive="base">
                                        <p:cTn id="11" dur="3000" fill="hold"/>
                                        <p:tgtEl>
                                          <p:spTgt spid="5124"/>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nodeType="withEffect">
                                  <p:stCondLst>
                                    <p:cond delay="0"/>
                                  </p:stCondLst>
                                  <p:childTnLst>
                                    <p:animRot by="-21600000">
                                      <p:cBhvr>
                                        <p:cTn id="13" dur="3000" fill="hold"/>
                                        <p:tgtEl>
                                          <p:spTgt spid="5124"/>
                                        </p:tgtEl>
                                        <p:attrNameLst>
                                          <p:attrName>r</p:attrName>
                                        </p:attrNameLst>
                                      </p:cBhvr>
                                    </p:animRot>
                                  </p:childTnLst>
                                </p:cTn>
                              </p:par>
                              <p:par>
                                <p:cTn id="14" presetID="2" presetClass="entr" presetSubtype="12" repeatCount="indefinite"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3000" fill="hold"/>
                                        <p:tgtEl>
                                          <p:spTgt spid="9"/>
                                        </p:tgtEl>
                                        <p:attrNameLst>
                                          <p:attrName>ppt_x</p:attrName>
                                        </p:attrNameLst>
                                      </p:cBhvr>
                                      <p:tavLst>
                                        <p:tav tm="0">
                                          <p:val>
                                            <p:strVal val="0-#ppt_w/2"/>
                                          </p:val>
                                        </p:tav>
                                        <p:tav tm="100000">
                                          <p:val>
                                            <p:strVal val="#ppt_x"/>
                                          </p:val>
                                        </p:tav>
                                      </p:tavLst>
                                    </p:anim>
                                    <p:anim calcmode="lin" valueType="num">
                                      <p:cBhvr additive="base">
                                        <p:cTn id="17" dur="3000" fill="hold"/>
                                        <p:tgtEl>
                                          <p:spTgt spid="9"/>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nodeType="withEffect">
                                  <p:stCondLst>
                                    <p:cond delay="0"/>
                                  </p:stCondLst>
                                  <p:childTnLst>
                                    <p:animRot by="21600000">
                                      <p:cBhvr>
                                        <p:cTn id="19" dur="3000" fill="hold"/>
                                        <p:tgtEl>
                                          <p:spTgt spid="9"/>
                                        </p:tgtEl>
                                        <p:attrNameLst>
                                          <p:attrName>r</p:attrName>
                                        </p:attrNameLst>
                                      </p:cBhvr>
                                    </p:animRot>
                                  </p:childTnLst>
                                </p:cTn>
                              </p:par>
                              <p:par>
                                <p:cTn id="20" presetID="2" presetClass="entr" presetSubtype="3" repeatCount="indefinite"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8" presetClass="emph" presetSubtype="0" repeatCount="indefinite" fill="hold" nodeType="withEffect">
                                  <p:stCondLst>
                                    <p:cond delay="0"/>
                                  </p:stCondLst>
                                  <p:childTnLst>
                                    <p:animRot by="21600000">
                                      <p:cBhvr>
                                        <p:cTn id="25" dur="3000" fill="hold"/>
                                        <p:tgtEl>
                                          <p:spTgt spid="10"/>
                                        </p:tgtEl>
                                        <p:attrNameLst>
                                          <p:attrName>r</p:attrName>
                                        </p:attrNameLst>
                                      </p:cBhvr>
                                    </p:animRot>
                                  </p:childTnLst>
                                </p:cTn>
                              </p:par>
                              <p:par>
                                <p:cTn id="26" presetID="2" presetClass="entr" presetSubtype="9" repeatCount="indefinite"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3000" fill="hold"/>
                                        <p:tgtEl>
                                          <p:spTgt spid="11"/>
                                        </p:tgtEl>
                                        <p:attrNameLst>
                                          <p:attrName>ppt_x</p:attrName>
                                        </p:attrNameLst>
                                      </p:cBhvr>
                                      <p:tavLst>
                                        <p:tav tm="0">
                                          <p:val>
                                            <p:strVal val="0-#ppt_w/2"/>
                                          </p:val>
                                        </p:tav>
                                        <p:tav tm="100000">
                                          <p:val>
                                            <p:strVal val="#ppt_x"/>
                                          </p:val>
                                        </p:tav>
                                      </p:tavLst>
                                    </p:anim>
                                    <p:anim calcmode="lin" valueType="num">
                                      <p:cBhvr additive="base">
                                        <p:cTn id="29" dur="3000" fill="hold"/>
                                        <p:tgtEl>
                                          <p:spTgt spid="11"/>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3000" fill="hold"/>
                                        <p:tgtEl>
                                          <p:spTgt spid="11"/>
                                        </p:tgtEl>
                                        <p:attrNameLst>
                                          <p:attrName>r</p:attrName>
                                        </p:attrNameLst>
                                      </p:cBhvr>
                                    </p:animRot>
                                  </p:childTnLst>
                                </p:cTn>
                              </p:par>
                              <p:par>
                                <p:cTn id="32" presetID="2" presetClass="entr" presetSubtype="6" repeatCount="indefinite"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8" presetClass="emph" presetSubtype="0" repeatCount="indefinite" fill="hold" nodeType="withEffect">
                                  <p:stCondLst>
                                    <p:cond delay="0"/>
                                  </p:stCondLst>
                                  <p:childTnLst>
                                    <p:animRot by="-21600000">
                                      <p:cBhvr>
                                        <p:cTn id="37" dur="3000" fill="hold"/>
                                        <p:tgtEl>
                                          <p:spTgt spid="12"/>
                                        </p:tgtEl>
                                        <p:attrNameLst>
                                          <p:attrName>r</p:attrName>
                                        </p:attrNameLst>
                                      </p:cBhvr>
                                    </p:animRot>
                                  </p:childTnLst>
                                </p:cTn>
                              </p:par>
                              <p:par>
                                <p:cTn id="38" presetID="2" presetClass="entr" presetSubtype="6" repeatCount="indefinite"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3000" fill="hold"/>
                                        <p:tgtEl>
                                          <p:spTgt spid="13"/>
                                        </p:tgtEl>
                                        <p:attrNameLst>
                                          <p:attrName>ppt_x</p:attrName>
                                        </p:attrNameLst>
                                      </p:cBhvr>
                                      <p:tavLst>
                                        <p:tav tm="0">
                                          <p:val>
                                            <p:strVal val="1+#ppt_w/2"/>
                                          </p:val>
                                        </p:tav>
                                        <p:tav tm="100000">
                                          <p:val>
                                            <p:strVal val="#ppt_x"/>
                                          </p:val>
                                        </p:tav>
                                      </p:tavLst>
                                    </p:anim>
                                    <p:anim calcmode="lin" valueType="num">
                                      <p:cBhvr additive="base">
                                        <p:cTn id="41" dur="3000" fill="hold"/>
                                        <p:tgtEl>
                                          <p:spTgt spid="13"/>
                                        </p:tgtEl>
                                        <p:attrNameLst>
                                          <p:attrName>ppt_y</p:attrName>
                                        </p:attrNameLst>
                                      </p:cBhvr>
                                      <p:tavLst>
                                        <p:tav tm="0">
                                          <p:val>
                                            <p:strVal val="1+#ppt_h/2"/>
                                          </p:val>
                                        </p:tav>
                                        <p:tav tm="100000">
                                          <p:val>
                                            <p:strVal val="#ppt_y"/>
                                          </p:val>
                                        </p:tav>
                                      </p:tavLst>
                                    </p:anim>
                                  </p:childTnLst>
                                </p:cTn>
                              </p:par>
                              <p:par>
                                <p:cTn id="42" presetID="8" presetClass="emph" presetSubtype="0" repeatCount="indefinite" fill="hold" nodeType="withEffect">
                                  <p:stCondLst>
                                    <p:cond delay="0"/>
                                  </p:stCondLst>
                                  <p:childTnLst>
                                    <p:animRot by="-21600000">
                                      <p:cBhvr>
                                        <p:cTn id="43" dur="3000" fill="hold"/>
                                        <p:tgtEl>
                                          <p:spTgt spid="13"/>
                                        </p:tgtEl>
                                        <p:attrNameLst>
                                          <p:attrName>r</p:attrName>
                                        </p:attrNameLst>
                                      </p:cBhvr>
                                    </p:animRot>
                                  </p:childTnLst>
                                </p:cTn>
                              </p:par>
                              <p:par>
                                <p:cTn id="44" presetID="2" presetClass="entr" presetSubtype="12" repeatCount="indefinite"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8" presetClass="emph" presetSubtype="0" repeatCount="indefinite" fill="hold" nodeType="withEffect">
                                  <p:stCondLst>
                                    <p:cond delay="0"/>
                                  </p:stCondLst>
                                  <p:childTnLst>
                                    <p:animRot by="21600000">
                                      <p:cBhvr>
                                        <p:cTn id="49" dur="3000" fill="hold"/>
                                        <p:tgtEl>
                                          <p:spTgt spid="14"/>
                                        </p:tgtEl>
                                        <p:attrNameLst>
                                          <p:attrName>r</p:attrName>
                                        </p:attrNameLst>
                                      </p:cBhvr>
                                    </p:animRot>
                                  </p:childTnLst>
                                </p:cTn>
                              </p:par>
                              <p:par>
                                <p:cTn id="50" presetID="2" presetClass="entr" presetSubtype="12" repeatCount="indefinite" fill="hold"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3000" fill="hold"/>
                                        <p:tgtEl>
                                          <p:spTgt spid="15"/>
                                        </p:tgtEl>
                                        <p:attrNameLst>
                                          <p:attrName>ppt_x</p:attrName>
                                        </p:attrNameLst>
                                      </p:cBhvr>
                                      <p:tavLst>
                                        <p:tav tm="0">
                                          <p:val>
                                            <p:strVal val="0-#ppt_w/2"/>
                                          </p:val>
                                        </p:tav>
                                        <p:tav tm="100000">
                                          <p:val>
                                            <p:strVal val="#ppt_x"/>
                                          </p:val>
                                        </p:tav>
                                      </p:tavLst>
                                    </p:anim>
                                    <p:anim calcmode="lin" valueType="num">
                                      <p:cBhvr additive="base">
                                        <p:cTn id="53" dur="3000" fill="hold"/>
                                        <p:tgtEl>
                                          <p:spTgt spid="15"/>
                                        </p:tgtEl>
                                        <p:attrNameLst>
                                          <p:attrName>ppt_y</p:attrName>
                                        </p:attrNameLst>
                                      </p:cBhvr>
                                      <p:tavLst>
                                        <p:tav tm="0">
                                          <p:val>
                                            <p:strVal val="1+#ppt_h/2"/>
                                          </p:val>
                                        </p:tav>
                                        <p:tav tm="100000">
                                          <p:val>
                                            <p:strVal val="#ppt_y"/>
                                          </p:val>
                                        </p:tav>
                                      </p:tavLst>
                                    </p:anim>
                                  </p:childTnLst>
                                </p:cTn>
                              </p:par>
                              <p:par>
                                <p:cTn id="54" presetID="8" presetClass="emph" presetSubtype="0" repeatCount="indefinite" fill="hold" nodeType="withEffect">
                                  <p:stCondLst>
                                    <p:cond delay="0"/>
                                  </p:stCondLst>
                                  <p:childTnLst>
                                    <p:animRot by="21600000">
                                      <p:cBhvr>
                                        <p:cTn id="55" dur="3000" fill="hold"/>
                                        <p:tgtEl>
                                          <p:spTgt spid="15"/>
                                        </p:tgtEl>
                                        <p:attrNameLst>
                                          <p:attrName>r</p:attrName>
                                        </p:attrNameLst>
                                      </p:cBhvr>
                                    </p:animRot>
                                  </p:childTnLst>
                                </p:cTn>
                              </p:par>
                              <p:par>
                                <p:cTn id="56" presetID="2" presetClass="entr" presetSubtype="3" repeatCount="indefinite"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nodeType="withEffect">
                                  <p:stCondLst>
                                    <p:cond delay="0"/>
                                  </p:stCondLst>
                                  <p:childTnLst>
                                    <p:animRot by="21600000">
                                      <p:cBhvr>
                                        <p:cTn id="61" dur="3000" fill="hold"/>
                                        <p:tgtEl>
                                          <p:spTgt spid="16"/>
                                        </p:tgtEl>
                                        <p:attrNameLst>
                                          <p:attrName>r</p:attrName>
                                        </p:attrNameLst>
                                      </p:cBhvr>
                                    </p:animRot>
                                  </p:childTnLst>
                                </p:cTn>
                              </p:par>
                              <p:par>
                                <p:cTn id="62" presetID="2" presetClass="entr" presetSubtype="3" repeatCount="indefinite" fill="hold"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additive="base">
                                        <p:cTn id="64" dur="3000" fill="hold"/>
                                        <p:tgtEl>
                                          <p:spTgt spid="17"/>
                                        </p:tgtEl>
                                        <p:attrNameLst>
                                          <p:attrName>ppt_x</p:attrName>
                                        </p:attrNameLst>
                                      </p:cBhvr>
                                      <p:tavLst>
                                        <p:tav tm="0">
                                          <p:val>
                                            <p:strVal val="1+#ppt_w/2"/>
                                          </p:val>
                                        </p:tav>
                                        <p:tav tm="100000">
                                          <p:val>
                                            <p:strVal val="#ppt_x"/>
                                          </p:val>
                                        </p:tav>
                                      </p:tavLst>
                                    </p:anim>
                                    <p:anim calcmode="lin" valueType="num">
                                      <p:cBhvr additive="base">
                                        <p:cTn id="65" dur="3000" fill="hold"/>
                                        <p:tgtEl>
                                          <p:spTgt spid="17"/>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nodeType="withEffect">
                                  <p:stCondLst>
                                    <p:cond delay="0"/>
                                  </p:stCondLst>
                                  <p:childTnLst>
                                    <p:animRot by="21600000">
                                      <p:cBhvr>
                                        <p:cTn id="67" dur="3000" fill="hold"/>
                                        <p:tgtEl>
                                          <p:spTgt spid="17"/>
                                        </p:tgtEl>
                                        <p:attrNameLst>
                                          <p:attrName>r</p:attrName>
                                        </p:attrNameLst>
                                      </p:cBhvr>
                                    </p:animRot>
                                  </p:childTnLst>
                                </p:cTn>
                              </p:par>
                              <p:par>
                                <p:cTn id="68" presetID="2" presetClass="entr" presetSubtype="9" repeatCount="indefinite"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8" presetClass="emph" presetSubtype="0" repeatCount="indefinite" fill="hold" nodeType="withEffect">
                                  <p:stCondLst>
                                    <p:cond delay="0"/>
                                  </p:stCondLst>
                                  <p:childTnLst>
                                    <p:animRot by="-21600000">
                                      <p:cBhvr>
                                        <p:cTn id="73" dur="3000" fill="hold"/>
                                        <p:tgtEl>
                                          <p:spTgt spid="18"/>
                                        </p:tgtEl>
                                        <p:attrNameLst>
                                          <p:attrName>r</p:attrName>
                                        </p:attrNameLst>
                                      </p:cBhvr>
                                    </p:animRot>
                                  </p:childTnLst>
                                </p:cTn>
                              </p:par>
                              <p:par>
                                <p:cTn id="74" presetID="2" presetClass="entr" presetSubtype="9" repeatCount="indefinite"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3000" fill="hold"/>
                                        <p:tgtEl>
                                          <p:spTgt spid="19"/>
                                        </p:tgtEl>
                                        <p:attrNameLst>
                                          <p:attrName>ppt_x</p:attrName>
                                        </p:attrNameLst>
                                      </p:cBhvr>
                                      <p:tavLst>
                                        <p:tav tm="0">
                                          <p:val>
                                            <p:strVal val="0-#ppt_w/2"/>
                                          </p:val>
                                        </p:tav>
                                        <p:tav tm="100000">
                                          <p:val>
                                            <p:strVal val="#ppt_x"/>
                                          </p:val>
                                        </p:tav>
                                      </p:tavLst>
                                    </p:anim>
                                    <p:anim calcmode="lin" valueType="num">
                                      <p:cBhvr additive="base">
                                        <p:cTn id="77" dur="3000" fill="hold"/>
                                        <p:tgtEl>
                                          <p:spTgt spid="19"/>
                                        </p:tgtEl>
                                        <p:attrNameLst>
                                          <p:attrName>ppt_y</p:attrName>
                                        </p:attrNameLst>
                                      </p:cBhvr>
                                      <p:tavLst>
                                        <p:tav tm="0">
                                          <p:val>
                                            <p:strVal val="0-#ppt_h/2"/>
                                          </p:val>
                                        </p:tav>
                                        <p:tav tm="100000">
                                          <p:val>
                                            <p:strVal val="#ppt_y"/>
                                          </p:val>
                                        </p:tav>
                                      </p:tavLst>
                                    </p:anim>
                                  </p:childTnLst>
                                </p:cTn>
                              </p:par>
                              <p:par>
                                <p:cTn id="78" presetID="8" presetClass="emph" presetSubtype="0" repeatCount="indefinite" fill="hold" nodeType="withEffect">
                                  <p:stCondLst>
                                    <p:cond delay="0"/>
                                  </p:stCondLst>
                                  <p:childTnLst>
                                    <p:animRot by="-21600000">
                                      <p:cBhvr>
                                        <p:cTn id="79" dur="3000" fill="hold"/>
                                        <p:tgtEl>
                                          <p:spTgt spid="19"/>
                                        </p:tgtEl>
                                        <p:attrNameLst>
                                          <p:attrName>r</p:attrName>
                                        </p:attrNameLst>
                                      </p:cBhvr>
                                    </p:animRot>
                                  </p:childTnLst>
                                </p:cTn>
                              </p:par>
                            </p:childTnLst>
                          </p:cTn>
                        </p:par>
                        <p:par>
                          <p:cTn id="80" fill="hold">
                            <p:stCondLst>
                              <p:cond delay="3000"/>
                            </p:stCondLst>
                            <p:childTnLst>
                              <p:par>
                                <p:cTn id="81" presetID="2" presetClass="exit" presetSubtype="12" fill="hold" nodeType="after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5124"/>
                                        </p:tgtEl>
                                        <p:attrNameLst>
                                          <p:attrName>ppt_x</p:attrName>
                                        </p:attrNameLst>
                                      </p:cBhvr>
                                      <p:tavLst>
                                        <p:tav tm="0">
                                          <p:val>
                                            <p:strVal val="ppt_x"/>
                                          </p:val>
                                        </p:tav>
                                        <p:tav tm="100000">
                                          <p:val>
                                            <p:strVal val="1+ppt_w/2"/>
                                          </p:val>
                                        </p:tav>
                                      </p:tavLst>
                                    </p:anim>
                                    <p:anim calcmode="lin" valueType="num">
                                      <p:cBhvr additive="base">
                                        <p:cTn id="87" dur="3000"/>
                                        <p:tgtEl>
                                          <p:spTgt spid="5124"/>
                                        </p:tgtEl>
                                        <p:attrNameLst>
                                          <p:attrName>ppt_y</p:attrName>
                                        </p:attrNameLst>
                                      </p:cBhvr>
                                      <p:tavLst>
                                        <p:tav tm="0">
                                          <p:val>
                                            <p:strVal val="ppt_y"/>
                                          </p:val>
                                        </p:tav>
                                        <p:tav tm="100000">
                                          <p:val>
                                            <p:strVal val="1+ppt_h/2"/>
                                          </p:val>
                                        </p:tav>
                                      </p:tavLst>
                                    </p:anim>
                                    <p:set>
                                      <p:cBhvr>
                                        <p:cTn id="88" dur="1" fill="hold">
                                          <p:stCondLst>
                                            <p:cond delay="2999"/>
                                          </p:stCondLst>
                                        </p:cTn>
                                        <p:tgtEl>
                                          <p:spTgt spid="5124"/>
                                        </p:tgtEl>
                                        <p:attrNameLst>
                                          <p:attrName>style.visibility</p:attrName>
                                        </p:attrNameLst>
                                      </p:cBhvr>
                                      <p:to>
                                        <p:strVal val="hidden"/>
                                      </p:to>
                                    </p:set>
                                  </p:childTnLst>
                                </p:cTn>
                              </p:par>
                              <p:par>
                                <p:cTn id="89" presetID="2" presetClass="exit" presetSubtype="3" fill="hold"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1+ppt_w/2"/>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9" fill="hold"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0-ppt_w/2"/>
                                          </p:val>
                                        </p:tav>
                                      </p:tavLst>
                                    </p:anim>
                                    <p:anim calcmode="lin" valueType="num">
                                      <p:cBhvr additive="base">
                                        <p:cTn id="95" dur="3000"/>
                                        <p:tgtEl>
                                          <p:spTgt spid="11"/>
                                        </p:tgtEl>
                                        <p:attrNameLst>
                                          <p:attrName>ppt_y</p:attrName>
                                        </p:attrNameLst>
                                      </p:cBhvr>
                                      <p:tavLst>
                                        <p:tav tm="0">
                                          <p:val>
                                            <p:strVal val="ppt_y"/>
                                          </p:val>
                                        </p:tav>
                                        <p:tav tm="100000">
                                          <p:val>
                                            <p:strVal val="0-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1+ppt_h/2"/>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6" fill="hold"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0-ppt_w/2"/>
                                          </p:val>
                                        </p:tav>
                                      </p:tavLst>
                                    </p:anim>
                                    <p:anim calcmode="lin" valueType="num">
                                      <p:cBhvr additive="base">
                                        <p:cTn id="107" dur="3000"/>
                                        <p:tgtEl>
                                          <p:spTgt spid="14"/>
                                        </p:tgtEl>
                                        <p:attrNameLst>
                                          <p:attrName>ppt_y</p:attrName>
                                        </p:attrNameLst>
                                      </p:cBhvr>
                                      <p:tavLst>
                                        <p:tav tm="0">
                                          <p:val>
                                            <p:strVal val="ppt_y"/>
                                          </p:val>
                                        </p:tav>
                                        <p:tav tm="100000">
                                          <p:val>
                                            <p:strVal val="1+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xit" presetSubtype="12" fill="hold" nodeType="withEffect">
                                  <p:stCondLst>
                                    <p:cond delay="0"/>
                                  </p:stCondLst>
                                  <p:childTnLst>
                                    <p:anim calcmode="lin" valueType="num">
                                      <p:cBhvr additive="base">
                                        <p:cTn id="110" dur="3000"/>
                                        <p:tgtEl>
                                          <p:spTgt spid="15"/>
                                        </p:tgtEl>
                                        <p:attrNameLst>
                                          <p:attrName>ppt_x</p:attrName>
                                        </p:attrNameLst>
                                      </p:cBhvr>
                                      <p:tavLst>
                                        <p:tav tm="0">
                                          <p:val>
                                            <p:strVal val="ppt_x"/>
                                          </p:val>
                                        </p:tav>
                                        <p:tav tm="100000">
                                          <p:val>
                                            <p:strVal val="0-ppt_w/2"/>
                                          </p:val>
                                        </p:tav>
                                      </p:tavLst>
                                    </p:anim>
                                    <p:anim calcmode="lin" valueType="num">
                                      <p:cBhvr additive="base">
                                        <p:cTn id="111" dur="3000"/>
                                        <p:tgtEl>
                                          <p:spTgt spid="15"/>
                                        </p:tgtEl>
                                        <p:attrNameLst>
                                          <p:attrName>ppt_y</p:attrName>
                                        </p:attrNameLst>
                                      </p:cBhvr>
                                      <p:tavLst>
                                        <p:tav tm="0">
                                          <p:val>
                                            <p:strVal val="ppt_y"/>
                                          </p:val>
                                        </p:tav>
                                        <p:tav tm="100000">
                                          <p:val>
                                            <p:strVal val="1+ppt_h/2"/>
                                          </p:val>
                                        </p:tav>
                                      </p:tavLst>
                                    </p:anim>
                                    <p:set>
                                      <p:cBhvr>
                                        <p:cTn id="112" dur="1" fill="hold">
                                          <p:stCondLst>
                                            <p:cond delay="2999"/>
                                          </p:stCondLst>
                                        </p:cTn>
                                        <p:tgtEl>
                                          <p:spTgt spid="15"/>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1+ppt_w/2"/>
                                          </p:val>
                                        </p:tav>
                                      </p:tavLst>
                                    </p:anim>
                                    <p:anim calcmode="lin" valueType="num">
                                      <p:cBhvr additive="base">
                                        <p:cTn id="119" dur="3000"/>
                                        <p:tgtEl>
                                          <p:spTgt spid="17"/>
                                        </p:tgtEl>
                                        <p:attrNameLst>
                                          <p:attrName>ppt_y</p:attrName>
                                        </p:attrNameLst>
                                      </p:cBhvr>
                                      <p:tavLst>
                                        <p:tav tm="0">
                                          <p:val>
                                            <p:strVal val="ppt_y"/>
                                          </p:val>
                                        </p:tav>
                                        <p:tav tm="100000">
                                          <p:val>
                                            <p:strVal val="0-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9" fill="hold" nodeType="withEffect">
                                  <p:stCondLst>
                                    <p:cond delay="0"/>
                                  </p:stCondLst>
                                  <p:childTnLst>
                                    <p:anim calcmode="lin" valueType="num">
                                      <p:cBhvr additive="base">
                                        <p:cTn id="122" dur="3000"/>
                                        <p:tgtEl>
                                          <p:spTgt spid="18"/>
                                        </p:tgtEl>
                                        <p:attrNameLst>
                                          <p:attrName>ppt_x</p:attrName>
                                        </p:attrNameLst>
                                      </p:cBhvr>
                                      <p:tavLst>
                                        <p:tav tm="0">
                                          <p:val>
                                            <p:strVal val="ppt_x"/>
                                          </p:val>
                                        </p:tav>
                                        <p:tav tm="100000">
                                          <p:val>
                                            <p:strVal val="0-ppt_w/2"/>
                                          </p:val>
                                        </p:tav>
                                      </p:tavLst>
                                    </p:anim>
                                    <p:anim calcmode="lin" valueType="num">
                                      <p:cBhvr additive="base">
                                        <p:cTn id="123" dur="3000"/>
                                        <p:tgtEl>
                                          <p:spTgt spid="18"/>
                                        </p:tgtEl>
                                        <p:attrNameLst>
                                          <p:attrName>ppt_y</p:attrName>
                                        </p:attrNameLst>
                                      </p:cBhvr>
                                      <p:tavLst>
                                        <p:tav tm="0">
                                          <p:val>
                                            <p:strVal val="ppt_y"/>
                                          </p:val>
                                        </p:tav>
                                        <p:tav tm="100000">
                                          <p:val>
                                            <p:strVal val="0-ppt_h/2"/>
                                          </p:val>
                                        </p:tav>
                                      </p:tavLst>
                                    </p:anim>
                                    <p:set>
                                      <p:cBhvr>
                                        <p:cTn id="124" dur="1" fill="hold">
                                          <p:stCondLst>
                                            <p:cond delay="2999"/>
                                          </p:stCondLst>
                                        </p:cTn>
                                        <p:tgtEl>
                                          <p:spTgt spid="18"/>
                                        </p:tgtEl>
                                        <p:attrNameLst>
                                          <p:attrName>style.visibility</p:attrName>
                                        </p:attrNameLst>
                                      </p:cBhvr>
                                      <p:to>
                                        <p:strVal val="hidden"/>
                                      </p:to>
                                    </p:set>
                                  </p:childTnLst>
                                </p:cTn>
                              </p:par>
                              <p:par>
                                <p:cTn id="125" presetID="2" presetClass="exit" presetSubtype="9" fill="hold" nodeType="withEffect">
                                  <p:stCondLst>
                                    <p:cond delay="0"/>
                                  </p:stCondLst>
                                  <p:childTnLst>
                                    <p:anim calcmode="lin" valueType="num">
                                      <p:cBhvr additive="base">
                                        <p:cTn id="126" dur="3000"/>
                                        <p:tgtEl>
                                          <p:spTgt spid="19"/>
                                        </p:tgtEl>
                                        <p:attrNameLst>
                                          <p:attrName>ppt_x</p:attrName>
                                        </p:attrNameLst>
                                      </p:cBhvr>
                                      <p:tavLst>
                                        <p:tav tm="0">
                                          <p:val>
                                            <p:strVal val="ppt_x"/>
                                          </p:val>
                                        </p:tav>
                                        <p:tav tm="100000">
                                          <p:val>
                                            <p:strVal val="0-ppt_w/2"/>
                                          </p:val>
                                        </p:tav>
                                      </p:tavLst>
                                    </p:anim>
                                    <p:anim calcmode="lin" valueType="num">
                                      <p:cBhvr additive="base">
                                        <p:cTn id="127" dur="3000"/>
                                        <p:tgtEl>
                                          <p:spTgt spid="19"/>
                                        </p:tgtEl>
                                        <p:attrNameLst>
                                          <p:attrName>ppt_y</p:attrName>
                                        </p:attrNameLst>
                                      </p:cBhvr>
                                      <p:tavLst>
                                        <p:tav tm="0">
                                          <p:val>
                                            <p:strVal val="ppt_y"/>
                                          </p:val>
                                        </p:tav>
                                        <p:tav tm="100000">
                                          <p:val>
                                            <p:strVal val="0-ppt_h/2"/>
                                          </p:val>
                                        </p:tav>
                                      </p:tavLst>
                                    </p:anim>
                                    <p:set>
                                      <p:cBhvr>
                                        <p:cTn id="128" dur="1" fill="hold">
                                          <p:stCondLst>
                                            <p:cond delay="2999"/>
                                          </p:stCondLst>
                                        </p:cTn>
                                        <p:tgtEl>
                                          <p:spTgt spid="19"/>
                                        </p:tgtEl>
                                        <p:attrNameLst>
                                          <p:attrName>style.visibility</p:attrName>
                                        </p:attrNameLst>
                                      </p:cBhvr>
                                      <p:to>
                                        <p:strVal val="hidden"/>
                                      </p:to>
                                    </p:set>
                                  </p:childTnLst>
                                </p:cTn>
                              </p:par>
                              <p:par>
                                <p:cTn id="129" presetID="8" presetClass="entr" presetSubtype="32" fill="hold" nodeType="withEffect">
                                  <p:stCondLst>
                                    <p:cond delay="0"/>
                                  </p:stCondLst>
                                  <p:childTnLst>
                                    <p:set>
                                      <p:cBhvr>
                                        <p:cTn id="130" dur="1" fill="hold">
                                          <p:stCondLst>
                                            <p:cond delay="0"/>
                                          </p:stCondLst>
                                        </p:cTn>
                                        <p:tgtEl>
                                          <p:spTgt spid="20"/>
                                        </p:tgtEl>
                                        <p:attrNameLst>
                                          <p:attrName>style.visibility</p:attrName>
                                        </p:attrNameLst>
                                      </p:cBhvr>
                                      <p:to>
                                        <p:strVal val="visible"/>
                                      </p:to>
                                    </p:set>
                                    <p:animEffect transition="in" filter="diamond(out)">
                                      <p:cBhvr>
                                        <p:cTn id="131"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rot="2705258">
            <a:off x="3084270" y="1995070"/>
            <a:ext cx="2837365" cy="2873700"/>
          </a:xfrm>
          <a:prstGeom prst="rect">
            <a:avLst/>
          </a:prstGeom>
          <a:gradFill flip="none" rotWithShape="1">
            <a:gsLst>
              <a:gs pos="0">
                <a:srgbClr val="FFFFFF"/>
              </a:gs>
              <a:gs pos="5000">
                <a:srgbClr val="5DFFFF"/>
              </a:gs>
              <a:gs pos="50000">
                <a:schemeClr val="accent5">
                  <a:lumMod val="20000"/>
                </a:schemeClr>
              </a:gs>
              <a:gs pos="92000">
                <a:schemeClr val="bg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7" name="6 Imagen" descr="Diapositiva12.JPG"/>
          <p:cNvPicPr>
            <a:picLocks noGrp="1" noChangeAspect="1"/>
          </p:cNvPicPr>
          <p:nvPr isPhoto="1"/>
        </p:nvPicPr>
        <p:blipFill>
          <a:blip r:embed="rId2" cstate="print">
            <a:lum/>
          </a:blip>
          <a:stretch>
            <a:fillRect/>
          </a:stretch>
        </p:blipFill>
        <p:spPr>
          <a:xfrm>
            <a:off x="0" y="260648"/>
            <a:ext cx="9144000" cy="6408712"/>
          </a:xfrm>
          <a:prstGeom prst="rect">
            <a:avLst/>
          </a:prstGeom>
          <a:noFill/>
          <a:ln>
            <a:noFill/>
          </a:ln>
        </p:spPr>
      </p:pic>
      <p:pic>
        <p:nvPicPr>
          <p:cNvPr id="1026" name="Picture 2"/>
          <p:cNvPicPr>
            <a:picLocks noChangeAspect="1" noChangeArrowheads="1"/>
          </p:cNvPicPr>
          <p:nvPr/>
        </p:nvPicPr>
        <p:blipFill>
          <a:blip r:embed="rId3" cstate="print">
            <a:duotone>
              <a:prstClr val="black"/>
              <a:schemeClr val="accent6">
                <a:tint val="45000"/>
                <a:satMod val="400000"/>
              </a:schemeClr>
            </a:duotone>
            <a:lum contrast="40000"/>
            <a:extLst>
              <a:ext uri="{28A0092B-C50C-407E-A947-70E740481C1C}">
                <a14:useLocalDpi xmlns:a14="http://schemas.microsoft.com/office/drawing/2010/main" xmlns="" val="0"/>
              </a:ext>
            </a:extLst>
          </a:blip>
          <a:srcRect/>
          <a:stretch>
            <a:fillRect/>
          </a:stretch>
        </p:blipFill>
        <p:spPr bwMode="auto">
          <a:xfrm>
            <a:off x="3563889" y="1628800"/>
            <a:ext cx="2016224" cy="1624168"/>
          </a:xfrm>
          <a:prstGeom prst="rect">
            <a:avLst/>
          </a:prstGeom>
          <a:gradFill>
            <a:gsLst>
              <a:gs pos="55000">
                <a:srgbClr val="FF66FF">
                  <a:alpha val="0"/>
                </a:srgbClr>
              </a:gs>
              <a:gs pos="417">
                <a:schemeClr val="tx1"/>
              </a:gs>
              <a:gs pos="7000">
                <a:srgbClr val="5DFFFF">
                  <a:alpha val="39000"/>
                </a:srgbClr>
              </a:gs>
            </a:gsLst>
            <a:path path="circle">
              <a:fillToRect l="50000" t="50000" r="50000" b="50000"/>
            </a:path>
          </a:gradFill>
          <a:ln>
            <a:noFill/>
          </a:ln>
          <a:effectLst/>
          <a:extLst/>
        </p:spPr>
      </p:pic>
      <p:pic>
        <p:nvPicPr>
          <p:cNvPr id="3" name="Picture 2"/>
          <p:cNvPicPr>
            <a:picLocks noChangeAspect="1" noChangeArrowheads="1"/>
          </p:cNvPicPr>
          <p:nvPr/>
        </p:nvPicPr>
        <p:blipFill>
          <a:blip r:embed="rId4" cstate="print">
            <a:duotone>
              <a:prstClr val="black"/>
              <a:schemeClr val="accent6">
                <a:tint val="45000"/>
                <a:satMod val="400000"/>
              </a:schemeClr>
            </a:duotone>
            <a:lum contrast="40000"/>
            <a:extLst>
              <a:ext uri="{28A0092B-C50C-407E-A947-70E740481C1C}">
                <a14:useLocalDpi xmlns:a14="http://schemas.microsoft.com/office/drawing/2010/main" xmlns="" val="0"/>
              </a:ext>
            </a:extLst>
          </a:blip>
          <a:srcRect/>
          <a:stretch>
            <a:fillRect/>
          </a:stretch>
        </p:blipFill>
        <p:spPr bwMode="auto">
          <a:xfrm rot="10800000">
            <a:off x="3563888" y="3501006"/>
            <a:ext cx="2016224" cy="1656186"/>
          </a:xfrm>
          <a:prstGeom prst="rect">
            <a:avLst/>
          </a:prstGeom>
          <a:gradFill>
            <a:gsLst>
              <a:gs pos="55000">
                <a:srgbClr val="FF66FF">
                  <a:alpha val="0"/>
                </a:srgbClr>
              </a:gs>
              <a:gs pos="417">
                <a:schemeClr val="tx1"/>
              </a:gs>
              <a:gs pos="7000">
                <a:srgbClr val="5DFFFF">
                  <a:alpha val="39000"/>
                </a:srgbClr>
              </a:gs>
            </a:gsLst>
            <a:path path="circle">
              <a:fillToRect l="50000" t="50000" r="50000" b="50000"/>
            </a:path>
          </a:gradFill>
          <a:ln>
            <a:noFill/>
          </a:ln>
          <a:effectLst/>
          <a:extLst/>
        </p:spPr>
      </p:pic>
      <p:pic>
        <p:nvPicPr>
          <p:cNvPr id="4" name="Picture 2"/>
          <p:cNvPicPr>
            <a:picLocks noChangeAspect="1" noChangeArrowheads="1"/>
          </p:cNvPicPr>
          <p:nvPr/>
        </p:nvPicPr>
        <p:blipFill>
          <a:blip r:embed="rId5" cstate="print">
            <a:duotone>
              <a:prstClr val="black"/>
              <a:schemeClr val="accent6">
                <a:tint val="45000"/>
                <a:satMod val="400000"/>
              </a:schemeClr>
            </a:duotone>
            <a:lum contrast="40000"/>
            <a:extLst>
              <a:ext uri="{28A0092B-C50C-407E-A947-70E740481C1C}">
                <a14:useLocalDpi xmlns:a14="http://schemas.microsoft.com/office/drawing/2010/main" xmlns="" val="0"/>
              </a:ext>
            </a:extLst>
          </a:blip>
          <a:srcRect/>
          <a:stretch>
            <a:fillRect/>
          </a:stretch>
        </p:blipFill>
        <p:spPr bwMode="auto">
          <a:xfrm rot="16200000">
            <a:off x="2609258" y="2583433"/>
            <a:ext cx="1944216" cy="1619126"/>
          </a:xfrm>
          <a:prstGeom prst="rect">
            <a:avLst/>
          </a:prstGeom>
          <a:gradFill>
            <a:gsLst>
              <a:gs pos="55000">
                <a:srgbClr val="FF66FF">
                  <a:alpha val="0"/>
                </a:srgbClr>
              </a:gs>
              <a:gs pos="417">
                <a:schemeClr val="tx1"/>
              </a:gs>
              <a:gs pos="7000">
                <a:srgbClr val="5DFFFF">
                  <a:alpha val="39000"/>
                </a:srgbClr>
              </a:gs>
            </a:gsLst>
            <a:path path="circle">
              <a:fillToRect l="50000" t="50000" r="50000" b="50000"/>
            </a:path>
          </a:gradFill>
          <a:ln>
            <a:noFill/>
          </a:ln>
          <a:effectLst/>
          <a:extLst/>
        </p:spPr>
      </p:pic>
      <p:pic>
        <p:nvPicPr>
          <p:cNvPr id="5" name="Picture 2"/>
          <p:cNvPicPr>
            <a:picLocks noChangeAspect="1" noChangeArrowheads="1"/>
          </p:cNvPicPr>
          <p:nvPr/>
        </p:nvPicPr>
        <p:blipFill>
          <a:blip r:embed="rId6" cstate="print">
            <a:duotone>
              <a:prstClr val="black"/>
              <a:schemeClr val="accent6">
                <a:tint val="45000"/>
                <a:satMod val="400000"/>
              </a:schemeClr>
            </a:duotone>
            <a:lum contrast="40000"/>
            <a:extLst>
              <a:ext uri="{28A0092B-C50C-407E-A947-70E740481C1C}">
                <a14:useLocalDpi xmlns:a14="http://schemas.microsoft.com/office/drawing/2010/main" xmlns="" val="0"/>
              </a:ext>
            </a:extLst>
          </a:blip>
          <a:srcRect/>
          <a:stretch>
            <a:fillRect/>
          </a:stretch>
        </p:blipFill>
        <p:spPr bwMode="auto">
          <a:xfrm rot="5400000">
            <a:off x="4581427" y="2555477"/>
            <a:ext cx="2016224" cy="1603030"/>
          </a:xfrm>
          <a:prstGeom prst="rect">
            <a:avLst/>
          </a:prstGeom>
          <a:gradFill>
            <a:gsLst>
              <a:gs pos="55000">
                <a:srgbClr val="FF66FF">
                  <a:alpha val="0"/>
                </a:srgbClr>
              </a:gs>
              <a:gs pos="417">
                <a:schemeClr val="tx1"/>
              </a:gs>
              <a:gs pos="7000">
                <a:srgbClr val="5DFFFF">
                  <a:alpha val="39000"/>
                </a:srgbClr>
              </a:gs>
            </a:gsLst>
            <a:path path="circle">
              <a:fillToRect l="50000" t="50000" r="50000" b="50000"/>
            </a:path>
          </a:gradFill>
          <a:ln>
            <a:noFill/>
          </a:ln>
          <a:effectLst/>
          <a:extLst/>
        </p:spPr>
      </p:pic>
      <p:sp>
        <p:nvSpPr>
          <p:cNvPr id="8" name="7 Forma libre"/>
          <p:cNvSpPr/>
          <p:nvPr/>
        </p:nvSpPr>
        <p:spPr>
          <a:xfrm>
            <a:off x="-21764" y="-1"/>
            <a:ext cx="9184079" cy="62068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002060">
                  <a:lumMod val="48000"/>
                  <a:lumOff val="52000"/>
                </a:srgbClr>
              </a:gs>
              <a:gs pos="44000">
                <a:srgbClr val="00B0F0">
                  <a:lumMod val="90000"/>
                </a:srgbClr>
              </a:gs>
              <a:gs pos="100000">
                <a:srgbClr val="339966">
                  <a:lumMod val="0"/>
                </a:srgbClr>
              </a:gs>
              <a:gs pos="100000">
                <a:srgbClr val="00B050">
                  <a:lumMod val="22000"/>
                </a:srgbClr>
              </a:gs>
              <a:gs pos="90000">
                <a:srgbClr val="006600">
                  <a:lumMod val="29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rot="10800000">
            <a:off x="-2" y="6309319"/>
            <a:ext cx="9184079" cy="54867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chemeClr val="tx1"/>
              </a:gs>
              <a:gs pos="58000">
                <a:srgbClr val="002060">
                  <a:lumMod val="48000"/>
                  <a:lumOff val="52000"/>
                </a:srgbClr>
              </a:gs>
              <a:gs pos="44000">
                <a:srgbClr val="00B0F0">
                  <a:lumMod val="90000"/>
                </a:srgbClr>
              </a:gs>
              <a:gs pos="100000">
                <a:srgbClr val="339966">
                  <a:lumMod val="0"/>
                </a:srgbClr>
              </a:gs>
              <a:gs pos="100000">
                <a:srgbClr val="00B050">
                  <a:lumMod val="22000"/>
                </a:srgbClr>
              </a:gs>
              <a:gs pos="90000">
                <a:srgbClr val="006600">
                  <a:lumMod val="29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168318836"/>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4"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additive="base">
                                        <p:cTn id="10" dur="2500" fill="hold"/>
                                        <p:tgtEl>
                                          <p:spTgt spid="1026"/>
                                        </p:tgtEl>
                                        <p:attrNameLst>
                                          <p:attrName>ppt_x</p:attrName>
                                        </p:attrNameLst>
                                      </p:cBhvr>
                                      <p:tavLst>
                                        <p:tav tm="0">
                                          <p:val>
                                            <p:strVal val="#ppt_x"/>
                                          </p:val>
                                        </p:tav>
                                        <p:tav tm="100000">
                                          <p:val>
                                            <p:strVal val="#ppt_x"/>
                                          </p:val>
                                        </p:tav>
                                      </p:tavLst>
                                    </p:anim>
                                    <p:anim calcmode="lin" valueType="num">
                                      <p:cBhvr additive="base">
                                        <p:cTn id="11" dur="2500" fill="hold"/>
                                        <p:tgtEl>
                                          <p:spTgt spid="1026"/>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3000" fill="hold"/>
                                        <p:tgtEl>
                                          <p:spTgt spid="1026"/>
                                        </p:tgtEl>
                                        <p:attrNameLst>
                                          <p:attrName>ppt_w</p:attrName>
                                        </p:attrNameLst>
                                      </p:cBhvr>
                                      <p:tavLst>
                                        <p:tav tm="0">
                                          <p:val>
                                            <p:strVal val="#ppt_w"/>
                                          </p:val>
                                        </p:tav>
                                        <p:tav tm="100000">
                                          <p:val>
                                            <p:strVal val="#ppt_w"/>
                                          </p:val>
                                        </p:tav>
                                      </p:tavLst>
                                    </p:anim>
                                    <p:anim calcmode="lin" valueType="num">
                                      <p:cBhvr>
                                        <p:cTn id="15" dur="3000" fill="hold"/>
                                        <p:tgtEl>
                                          <p:spTgt spid="1026"/>
                                        </p:tgtEl>
                                        <p:attrNameLst>
                                          <p:attrName>ppt_h</p:attrName>
                                        </p:attrNameLst>
                                      </p:cBhvr>
                                      <p:tavLst>
                                        <p:tav tm="0" fmla="#ppt_h*sin(2.5*pi*$)">
                                          <p:val>
                                            <p:fltVal val="0"/>
                                          </p:val>
                                        </p:tav>
                                        <p:tav tm="100000">
                                          <p:val>
                                            <p:fltVal val="1"/>
                                          </p:val>
                                        </p:tav>
                                      </p:tavLst>
                                    </p:anim>
                                  </p:childTnLst>
                                </p:cTn>
                              </p:par>
                              <p:par>
                                <p:cTn id="16" presetID="6" presetClass="emph" presetSubtype="0" fill="hold" nodeType="withEffect">
                                  <p:stCondLst>
                                    <p:cond delay="0"/>
                                  </p:stCondLst>
                                  <p:childTnLst>
                                    <p:animScale>
                                      <p:cBhvr>
                                        <p:cTn id="17" dur="3000" fill="hold"/>
                                        <p:tgtEl>
                                          <p:spTgt spid="1026"/>
                                        </p:tgtEl>
                                      </p:cBhvr>
                                      <p:by x="150000" y="150000"/>
                                    </p:animScale>
                                  </p:childTnLst>
                                </p:cTn>
                              </p:par>
                              <p:par>
                                <p:cTn id="18" presetID="2" presetClass="entr" presetSubtype="1"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2500" fill="hold"/>
                                        <p:tgtEl>
                                          <p:spTgt spid="3"/>
                                        </p:tgtEl>
                                        <p:attrNameLst>
                                          <p:attrName>ppt_x</p:attrName>
                                        </p:attrNameLst>
                                      </p:cBhvr>
                                      <p:tavLst>
                                        <p:tav tm="0">
                                          <p:val>
                                            <p:strVal val="#ppt_x"/>
                                          </p:val>
                                        </p:tav>
                                        <p:tav tm="100000">
                                          <p:val>
                                            <p:strVal val="#ppt_x"/>
                                          </p:val>
                                        </p:tav>
                                      </p:tavLst>
                                    </p:anim>
                                    <p:anim calcmode="lin" valueType="num">
                                      <p:cBhvr additive="base">
                                        <p:cTn id="21" dur="2500" fill="hold"/>
                                        <p:tgtEl>
                                          <p:spTgt spid="3"/>
                                        </p:tgtEl>
                                        <p:attrNameLst>
                                          <p:attrName>ppt_y</p:attrName>
                                        </p:attrNameLst>
                                      </p:cBhvr>
                                      <p:tavLst>
                                        <p:tav tm="0">
                                          <p:val>
                                            <p:strVal val="0-#ppt_h/2"/>
                                          </p:val>
                                        </p:tav>
                                        <p:tav tm="100000">
                                          <p:val>
                                            <p:strVal val="#ppt_y"/>
                                          </p:val>
                                        </p:tav>
                                      </p:tavLst>
                                    </p:anim>
                                  </p:childTnLst>
                                </p:cTn>
                              </p:par>
                              <p:par>
                                <p:cTn id="22" presetID="19" presetClass="entr" presetSubtype="5"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3000" fill="hold"/>
                                        <p:tgtEl>
                                          <p:spTgt spid="3"/>
                                        </p:tgtEl>
                                        <p:attrNameLst>
                                          <p:attrName>ppt_w</p:attrName>
                                        </p:attrNameLst>
                                      </p:cBhvr>
                                      <p:tavLst>
                                        <p:tav tm="0">
                                          <p:val>
                                            <p:strVal val="#ppt_w"/>
                                          </p:val>
                                        </p:tav>
                                        <p:tav tm="100000">
                                          <p:val>
                                            <p:strVal val="#ppt_w"/>
                                          </p:val>
                                        </p:tav>
                                      </p:tavLst>
                                    </p:anim>
                                    <p:anim calcmode="lin" valueType="num">
                                      <p:cBhvr>
                                        <p:cTn id="25" dur="3000" fill="hold"/>
                                        <p:tgtEl>
                                          <p:spTgt spid="3"/>
                                        </p:tgtEl>
                                        <p:attrNameLst>
                                          <p:attrName>ppt_h</p:attrName>
                                        </p:attrNameLst>
                                      </p:cBhvr>
                                      <p:tavLst>
                                        <p:tav tm="0" fmla="#ppt_h*sin(2.5*pi*$)">
                                          <p:val>
                                            <p:fltVal val="0"/>
                                          </p:val>
                                        </p:tav>
                                        <p:tav tm="100000">
                                          <p:val>
                                            <p:fltVal val="1"/>
                                          </p:val>
                                        </p:tav>
                                      </p:tavLst>
                                    </p:anim>
                                  </p:childTnLst>
                                </p:cTn>
                              </p:par>
                              <p:par>
                                <p:cTn id="26" presetID="6" presetClass="emph" presetSubtype="0" fill="hold" nodeType="withEffect">
                                  <p:stCondLst>
                                    <p:cond delay="0"/>
                                  </p:stCondLst>
                                  <p:childTnLst>
                                    <p:animScale>
                                      <p:cBhvr>
                                        <p:cTn id="27" dur="3000" fill="hold"/>
                                        <p:tgtEl>
                                          <p:spTgt spid="3"/>
                                        </p:tgtEl>
                                      </p:cBhvr>
                                      <p:by x="150000" y="150000"/>
                                    </p:animScale>
                                  </p:childTnLst>
                                </p:cTn>
                              </p:par>
                              <p:par>
                                <p:cTn id="28" presetID="2" presetClass="entr" presetSubtype="8"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500" fill="hold"/>
                                        <p:tgtEl>
                                          <p:spTgt spid="5"/>
                                        </p:tgtEl>
                                        <p:attrNameLst>
                                          <p:attrName>ppt_x</p:attrName>
                                        </p:attrNameLst>
                                      </p:cBhvr>
                                      <p:tavLst>
                                        <p:tav tm="0">
                                          <p:val>
                                            <p:strVal val="0-#ppt_w/2"/>
                                          </p:val>
                                        </p:tav>
                                        <p:tav tm="100000">
                                          <p:val>
                                            <p:strVal val="#ppt_x"/>
                                          </p:val>
                                        </p:tav>
                                      </p:tavLst>
                                    </p:anim>
                                    <p:anim calcmode="lin" valueType="num">
                                      <p:cBhvr additive="base">
                                        <p:cTn id="31" dur="2500" fill="hold"/>
                                        <p:tgtEl>
                                          <p:spTgt spid="5"/>
                                        </p:tgtEl>
                                        <p:attrNameLst>
                                          <p:attrName>ppt_y</p:attrName>
                                        </p:attrNameLst>
                                      </p:cBhvr>
                                      <p:tavLst>
                                        <p:tav tm="0">
                                          <p:val>
                                            <p:strVal val="#ppt_y"/>
                                          </p:val>
                                        </p:tav>
                                        <p:tav tm="100000">
                                          <p:val>
                                            <p:strVal val="#ppt_y"/>
                                          </p:val>
                                        </p:tav>
                                      </p:tavLst>
                                    </p:anim>
                                  </p:childTnLst>
                                </p:cTn>
                              </p:par>
                              <p:par>
                                <p:cTn id="32" presetID="19" presetClass="entr" presetSubtype="10"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6" presetClass="emph" presetSubtype="0" fill="hold" nodeType="withEffect">
                                  <p:stCondLst>
                                    <p:cond delay="0"/>
                                  </p:stCondLst>
                                  <p:childTnLst>
                                    <p:animScale>
                                      <p:cBhvr>
                                        <p:cTn id="37" dur="3000" fill="hold"/>
                                        <p:tgtEl>
                                          <p:spTgt spid="5"/>
                                        </p:tgtEl>
                                      </p:cBhvr>
                                      <p:by x="150000" y="150000"/>
                                    </p:animScale>
                                  </p:childTnLst>
                                </p:cTn>
                              </p:par>
                              <p:par>
                                <p:cTn id="38" presetID="2" presetClass="entr" presetSubtype="2"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2500" fill="hold"/>
                                        <p:tgtEl>
                                          <p:spTgt spid="4"/>
                                        </p:tgtEl>
                                        <p:attrNameLst>
                                          <p:attrName>ppt_x</p:attrName>
                                        </p:attrNameLst>
                                      </p:cBhvr>
                                      <p:tavLst>
                                        <p:tav tm="0">
                                          <p:val>
                                            <p:strVal val="1+#ppt_w/2"/>
                                          </p:val>
                                        </p:tav>
                                        <p:tav tm="100000">
                                          <p:val>
                                            <p:strVal val="#ppt_x"/>
                                          </p:val>
                                        </p:tav>
                                      </p:tavLst>
                                    </p:anim>
                                    <p:anim calcmode="lin" valueType="num">
                                      <p:cBhvr additive="base">
                                        <p:cTn id="41" dur="2500" fill="hold"/>
                                        <p:tgtEl>
                                          <p:spTgt spid="4"/>
                                        </p:tgtEl>
                                        <p:attrNameLst>
                                          <p:attrName>ppt_y</p:attrName>
                                        </p:attrNameLst>
                                      </p:cBhvr>
                                      <p:tavLst>
                                        <p:tav tm="0">
                                          <p:val>
                                            <p:strVal val="#ppt_y"/>
                                          </p:val>
                                        </p:tav>
                                        <p:tav tm="100000">
                                          <p:val>
                                            <p:strVal val="#ppt_y"/>
                                          </p:val>
                                        </p:tav>
                                      </p:tavLst>
                                    </p:anim>
                                  </p:childTnLst>
                                </p:cTn>
                              </p:par>
                              <p:par>
                                <p:cTn id="42" presetID="19" presetClass="entr" presetSubtype="10"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fmla="#ppt_w*sin(2.5*pi*$)">
                                          <p:val>
                                            <p:fltVal val="0"/>
                                          </p:val>
                                        </p:tav>
                                        <p:tav tm="100000">
                                          <p:val>
                                            <p:fltVal val="1"/>
                                          </p:val>
                                        </p:tav>
                                      </p:tavLst>
                                    </p:anim>
                                    <p:anim calcmode="lin" valueType="num">
                                      <p:cBhvr>
                                        <p:cTn id="45" dur="3000" fill="hold"/>
                                        <p:tgtEl>
                                          <p:spTgt spid="4"/>
                                        </p:tgtEl>
                                        <p:attrNameLst>
                                          <p:attrName>ppt_h</p:attrName>
                                        </p:attrNameLst>
                                      </p:cBhvr>
                                      <p:tavLst>
                                        <p:tav tm="0">
                                          <p:val>
                                            <p:strVal val="#ppt_h"/>
                                          </p:val>
                                        </p:tav>
                                        <p:tav tm="100000">
                                          <p:val>
                                            <p:strVal val="#ppt_h"/>
                                          </p:val>
                                        </p:tav>
                                      </p:tavLst>
                                    </p:anim>
                                  </p:childTnLst>
                                </p:cTn>
                              </p:par>
                              <p:par>
                                <p:cTn id="46" presetID="6" presetClass="emph" presetSubtype="0" fill="hold" nodeType="withEffect">
                                  <p:stCondLst>
                                    <p:cond delay="0"/>
                                  </p:stCondLst>
                                  <p:childTnLst>
                                    <p:animScale>
                                      <p:cBhvr>
                                        <p:cTn id="47" dur="3000" fill="hold"/>
                                        <p:tgtEl>
                                          <p:spTgt spid="4"/>
                                        </p:tgtEl>
                                      </p:cBhvr>
                                      <p:by x="150000" y="150000"/>
                                    </p:animScale>
                                  </p:childTnLst>
                                </p:cTn>
                              </p:par>
                            </p:childTnLst>
                          </p:cTn>
                        </p:par>
                        <p:par>
                          <p:cTn id="48" fill="hold">
                            <p:stCondLst>
                              <p:cond delay="3000"/>
                            </p:stCondLst>
                            <p:childTnLst>
                              <p:par>
                                <p:cTn id="49" presetID="2" presetClass="exit" presetSubtype="4" fill="hold" nodeType="afterEffect">
                                  <p:stCondLst>
                                    <p:cond delay="0"/>
                                  </p:stCondLst>
                                  <p:childTnLst>
                                    <p:anim calcmode="lin" valueType="num">
                                      <p:cBhvr additive="base">
                                        <p:cTn id="50" dur="3500"/>
                                        <p:tgtEl>
                                          <p:spTgt spid="1026"/>
                                        </p:tgtEl>
                                        <p:attrNameLst>
                                          <p:attrName>ppt_x</p:attrName>
                                        </p:attrNameLst>
                                      </p:cBhvr>
                                      <p:tavLst>
                                        <p:tav tm="0">
                                          <p:val>
                                            <p:strVal val="ppt_x"/>
                                          </p:val>
                                        </p:tav>
                                        <p:tav tm="100000">
                                          <p:val>
                                            <p:strVal val="ppt_x"/>
                                          </p:val>
                                        </p:tav>
                                      </p:tavLst>
                                    </p:anim>
                                    <p:anim calcmode="lin" valueType="num">
                                      <p:cBhvr additive="base">
                                        <p:cTn id="51" dur="3500"/>
                                        <p:tgtEl>
                                          <p:spTgt spid="1026"/>
                                        </p:tgtEl>
                                        <p:attrNameLst>
                                          <p:attrName>ppt_y</p:attrName>
                                        </p:attrNameLst>
                                      </p:cBhvr>
                                      <p:tavLst>
                                        <p:tav tm="0">
                                          <p:val>
                                            <p:strVal val="ppt_y"/>
                                          </p:val>
                                        </p:tav>
                                        <p:tav tm="100000">
                                          <p:val>
                                            <p:strVal val="1+ppt_h/2"/>
                                          </p:val>
                                        </p:tav>
                                      </p:tavLst>
                                    </p:anim>
                                    <p:set>
                                      <p:cBhvr>
                                        <p:cTn id="52" dur="1" fill="hold">
                                          <p:stCondLst>
                                            <p:cond delay="3499"/>
                                          </p:stCondLst>
                                        </p:cTn>
                                        <p:tgtEl>
                                          <p:spTgt spid="1026"/>
                                        </p:tgtEl>
                                        <p:attrNameLst>
                                          <p:attrName>style.visibility</p:attrName>
                                        </p:attrNameLst>
                                      </p:cBhvr>
                                      <p:to>
                                        <p:strVal val="hidden"/>
                                      </p:to>
                                    </p:set>
                                  </p:childTnLst>
                                </p:cTn>
                              </p:par>
                              <p:par>
                                <p:cTn id="53" presetID="19" presetClass="exit" presetSubtype="5" fill="hold" nodeType="withEffect">
                                  <p:stCondLst>
                                    <p:cond delay="0"/>
                                  </p:stCondLst>
                                  <p:childTnLst>
                                    <p:anim calcmode="lin" valueType="num">
                                      <p:cBhvr>
                                        <p:cTn id="54" dur="3000"/>
                                        <p:tgtEl>
                                          <p:spTgt spid="1026"/>
                                        </p:tgtEl>
                                        <p:attrNameLst>
                                          <p:attrName>ppt_w</p:attrName>
                                        </p:attrNameLst>
                                      </p:cBhvr>
                                      <p:tavLst>
                                        <p:tav tm="0">
                                          <p:val>
                                            <p:strVal val="ppt_w"/>
                                          </p:val>
                                        </p:tav>
                                        <p:tav tm="100000">
                                          <p:val>
                                            <p:strVal val="ppt_w"/>
                                          </p:val>
                                        </p:tav>
                                      </p:tavLst>
                                    </p:anim>
                                    <p:anim calcmode="lin" valueType="num">
                                      <p:cBhvr>
                                        <p:cTn id="55" dur="3000"/>
                                        <p:tgtEl>
                                          <p:spTgt spid="10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 dur="1" fill="hold">
                                          <p:stCondLst>
                                            <p:cond delay="2999"/>
                                          </p:stCondLst>
                                        </p:cTn>
                                        <p:tgtEl>
                                          <p:spTgt spid="1026"/>
                                        </p:tgtEl>
                                        <p:attrNameLst>
                                          <p:attrName>style.visibility</p:attrName>
                                        </p:attrNameLst>
                                      </p:cBhvr>
                                      <p:to>
                                        <p:strVal val="hidden"/>
                                      </p:to>
                                    </p:set>
                                  </p:childTnLst>
                                </p:cTn>
                              </p:par>
                              <p:par>
                                <p:cTn id="57" presetID="2" presetClass="exit" presetSubtype="1" fill="hold" nodeType="withEffect">
                                  <p:stCondLst>
                                    <p:cond delay="0"/>
                                  </p:stCondLst>
                                  <p:childTnLst>
                                    <p:anim calcmode="lin" valueType="num">
                                      <p:cBhvr additive="base">
                                        <p:cTn id="58" dur="3500"/>
                                        <p:tgtEl>
                                          <p:spTgt spid="3"/>
                                        </p:tgtEl>
                                        <p:attrNameLst>
                                          <p:attrName>ppt_x</p:attrName>
                                        </p:attrNameLst>
                                      </p:cBhvr>
                                      <p:tavLst>
                                        <p:tav tm="0">
                                          <p:val>
                                            <p:strVal val="ppt_x"/>
                                          </p:val>
                                        </p:tav>
                                        <p:tav tm="100000">
                                          <p:val>
                                            <p:strVal val="ppt_x"/>
                                          </p:val>
                                        </p:tav>
                                      </p:tavLst>
                                    </p:anim>
                                    <p:anim calcmode="lin" valueType="num">
                                      <p:cBhvr additive="base">
                                        <p:cTn id="59" dur="3500"/>
                                        <p:tgtEl>
                                          <p:spTgt spid="3"/>
                                        </p:tgtEl>
                                        <p:attrNameLst>
                                          <p:attrName>ppt_y</p:attrName>
                                        </p:attrNameLst>
                                      </p:cBhvr>
                                      <p:tavLst>
                                        <p:tav tm="0">
                                          <p:val>
                                            <p:strVal val="ppt_y"/>
                                          </p:val>
                                        </p:tav>
                                        <p:tav tm="100000">
                                          <p:val>
                                            <p:strVal val="0-ppt_h/2"/>
                                          </p:val>
                                        </p:tav>
                                      </p:tavLst>
                                    </p:anim>
                                    <p:set>
                                      <p:cBhvr>
                                        <p:cTn id="60" dur="1" fill="hold">
                                          <p:stCondLst>
                                            <p:cond delay="3499"/>
                                          </p:stCondLst>
                                        </p:cTn>
                                        <p:tgtEl>
                                          <p:spTgt spid="3"/>
                                        </p:tgtEl>
                                        <p:attrNameLst>
                                          <p:attrName>style.visibility</p:attrName>
                                        </p:attrNameLst>
                                      </p:cBhvr>
                                      <p:to>
                                        <p:strVal val="hidden"/>
                                      </p:to>
                                    </p:set>
                                  </p:childTnLst>
                                </p:cTn>
                              </p:par>
                              <p:par>
                                <p:cTn id="61" presetID="19" presetClass="exit" presetSubtype="5" fill="hold" nodeType="withEffect">
                                  <p:stCondLst>
                                    <p:cond delay="0"/>
                                  </p:stCondLst>
                                  <p:childTnLst>
                                    <p:anim calcmode="lin" valueType="num">
                                      <p:cBhvr>
                                        <p:cTn id="62" dur="3000"/>
                                        <p:tgtEl>
                                          <p:spTgt spid="3"/>
                                        </p:tgtEl>
                                        <p:attrNameLst>
                                          <p:attrName>ppt_w</p:attrName>
                                        </p:attrNameLst>
                                      </p:cBhvr>
                                      <p:tavLst>
                                        <p:tav tm="0">
                                          <p:val>
                                            <p:strVal val="ppt_w"/>
                                          </p:val>
                                        </p:tav>
                                        <p:tav tm="100000">
                                          <p:val>
                                            <p:strVal val="ppt_w"/>
                                          </p:val>
                                        </p:tav>
                                      </p:tavLst>
                                    </p:anim>
                                    <p:anim calcmode="lin" valueType="num">
                                      <p:cBhvr>
                                        <p:cTn id="63"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 dur="1" fill="hold">
                                          <p:stCondLst>
                                            <p:cond delay="2999"/>
                                          </p:stCondLst>
                                        </p:cTn>
                                        <p:tgtEl>
                                          <p:spTgt spid="3"/>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500"/>
                                        <p:tgtEl>
                                          <p:spTgt spid="5"/>
                                        </p:tgtEl>
                                        <p:attrNameLst>
                                          <p:attrName>ppt_x</p:attrName>
                                        </p:attrNameLst>
                                      </p:cBhvr>
                                      <p:tavLst>
                                        <p:tav tm="0">
                                          <p:val>
                                            <p:strVal val="ppt_x"/>
                                          </p:val>
                                        </p:tav>
                                        <p:tav tm="100000">
                                          <p:val>
                                            <p:strVal val="0-ppt_w/2"/>
                                          </p:val>
                                        </p:tav>
                                      </p:tavLst>
                                    </p:anim>
                                    <p:anim calcmode="lin" valueType="num">
                                      <p:cBhvr additive="base">
                                        <p:cTn id="67" dur="3500"/>
                                        <p:tgtEl>
                                          <p:spTgt spid="5"/>
                                        </p:tgtEl>
                                        <p:attrNameLst>
                                          <p:attrName>ppt_y</p:attrName>
                                        </p:attrNameLst>
                                      </p:cBhvr>
                                      <p:tavLst>
                                        <p:tav tm="0">
                                          <p:val>
                                            <p:strVal val="ppt_y"/>
                                          </p:val>
                                        </p:tav>
                                        <p:tav tm="100000">
                                          <p:val>
                                            <p:strVal val="ppt_y"/>
                                          </p:val>
                                        </p:tav>
                                      </p:tavLst>
                                    </p:anim>
                                    <p:set>
                                      <p:cBhvr>
                                        <p:cTn id="68" dur="1" fill="hold">
                                          <p:stCondLst>
                                            <p:cond delay="3499"/>
                                          </p:stCondLst>
                                        </p:cTn>
                                        <p:tgtEl>
                                          <p:spTgt spid="5"/>
                                        </p:tgtEl>
                                        <p:attrNameLst>
                                          <p:attrName>style.visibility</p:attrName>
                                        </p:attrNameLst>
                                      </p:cBhvr>
                                      <p:to>
                                        <p:strVal val="hidden"/>
                                      </p:to>
                                    </p:set>
                                  </p:childTnLst>
                                </p:cTn>
                              </p:par>
                              <p:par>
                                <p:cTn id="69" presetID="19" presetClass="exit" presetSubtype="10" fill="hold" nodeType="withEffect">
                                  <p:stCondLst>
                                    <p:cond delay="0"/>
                                  </p:stCondLst>
                                  <p:childTnLst>
                                    <p:anim calcmode="lin" valueType="num">
                                      <p:cBhvr>
                                        <p:cTn id="70" dur="3000"/>
                                        <p:tgtEl>
                                          <p:spTgt spid="5"/>
                                        </p:tgtEl>
                                        <p:attrNameLst>
                                          <p:attrName>ppt_h</p:attrName>
                                        </p:attrNameLst>
                                      </p:cBhvr>
                                      <p:tavLst>
                                        <p:tav tm="0">
                                          <p:val>
                                            <p:strVal val="ppt_h"/>
                                          </p:val>
                                        </p:tav>
                                        <p:tav tm="100000">
                                          <p:val>
                                            <p:strVal val="ppt_h"/>
                                          </p:val>
                                        </p:tav>
                                      </p:tavLst>
                                    </p:anim>
                                    <p:anim calcmode="lin" valueType="num">
                                      <p:cBhvr>
                                        <p:cTn id="7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500"/>
                                        <p:tgtEl>
                                          <p:spTgt spid="4"/>
                                        </p:tgtEl>
                                        <p:attrNameLst>
                                          <p:attrName>ppt_x</p:attrName>
                                        </p:attrNameLst>
                                      </p:cBhvr>
                                      <p:tavLst>
                                        <p:tav tm="0">
                                          <p:val>
                                            <p:strVal val="ppt_x"/>
                                          </p:val>
                                        </p:tav>
                                        <p:tav tm="100000">
                                          <p:val>
                                            <p:strVal val="1+ppt_w/2"/>
                                          </p:val>
                                        </p:tav>
                                      </p:tavLst>
                                    </p:anim>
                                    <p:anim calcmode="lin" valueType="num">
                                      <p:cBhvr additive="base">
                                        <p:cTn id="75" dur="3500"/>
                                        <p:tgtEl>
                                          <p:spTgt spid="4"/>
                                        </p:tgtEl>
                                        <p:attrNameLst>
                                          <p:attrName>ppt_y</p:attrName>
                                        </p:attrNameLst>
                                      </p:cBhvr>
                                      <p:tavLst>
                                        <p:tav tm="0">
                                          <p:val>
                                            <p:strVal val="ppt_y"/>
                                          </p:val>
                                        </p:tav>
                                        <p:tav tm="100000">
                                          <p:val>
                                            <p:strVal val="ppt_y"/>
                                          </p:val>
                                        </p:tav>
                                      </p:tavLst>
                                    </p:anim>
                                    <p:set>
                                      <p:cBhvr>
                                        <p:cTn id="76" dur="1" fill="hold">
                                          <p:stCondLst>
                                            <p:cond delay="3499"/>
                                          </p:stCondLst>
                                        </p:cTn>
                                        <p:tgtEl>
                                          <p:spTgt spid="4"/>
                                        </p:tgtEl>
                                        <p:attrNameLst>
                                          <p:attrName>style.visibility</p:attrName>
                                        </p:attrNameLst>
                                      </p:cBhvr>
                                      <p:to>
                                        <p:strVal val="hidden"/>
                                      </p:to>
                                    </p:set>
                                  </p:childTnLst>
                                </p:cTn>
                              </p:par>
                              <p:par>
                                <p:cTn id="77" presetID="19" presetClass="exit" presetSubtype="10" fill="hold" nodeType="withEffect">
                                  <p:stCondLst>
                                    <p:cond delay="0"/>
                                  </p:stCondLst>
                                  <p:childTnLst>
                                    <p:anim calcmode="lin" valueType="num">
                                      <p:cBhvr>
                                        <p:cTn id="78" dur="3000"/>
                                        <p:tgtEl>
                                          <p:spTgt spid="4"/>
                                        </p:tgtEl>
                                        <p:attrNameLst>
                                          <p:attrName>ppt_h</p:attrName>
                                        </p:attrNameLst>
                                      </p:cBhvr>
                                      <p:tavLst>
                                        <p:tav tm="0">
                                          <p:val>
                                            <p:strVal val="ppt_h"/>
                                          </p:val>
                                        </p:tav>
                                        <p:tav tm="100000">
                                          <p:val>
                                            <p:strVal val="ppt_h"/>
                                          </p:val>
                                        </p:tav>
                                      </p:tavLst>
                                    </p:anim>
                                    <p:anim calcmode="lin" valueType="num">
                                      <p:cBhvr>
                                        <p:cTn id="79"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4"/>
                                        </p:tgtEl>
                                        <p:attrNameLst>
                                          <p:attrName>style.visibility</p:attrName>
                                        </p:attrNameLst>
                                      </p:cBhvr>
                                      <p:to>
                                        <p:strVal val="hidden"/>
                                      </p:to>
                                    </p:set>
                                  </p:childTnLst>
                                </p:cTn>
                              </p:par>
                              <p:par>
                                <p:cTn id="81" presetID="8" presetClass="entr" presetSubtype="32" fill="hold" nodeType="withEffect">
                                  <p:stCondLst>
                                    <p:cond delay="500"/>
                                  </p:stCondLst>
                                  <p:childTnLst>
                                    <p:set>
                                      <p:cBhvr>
                                        <p:cTn id="82" dur="1" fill="hold">
                                          <p:stCondLst>
                                            <p:cond delay="0"/>
                                          </p:stCondLst>
                                        </p:cTn>
                                        <p:tgtEl>
                                          <p:spTgt spid="7"/>
                                        </p:tgtEl>
                                        <p:attrNameLst>
                                          <p:attrName>style.visibility</p:attrName>
                                        </p:attrNameLst>
                                      </p:cBhvr>
                                      <p:to>
                                        <p:strVal val="visible"/>
                                      </p:to>
                                    </p:set>
                                    <p:animEffect transition="in" filter="diamond(out)">
                                      <p:cBhvr>
                                        <p:cTn id="83"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REFLEJOS EN LA NATURALEZA.jpg"/>
          <p:cNvPicPr>
            <a:picLocks noGrp="1" noChangeAspect="1"/>
          </p:cNvPicPr>
          <p:nvPr isPhoto="1"/>
        </p:nvPicPr>
        <p:blipFill>
          <a:blip r:embed="rId3" cstate="print">
            <a:duotone>
              <a:prstClr val="black"/>
              <a:schemeClr val="accent4">
                <a:tint val="45000"/>
                <a:satMod val="400000"/>
              </a:schemeClr>
            </a:duotone>
          </a:blip>
          <a:stretch>
            <a:fillRect/>
          </a:stretch>
        </p:blipFill>
        <p:spPr>
          <a:xfrm>
            <a:off x="0" y="0"/>
            <a:ext cx="9144000" cy="6858000"/>
          </a:xfrm>
          <a:prstGeom prst="rect">
            <a:avLst/>
          </a:prstGeom>
          <a:noFill/>
          <a:ln>
            <a:noFill/>
          </a:ln>
        </p:spPr>
      </p:pic>
      <p:pic>
        <p:nvPicPr>
          <p:cNvPr id="20" name="19 Imagen" descr="Diapositiva5.JPG"/>
          <p:cNvPicPr>
            <a:picLocks noGrp="1" noChangeAspect="1"/>
          </p:cNvPicPr>
          <p:nvPr isPhoto="1"/>
        </p:nvPicPr>
        <p:blipFill>
          <a:blip r:embed="rId4" cstate="print">
            <a:lum/>
          </a:blip>
          <a:stretch>
            <a:fillRect/>
          </a:stretch>
        </p:blipFill>
        <p:spPr>
          <a:xfrm>
            <a:off x="0" y="260648"/>
            <a:ext cx="9144000" cy="6408712"/>
          </a:xfrm>
          <a:prstGeom prst="rect">
            <a:avLst/>
          </a:prstGeom>
          <a:noFill/>
          <a:ln>
            <a:noFill/>
          </a:ln>
        </p:spPr>
      </p:pic>
      <p:sp>
        <p:nvSpPr>
          <p:cNvPr id="2" name="1 Forma libre"/>
          <p:cNvSpPr/>
          <p:nvPr/>
        </p:nvSpPr>
        <p:spPr>
          <a:xfrm flipH="1">
            <a:off x="7938120" y="1772816"/>
            <a:ext cx="1205880" cy="3312368"/>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484744" y="3678340"/>
                  <a:pt x="3677370" y="3429000"/>
                </a:cubicBezTo>
                <a:cubicBezTo>
                  <a:pt x="514664" y="3248623"/>
                  <a:pt x="1225790" y="1143000"/>
                  <a:pt x="0" y="0"/>
                </a:cubicBezTo>
                <a:close/>
              </a:path>
            </a:pathLst>
          </a:custGeom>
          <a:gradFill>
            <a:gsLst>
              <a:gs pos="31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Forma libre"/>
          <p:cNvSpPr/>
          <p:nvPr/>
        </p:nvSpPr>
        <p:spPr>
          <a:xfrm flipH="1">
            <a:off x="6732240" y="908720"/>
            <a:ext cx="2411760" cy="4997329"/>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orma libre"/>
          <p:cNvSpPr/>
          <p:nvPr/>
        </p:nvSpPr>
        <p:spPr>
          <a:xfrm>
            <a:off x="0" y="1700808"/>
            <a:ext cx="1205880" cy="3498670"/>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497690" y="3680647"/>
                  <a:pt x="3677370" y="3429000"/>
                </a:cubicBezTo>
                <a:cubicBezTo>
                  <a:pt x="400199" y="3127554"/>
                  <a:pt x="1225790" y="1143000"/>
                  <a:pt x="0" y="0"/>
                </a:cubicBezTo>
                <a:close/>
              </a:path>
            </a:pathLst>
          </a:custGeom>
          <a:gradFill>
            <a:gsLst>
              <a:gs pos="31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orma libre"/>
          <p:cNvSpPr/>
          <p:nvPr/>
        </p:nvSpPr>
        <p:spPr>
          <a:xfrm>
            <a:off x="0" y="908720"/>
            <a:ext cx="2411760" cy="4968552"/>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orma libre"/>
          <p:cNvSpPr/>
          <p:nvPr/>
        </p:nvSpPr>
        <p:spPr>
          <a:xfrm flipH="1">
            <a:off x="4788024" y="548680"/>
            <a:ext cx="4355976" cy="5760640"/>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orma libre"/>
          <p:cNvSpPr/>
          <p:nvPr/>
        </p:nvSpPr>
        <p:spPr>
          <a:xfrm>
            <a:off x="0" y="620688"/>
            <a:ext cx="4283968" cy="5661248"/>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orma libre"/>
          <p:cNvSpPr/>
          <p:nvPr/>
        </p:nvSpPr>
        <p:spPr>
          <a:xfrm rot="5400000">
            <a:off x="4110706" y="-2125068"/>
            <a:ext cx="922590" cy="5184578"/>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18080 w 3875636"/>
              <a:gd name="connsiteY0" fmla="*/ 0 h 6858000"/>
              <a:gd name="connsiteX1" fmla="*/ 198266 w 3875636"/>
              <a:gd name="connsiteY1" fmla="*/ 0 h 6858000"/>
              <a:gd name="connsiteX2" fmla="*/ 3875636 w 3875636"/>
              <a:gd name="connsiteY2" fmla="*/ 3429000 h 6858000"/>
              <a:gd name="connsiteX3" fmla="*/ 198266 w 3875636"/>
              <a:gd name="connsiteY3" fmla="*/ 6858000 h 6858000"/>
              <a:gd name="connsiteX4" fmla="*/ 18080 w 3875636"/>
              <a:gd name="connsiteY4" fmla="*/ 6858000 h 6858000"/>
              <a:gd name="connsiteX5" fmla="*/ 3695450 w 3875636"/>
              <a:gd name="connsiteY5" fmla="*/ 3429000 h 6858000"/>
              <a:gd name="connsiteX6" fmla="*/ 18080 w 3875636"/>
              <a:gd name="connsiteY6" fmla="*/ 0 h 6858000"/>
              <a:gd name="connsiteX0" fmla="*/ 58879 w 3916435"/>
              <a:gd name="connsiteY0" fmla="*/ 0 h 6858000"/>
              <a:gd name="connsiteX1" fmla="*/ 239065 w 3916435"/>
              <a:gd name="connsiteY1" fmla="*/ 0 h 6858000"/>
              <a:gd name="connsiteX2" fmla="*/ 3916435 w 3916435"/>
              <a:gd name="connsiteY2" fmla="*/ 3429000 h 6858000"/>
              <a:gd name="connsiteX3" fmla="*/ 239065 w 3916435"/>
              <a:gd name="connsiteY3" fmla="*/ 6858000 h 6858000"/>
              <a:gd name="connsiteX4" fmla="*/ 58879 w 3916435"/>
              <a:gd name="connsiteY4" fmla="*/ 6858000 h 6858000"/>
              <a:gd name="connsiteX5" fmla="*/ 3736249 w 3916435"/>
              <a:gd name="connsiteY5" fmla="*/ 3429000 h 6858000"/>
              <a:gd name="connsiteX6" fmla="*/ 58879 w 3916435"/>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6435" h="6858000">
                <a:moveTo>
                  <a:pt x="58879" y="0"/>
                </a:moveTo>
                <a:lnTo>
                  <a:pt x="239065" y="0"/>
                </a:lnTo>
                <a:cubicBezTo>
                  <a:pt x="2097825" y="2359674"/>
                  <a:pt x="2690645" y="2286000"/>
                  <a:pt x="3916435" y="3429000"/>
                </a:cubicBezTo>
                <a:cubicBezTo>
                  <a:pt x="2595914" y="4337542"/>
                  <a:pt x="881991" y="6286500"/>
                  <a:pt x="239065" y="6858000"/>
                </a:cubicBezTo>
                <a:lnTo>
                  <a:pt x="58879" y="6858000"/>
                </a:lnTo>
                <a:cubicBezTo>
                  <a:pt x="1922219" y="5270345"/>
                  <a:pt x="-2" y="3677573"/>
                  <a:pt x="3736249" y="3429000"/>
                </a:cubicBezTo>
                <a:cubicBezTo>
                  <a:pt x="40799" y="3154257"/>
                  <a:pt x="1284669" y="1143000"/>
                  <a:pt x="58879" y="0"/>
                </a:cubicBezTo>
                <a:close/>
              </a:path>
            </a:pathLst>
          </a:custGeom>
          <a:gradFill>
            <a:gsLst>
              <a:gs pos="31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orma libre"/>
          <p:cNvSpPr/>
          <p:nvPr/>
        </p:nvSpPr>
        <p:spPr>
          <a:xfrm rot="5400000">
            <a:off x="3541289" y="-2696100"/>
            <a:ext cx="1916832" cy="7200226"/>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orma libre"/>
          <p:cNvSpPr/>
          <p:nvPr/>
        </p:nvSpPr>
        <p:spPr>
          <a:xfrm rot="5400000">
            <a:off x="2956638" y="-2650858"/>
            <a:ext cx="3140968" cy="8442684"/>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orma libre"/>
          <p:cNvSpPr/>
          <p:nvPr/>
        </p:nvSpPr>
        <p:spPr>
          <a:xfrm rot="16200000" flipV="1">
            <a:off x="2965512" y="1075048"/>
            <a:ext cx="3140968" cy="8424936"/>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orma libre"/>
          <p:cNvSpPr/>
          <p:nvPr/>
        </p:nvSpPr>
        <p:spPr>
          <a:xfrm rot="16200000" flipV="1">
            <a:off x="3601863" y="2457013"/>
            <a:ext cx="1844824" cy="7034494"/>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1257416" y="3816362"/>
                  <a:pt x="3677370" y="3429000"/>
                </a:cubicBezTo>
                <a:cubicBezTo>
                  <a:pt x="1232149" y="3024336"/>
                  <a:pt x="1225790" y="1143000"/>
                  <a:pt x="0" y="0"/>
                </a:cubicBez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orma libre"/>
          <p:cNvSpPr/>
          <p:nvPr/>
        </p:nvSpPr>
        <p:spPr>
          <a:xfrm rot="16200000" flipV="1">
            <a:off x="4074532" y="3768244"/>
            <a:ext cx="994936" cy="5184576"/>
          </a:xfrm>
          <a:custGeom>
            <a:avLst/>
            <a:gdLst>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4462525"/>
              <a:gd name="connsiteY0" fmla="*/ 0 h 6858000"/>
              <a:gd name="connsiteX1" fmla="*/ 180186 w 4462525"/>
              <a:gd name="connsiteY1" fmla="*/ 0 h 6858000"/>
              <a:gd name="connsiteX2" fmla="*/ 3857556 w 4462525"/>
              <a:gd name="connsiteY2" fmla="*/ 3429000 h 6858000"/>
              <a:gd name="connsiteX3" fmla="*/ 3810000 w 4462525"/>
              <a:gd name="connsiteY3" fmla="*/ 3422073 h 6858000"/>
              <a:gd name="connsiteX4" fmla="*/ 180186 w 4462525"/>
              <a:gd name="connsiteY4" fmla="*/ 6858000 h 6858000"/>
              <a:gd name="connsiteX5" fmla="*/ 0 w 4462525"/>
              <a:gd name="connsiteY5" fmla="*/ 6858000 h 6858000"/>
              <a:gd name="connsiteX6" fmla="*/ 3677370 w 4462525"/>
              <a:gd name="connsiteY6" fmla="*/ 3429000 h 6858000"/>
              <a:gd name="connsiteX7" fmla="*/ 0 w 4462525"/>
              <a:gd name="connsiteY7" fmla="*/ 0 h 6858000"/>
              <a:gd name="connsiteX0" fmla="*/ 0 w 4597355"/>
              <a:gd name="connsiteY0" fmla="*/ 0 h 6858000"/>
              <a:gd name="connsiteX1" fmla="*/ 180186 w 4597355"/>
              <a:gd name="connsiteY1" fmla="*/ 0 h 6858000"/>
              <a:gd name="connsiteX2" fmla="*/ 3857556 w 4597355"/>
              <a:gd name="connsiteY2" fmla="*/ 3429000 h 6858000"/>
              <a:gd name="connsiteX3" fmla="*/ 3810000 w 4597355"/>
              <a:gd name="connsiteY3" fmla="*/ 3422073 h 6858000"/>
              <a:gd name="connsiteX4" fmla="*/ 180186 w 4597355"/>
              <a:gd name="connsiteY4" fmla="*/ 6858000 h 6858000"/>
              <a:gd name="connsiteX5" fmla="*/ 0 w 4597355"/>
              <a:gd name="connsiteY5" fmla="*/ 6858000 h 6858000"/>
              <a:gd name="connsiteX6" fmla="*/ 3677370 w 4597355"/>
              <a:gd name="connsiteY6" fmla="*/ 3429000 h 6858000"/>
              <a:gd name="connsiteX7" fmla="*/ 0 w 4597355"/>
              <a:gd name="connsiteY7"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 name="connsiteX0" fmla="*/ 0 w 3857556"/>
              <a:gd name="connsiteY0" fmla="*/ 0 h 6858000"/>
              <a:gd name="connsiteX1" fmla="*/ 180186 w 3857556"/>
              <a:gd name="connsiteY1" fmla="*/ 0 h 6858000"/>
              <a:gd name="connsiteX2" fmla="*/ 3857556 w 3857556"/>
              <a:gd name="connsiteY2" fmla="*/ 3429000 h 6858000"/>
              <a:gd name="connsiteX3" fmla="*/ 180186 w 3857556"/>
              <a:gd name="connsiteY3" fmla="*/ 6858000 h 6858000"/>
              <a:gd name="connsiteX4" fmla="*/ 0 w 3857556"/>
              <a:gd name="connsiteY4" fmla="*/ 6858000 h 6858000"/>
              <a:gd name="connsiteX5" fmla="*/ 3677370 w 3857556"/>
              <a:gd name="connsiteY5" fmla="*/ 3429000 h 6858000"/>
              <a:gd name="connsiteX6" fmla="*/ 0 w 385755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7556" h="6858000">
                <a:moveTo>
                  <a:pt x="0" y="0"/>
                </a:moveTo>
                <a:lnTo>
                  <a:pt x="180186" y="0"/>
                </a:lnTo>
                <a:cubicBezTo>
                  <a:pt x="2038946" y="2359674"/>
                  <a:pt x="2631766" y="2286000"/>
                  <a:pt x="3857556" y="3429000"/>
                </a:cubicBezTo>
                <a:cubicBezTo>
                  <a:pt x="2537035" y="4337542"/>
                  <a:pt x="823112" y="6286500"/>
                  <a:pt x="180186" y="6858000"/>
                </a:cubicBezTo>
                <a:lnTo>
                  <a:pt x="0" y="6858000"/>
                </a:lnTo>
                <a:cubicBezTo>
                  <a:pt x="1863340" y="5270345"/>
                  <a:pt x="268716" y="3723939"/>
                  <a:pt x="3677370" y="3429000"/>
                </a:cubicBezTo>
                <a:cubicBezTo>
                  <a:pt x="243449" y="3222546"/>
                  <a:pt x="1225790" y="1143000"/>
                  <a:pt x="0" y="0"/>
                </a:cubicBezTo>
                <a:close/>
              </a:path>
            </a:pathLst>
          </a:custGeom>
          <a:gradFill>
            <a:gsLst>
              <a:gs pos="31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orma libre"/>
          <p:cNvSpPr/>
          <p:nvPr/>
        </p:nvSpPr>
        <p:spPr>
          <a:xfrm>
            <a:off x="-56045" y="0"/>
            <a:ext cx="9200045"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Forma libre"/>
          <p:cNvSpPr/>
          <p:nvPr/>
        </p:nvSpPr>
        <p:spPr>
          <a:xfrm rot="10800000">
            <a:off x="0"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55000">
                <a:schemeClr val="tx1"/>
              </a:gs>
              <a:gs pos="71000">
                <a:srgbClr val="002060">
                  <a:lumMod val="36000"/>
                  <a:lumOff val="64000"/>
                </a:srgbClr>
              </a:gs>
              <a:gs pos="100000">
                <a:srgbClr val="314B53">
                  <a:lumMod val="0"/>
                </a:srgbClr>
              </a:gs>
              <a:gs pos="86000">
                <a:srgbClr val="7030A0">
                  <a:lumMod val="42000"/>
                  <a:lumOff val="58000"/>
                </a:srgbClr>
              </a:gs>
              <a:gs pos="100000">
                <a:srgbClr val="00660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4189942959"/>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7"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ppt_w/2"/>
                                          </p:val>
                                        </p:tav>
                                        <p:tav tm="100000">
                                          <p:val>
                                            <p:strVal val="#ppt_x"/>
                                          </p:val>
                                        </p:tav>
                                      </p:tavLst>
                                    </p:anim>
                                    <p:anim calcmode="lin" valueType="num">
                                      <p:cBhvr>
                                        <p:cTn id="11" dur="3000" fill="hold"/>
                                        <p:tgtEl>
                                          <p:spTgt spid="2"/>
                                        </p:tgtEl>
                                        <p:attrNameLst>
                                          <p:attrName>ppt_y</p:attrName>
                                        </p:attrNameLst>
                                      </p:cBhvr>
                                      <p:tavLst>
                                        <p:tav tm="0">
                                          <p:val>
                                            <p:strVal val="#ppt_y"/>
                                          </p:val>
                                        </p:tav>
                                        <p:tav tm="100000">
                                          <p:val>
                                            <p:strVal val="#ppt_y"/>
                                          </p:val>
                                        </p:tav>
                                      </p:tavLst>
                                    </p:anim>
                                    <p:anim calcmode="lin" valueType="num">
                                      <p:cBhvr>
                                        <p:cTn id="12" dur="3000" fill="hold"/>
                                        <p:tgtEl>
                                          <p:spTgt spid="2"/>
                                        </p:tgtEl>
                                        <p:attrNameLst>
                                          <p:attrName>ppt_w</p:attrName>
                                        </p:attrNameLst>
                                      </p:cBhvr>
                                      <p:tavLst>
                                        <p:tav tm="0">
                                          <p:val>
                                            <p:fltVal val="0"/>
                                          </p:val>
                                        </p:tav>
                                        <p:tav tm="100000">
                                          <p:val>
                                            <p:strVal val="#ppt_w"/>
                                          </p:val>
                                        </p:tav>
                                      </p:tavLst>
                                    </p:anim>
                                    <p:anim calcmode="lin" valueType="num">
                                      <p:cBhvr>
                                        <p:cTn id="13" dur="3000" fill="hold"/>
                                        <p:tgtEl>
                                          <p:spTgt spid="2"/>
                                        </p:tgtEl>
                                        <p:attrNameLst>
                                          <p:attrName>ppt_h</p:attrName>
                                        </p:attrNameLst>
                                      </p:cBhvr>
                                      <p:tavLst>
                                        <p:tav tm="0">
                                          <p:val>
                                            <p:strVal val="#ppt_h"/>
                                          </p:val>
                                        </p:tav>
                                        <p:tav tm="100000">
                                          <p:val>
                                            <p:strVal val="#ppt_h"/>
                                          </p:val>
                                        </p:tav>
                                      </p:tavLst>
                                    </p:anim>
                                  </p:childTnLst>
                                </p:cTn>
                              </p:par>
                              <p:par>
                                <p:cTn id="14" presetID="2" presetClass="exit" presetSubtype="8" fill="hold" grpId="1" nodeType="withEffect">
                                  <p:stCondLst>
                                    <p:cond delay="0"/>
                                  </p:stCondLst>
                                  <p:childTnLst>
                                    <p:anim calcmode="lin" valueType="num">
                                      <p:cBhvr additive="base">
                                        <p:cTn id="15" dur="3000"/>
                                        <p:tgtEl>
                                          <p:spTgt spid="2"/>
                                        </p:tgtEl>
                                        <p:attrNameLst>
                                          <p:attrName>ppt_x</p:attrName>
                                        </p:attrNameLst>
                                      </p:cBhvr>
                                      <p:tavLst>
                                        <p:tav tm="0">
                                          <p:val>
                                            <p:strVal val="ppt_x"/>
                                          </p:val>
                                        </p:tav>
                                        <p:tav tm="100000">
                                          <p:val>
                                            <p:strVal val="0-ppt_w/2"/>
                                          </p:val>
                                        </p:tav>
                                      </p:tavLst>
                                    </p:anim>
                                    <p:anim calcmode="lin" valueType="num">
                                      <p:cBhvr additive="base">
                                        <p:cTn id="16" dur="3000"/>
                                        <p:tgtEl>
                                          <p:spTgt spid="2"/>
                                        </p:tgtEl>
                                        <p:attrNameLst>
                                          <p:attrName>ppt_y</p:attrName>
                                        </p:attrNameLst>
                                      </p:cBhvr>
                                      <p:tavLst>
                                        <p:tav tm="0">
                                          <p:val>
                                            <p:strVal val="ppt_y"/>
                                          </p:val>
                                        </p:tav>
                                        <p:tav tm="100000">
                                          <p:val>
                                            <p:strVal val="ppt_y"/>
                                          </p:val>
                                        </p:tav>
                                      </p:tavLst>
                                    </p:anim>
                                    <p:set>
                                      <p:cBhvr>
                                        <p:cTn id="17" dur="1" fill="hold">
                                          <p:stCondLst>
                                            <p:cond delay="2999"/>
                                          </p:stCondLst>
                                        </p:cTn>
                                        <p:tgtEl>
                                          <p:spTgt spid="2"/>
                                        </p:tgtEl>
                                        <p:attrNameLst>
                                          <p:attrName>style.visibility</p:attrName>
                                        </p:attrNameLst>
                                      </p:cBhvr>
                                      <p:to>
                                        <p:strVal val="hidden"/>
                                      </p:to>
                                    </p:set>
                                  </p:childTnLst>
                                </p:cTn>
                              </p:par>
                              <p:par>
                                <p:cTn id="18" presetID="17" presetClass="entr" presetSubtype="2"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3000" fill="hold"/>
                                        <p:tgtEl>
                                          <p:spTgt spid="3"/>
                                        </p:tgtEl>
                                        <p:attrNameLst>
                                          <p:attrName>ppt_x</p:attrName>
                                        </p:attrNameLst>
                                      </p:cBhvr>
                                      <p:tavLst>
                                        <p:tav tm="0">
                                          <p:val>
                                            <p:strVal val="#ppt_x+#ppt_w/2"/>
                                          </p:val>
                                        </p:tav>
                                        <p:tav tm="100000">
                                          <p:val>
                                            <p:strVal val="#ppt_x"/>
                                          </p:val>
                                        </p:tav>
                                      </p:tavLst>
                                    </p:anim>
                                    <p:anim calcmode="lin" valueType="num">
                                      <p:cBhvr>
                                        <p:cTn id="21" dur="3000" fill="hold"/>
                                        <p:tgtEl>
                                          <p:spTgt spid="3"/>
                                        </p:tgtEl>
                                        <p:attrNameLst>
                                          <p:attrName>ppt_y</p:attrName>
                                        </p:attrNameLst>
                                      </p:cBhvr>
                                      <p:tavLst>
                                        <p:tav tm="0">
                                          <p:val>
                                            <p:strVal val="#ppt_y"/>
                                          </p:val>
                                        </p:tav>
                                        <p:tav tm="100000">
                                          <p:val>
                                            <p:strVal val="#ppt_y"/>
                                          </p:val>
                                        </p:tav>
                                      </p:tavLst>
                                    </p:anim>
                                    <p:anim calcmode="lin" valueType="num">
                                      <p:cBhvr>
                                        <p:cTn id="22" dur="3000" fill="hold"/>
                                        <p:tgtEl>
                                          <p:spTgt spid="3"/>
                                        </p:tgtEl>
                                        <p:attrNameLst>
                                          <p:attrName>ppt_w</p:attrName>
                                        </p:attrNameLst>
                                      </p:cBhvr>
                                      <p:tavLst>
                                        <p:tav tm="0">
                                          <p:val>
                                            <p:fltVal val="0"/>
                                          </p:val>
                                        </p:tav>
                                        <p:tav tm="100000">
                                          <p:val>
                                            <p:strVal val="#ppt_w"/>
                                          </p:val>
                                        </p:tav>
                                      </p:tavLst>
                                    </p:anim>
                                    <p:anim calcmode="lin" valueType="num">
                                      <p:cBhvr>
                                        <p:cTn id="23" dur="3000" fill="hold"/>
                                        <p:tgtEl>
                                          <p:spTgt spid="3"/>
                                        </p:tgtEl>
                                        <p:attrNameLst>
                                          <p:attrName>ppt_h</p:attrName>
                                        </p:attrNameLst>
                                      </p:cBhvr>
                                      <p:tavLst>
                                        <p:tav tm="0">
                                          <p:val>
                                            <p:strVal val="#ppt_h"/>
                                          </p:val>
                                        </p:tav>
                                        <p:tav tm="100000">
                                          <p:val>
                                            <p:strVal val="#ppt_h"/>
                                          </p:val>
                                        </p:tav>
                                      </p:tavLst>
                                    </p:anim>
                                  </p:childTnLst>
                                </p:cTn>
                              </p:par>
                              <p:par>
                                <p:cTn id="24" presetID="2" presetClass="exit" presetSubtype="8" fill="hold" grpId="1" nodeType="withEffect">
                                  <p:stCondLst>
                                    <p:cond delay="0"/>
                                  </p:stCondLst>
                                  <p:childTnLst>
                                    <p:anim calcmode="lin" valueType="num">
                                      <p:cBhvr additive="base">
                                        <p:cTn id="25" dur="3000"/>
                                        <p:tgtEl>
                                          <p:spTgt spid="3"/>
                                        </p:tgtEl>
                                        <p:attrNameLst>
                                          <p:attrName>ppt_x</p:attrName>
                                        </p:attrNameLst>
                                      </p:cBhvr>
                                      <p:tavLst>
                                        <p:tav tm="0">
                                          <p:val>
                                            <p:strVal val="ppt_x"/>
                                          </p:val>
                                        </p:tav>
                                        <p:tav tm="100000">
                                          <p:val>
                                            <p:strVal val="0-ppt_w/2"/>
                                          </p:val>
                                        </p:tav>
                                      </p:tavLst>
                                    </p:anim>
                                    <p:anim calcmode="lin" valueType="num">
                                      <p:cBhvr additive="base">
                                        <p:cTn id="26" dur="3000"/>
                                        <p:tgtEl>
                                          <p:spTgt spid="3"/>
                                        </p:tgtEl>
                                        <p:attrNameLst>
                                          <p:attrName>ppt_y</p:attrName>
                                        </p:attrNameLst>
                                      </p:cBhvr>
                                      <p:tavLst>
                                        <p:tav tm="0">
                                          <p:val>
                                            <p:strVal val="ppt_y"/>
                                          </p:val>
                                        </p:tav>
                                        <p:tav tm="100000">
                                          <p:val>
                                            <p:strVal val="ppt_y"/>
                                          </p:val>
                                        </p:tav>
                                      </p:tavLst>
                                    </p:anim>
                                    <p:set>
                                      <p:cBhvr>
                                        <p:cTn id="27" dur="1" fill="hold">
                                          <p:stCondLst>
                                            <p:cond delay="2999"/>
                                          </p:stCondLst>
                                        </p:cTn>
                                        <p:tgtEl>
                                          <p:spTgt spid="3"/>
                                        </p:tgtEl>
                                        <p:attrNameLst>
                                          <p:attrName>style.visibility</p:attrName>
                                        </p:attrNameLst>
                                      </p:cBhvr>
                                      <p:to>
                                        <p:strVal val="hidden"/>
                                      </p:to>
                                    </p:set>
                                  </p:childTnLst>
                                </p:cTn>
                              </p:par>
                              <p:par>
                                <p:cTn id="28" presetID="17" presetClass="entr" presetSubtype="8"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ppt_x</p:attrName>
                                        </p:attrNameLst>
                                      </p:cBhvr>
                                      <p:tavLst>
                                        <p:tav tm="0">
                                          <p:val>
                                            <p:strVal val="#ppt_x-#ppt_w/2"/>
                                          </p:val>
                                        </p:tav>
                                        <p:tav tm="100000">
                                          <p:val>
                                            <p:strVal val="#ppt_x"/>
                                          </p:val>
                                        </p:tav>
                                      </p:tavLst>
                                    </p:anim>
                                    <p:anim calcmode="lin" valueType="num">
                                      <p:cBhvr>
                                        <p:cTn id="31" dur="3000" fill="hold"/>
                                        <p:tgtEl>
                                          <p:spTgt spid="4"/>
                                        </p:tgtEl>
                                        <p:attrNameLst>
                                          <p:attrName>ppt_y</p:attrName>
                                        </p:attrNameLst>
                                      </p:cBhvr>
                                      <p:tavLst>
                                        <p:tav tm="0">
                                          <p:val>
                                            <p:strVal val="#ppt_y"/>
                                          </p:val>
                                        </p:tav>
                                        <p:tav tm="100000">
                                          <p:val>
                                            <p:strVal val="#ppt_y"/>
                                          </p:val>
                                        </p:tav>
                                      </p:tavLst>
                                    </p:anim>
                                    <p:anim calcmode="lin" valueType="num">
                                      <p:cBhvr>
                                        <p:cTn id="32" dur="3000" fill="hold"/>
                                        <p:tgtEl>
                                          <p:spTgt spid="4"/>
                                        </p:tgtEl>
                                        <p:attrNameLst>
                                          <p:attrName>ppt_w</p:attrName>
                                        </p:attrNameLst>
                                      </p:cBhvr>
                                      <p:tavLst>
                                        <p:tav tm="0">
                                          <p:val>
                                            <p:fltVal val="0"/>
                                          </p:val>
                                        </p:tav>
                                        <p:tav tm="100000">
                                          <p:val>
                                            <p:strVal val="#ppt_w"/>
                                          </p:val>
                                        </p:tav>
                                      </p:tavLst>
                                    </p:anim>
                                    <p:anim calcmode="lin" valueType="num">
                                      <p:cBhvr>
                                        <p:cTn id="33" dur="3000" fill="hold"/>
                                        <p:tgtEl>
                                          <p:spTgt spid="4"/>
                                        </p:tgtEl>
                                        <p:attrNameLst>
                                          <p:attrName>ppt_h</p:attrName>
                                        </p:attrNameLst>
                                      </p:cBhvr>
                                      <p:tavLst>
                                        <p:tav tm="0">
                                          <p:val>
                                            <p:strVal val="#ppt_h"/>
                                          </p:val>
                                        </p:tav>
                                        <p:tav tm="100000">
                                          <p:val>
                                            <p:strVal val="#ppt_h"/>
                                          </p:val>
                                        </p:tav>
                                      </p:tavLst>
                                    </p:anim>
                                  </p:childTnLst>
                                </p:cTn>
                              </p:par>
                              <p:par>
                                <p:cTn id="34" presetID="2" presetClass="exit" presetSubtype="2" fill="hold" grpId="1" nodeType="withEffect">
                                  <p:stCondLst>
                                    <p:cond delay="0"/>
                                  </p:stCondLst>
                                  <p:childTnLst>
                                    <p:anim calcmode="lin" valueType="num">
                                      <p:cBhvr additive="base">
                                        <p:cTn id="35" dur="3000"/>
                                        <p:tgtEl>
                                          <p:spTgt spid="4"/>
                                        </p:tgtEl>
                                        <p:attrNameLst>
                                          <p:attrName>ppt_x</p:attrName>
                                        </p:attrNameLst>
                                      </p:cBhvr>
                                      <p:tavLst>
                                        <p:tav tm="0">
                                          <p:val>
                                            <p:strVal val="ppt_x"/>
                                          </p:val>
                                        </p:tav>
                                        <p:tav tm="100000">
                                          <p:val>
                                            <p:strVal val="1+ppt_w/2"/>
                                          </p:val>
                                        </p:tav>
                                      </p:tavLst>
                                    </p:anim>
                                    <p:anim calcmode="lin" valueType="num">
                                      <p:cBhvr additive="base">
                                        <p:cTn id="36" dur="3000"/>
                                        <p:tgtEl>
                                          <p:spTgt spid="4"/>
                                        </p:tgtEl>
                                        <p:attrNameLst>
                                          <p:attrName>ppt_y</p:attrName>
                                        </p:attrNameLst>
                                      </p:cBhvr>
                                      <p:tavLst>
                                        <p:tav tm="0">
                                          <p:val>
                                            <p:strVal val="ppt_y"/>
                                          </p:val>
                                        </p:tav>
                                        <p:tav tm="100000">
                                          <p:val>
                                            <p:strVal val="ppt_y"/>
                                          </p:val>
                                        </p:tav>
                                      </p:tavLst>
                                    </p:anim>
                                    <p:set>
                                      <p:cBhvr>
                                        <p:cTn id="37" dur="1" fill="hold">
                                          <p:stCondLst>
                                            <p:cond delay="2999"/>
                                          </p:stCondLst>
                                        </p:cTn>
                                        <p:tgtEl>
                                          <p:spTgt spid="4"/>
                                        </p:tgtEl>
                                        <p:attrNameLst>
                                          <p:attrName>style.visibility</p:attrName>
                                        </p:attrNameLst>
                                      </p:cBhvr>
                                      <p:to>
                                        <p:strVal val="hidden"/>
                                      </p:to>
                                    </p:set>
                                  </p:childTnLst>
                                </p:cTn>
                              </p:par>
                              <p:par>
                                <p:cTn id="38" presetID="17" presetClass="entr" presetSubtype="8"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0" fill="hold"/>
                                        <p:tgtEl>
                                          <p:spTgt spid="7"/>
                                        </p:tgtEl>
                                        <p:attrNameLst>
                                          <p:attrName>ppt_x</p:attrName>
                                        </p:attrNameLst>
                                      </p:cBhvr>
                                      <p:tavLst>
                                        <p:tav tm="0">
                                          <p:val>
                                            <p:strVal val="#ppt_x-#ppt_w/2"/>
                                          </p:val>
                                        </p:tav>
                                        <p:tav tm="100000">
                                          <p:val>
                                            <p:strVal val="#ppt_x"/>
                                          </p:val>
                                        </p:tav>
                                      </p:tavLst>
                                    </p:anim>
                                    <p:anim calcmode="lin" valueType="num">
                                      <p:cBhvr>
                                        <p:cTn id="41" dur="3000" fill="hold"/>
                                        <p:tgtEl>
                                          <p:spTgt spid="7"/>
                                        </p:tgtEl>
                                        <p:attrNameLst>
                                          <p:attrName>ppt_y</p:attrName>
                                        </p:attrNameLst>
                                      </p:cBhvr>
                                      <p:tavLst>
                                        <p:tav tm="0">
                                          <p:val>
                                            <p:strVal val="#ppt_y"/>
                                          </p:val>
                                        </p:tav>
                                        <p:tav tm="100000">
                                          <p:val>
                                            <p:strVal val="#ppt_y"/>
                                          </p:val>
                                        </p:tav>
                                      </p:tavLst>
                                    </p:anim>
                                    <p:anim calcmode="lin" valueType="num">
                                      <p:cBhvr>
                                        <p:cTn id="42" dur="3000" fill="hold"/>
                                        <p:tgtEl>
                                          <p:spTgt spid="7"/>
                                        </p:tgtEl>
                                        <p:attrNameLst>
                                          <p:attrName>ppt_w</p:attrName>
                                        </p:attrNameLst>
                                      </p:cBhvr>
                                      <p:tavLst>
                                        <p:tav tm="0">
                                          <p:val>
                                            <p:fltVal val="0"/>
                                          </p:val>
                                        </p:tav>
                                        <p:tav tm="100000">
                                          <p:val>
                                            <p:strVal val="#ppt_w"/>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2" presetClass="exit" presetSubtype="2" fill="hold" grpId="1" nodeType="withEffect">
                                  <p:stCondLst>
                                    <p:cond delay="0"/>
                                  </p:stCondLst>
                                  <p:childTnLst>
                                    <p:anim calcmode="lin" valueType="num">
                                      <p:cBhvr additive="base">
                                        <p:cTn id="45" dur="3000"/>
                                        <p:tgtEl>
                                          <p:spTgt spid="7"/>
                                        </p:tgtEl>
                                        <p:attrNameLst>
                                          <p:attrName>ppt_x</p:attrName>
                                        </p:attrNameLst>
                                      </p:cBhvr>
                                      <p:tavLst>
                                        <p:tav tm="0">
                                          <p:val>
                                            <p:strVal val="ppt_x"/>
                                          </p:val>
                                        </p:tav>
                                        <p:tav tm="100000">
                                          <p:val>
                                            <p:strVal val="1+ppt_w/2"/>
                                          </p:val>
                                        </p:tav>
                                      </p:tavLst>
                                    </p:anim>
                                    <p:anim calcmode="lin" valueType="num">
                                      <p:cBhvr additive="base">
                                        <p:cTn id="46" dur="3000"/>
                                        <p:tgtEl>
                                          <p:spTgt spid="7"/>
                                        </p:tgtEl>
                                        <p:attrNameLst>
                                          <p:attrName>ppt_y</p:attrName>
                                        </p:attrNameLst>
                                      </p:cBhvr>
                                      <p:tavLst>
                                        <p:tav tm="0">
                                          <p:val>
                                            <p:strVal val="ppt_y"/>
                                          </p:val>
                                        </p:tav>
                                        <p:tav tm="100000">
                                          <p:val>
                                            <p:strVal val="ppt_y"/>
                                          </p:val>
                                        </p:tav>
                                      </p:tavLst>
                                    </p:anim>
                                    <p:set>
                                      <p:cBhvr>
                                        <p:cTn id="47" dur="1" fill="hold">
                                          <p:stCondLst>
                                            <p:cond delay="2999"/>
                                          </p:stCondLst>
                                        </p:cTn>
                                        <p:tgtEl>
                                          <p:spTgt spid="7"/>
                                        </p:tgtEl>
                                        <p:attrNameLst>
                                          <p:attrName>style.visibility</p:attrName>
                                        </p:attrNameLst>
                                      </p:cBhvr>
                                      <p:to>
                                        <p:strVal val="hidden"/>
                                      </p:to>
                                    </p:set>
                                  </p:childTnLst>
                                </p:cTn>
                              </p:par>
                              <p:par>
                                <p:cTn id="48" presetID="17" presetClass="entr" presetSubtype="2"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3000" fill="hold"/>
                                        <p:tgtEl>
                                          <p:spTgt spid="8"/>
                                        </p:tgtEl>
                                        <p:attrNameLst>
                                          <p:attrName>ppt_x</p:attrName>
                                        </p:attrNameLst>
                                      </p:cBhvr>
                                      <p:tavLst>
                                        <p:tav tm="0">
                                          <p:val>
                                            <p:strVal val="#ppt_x+#ppt_w/2"/>
                                          </p:val>
                                        </p:tav>
                                        <p:tav tm="100000">
                                          <p:val>
                                            <p:strVal val="#ppt_x"/>
                                          </p:val>
                                        </p:tav>
                                      </p:tavLst>
                                    </p:anim>
                                    <p:anim calcmode="lin" valueType="num">
                                      <p:cBhvr>
                                        <p:cTn id="51" dur="3000" fill="hold"/>
                                        <p:tgtEl>
                                          <p:spTgt spid="8"/>
                                        </p:tgtEl>
                                        <p:attrNameLst>
                                          <p:attrName>ppt_y</p:attrName>
                                        </p:attrNameLst>
                                      </p:cBhvr>
                                      <p:tavLst>
                                        <p:tav tm="0">
                                          <p:val>
                                            <p:strVal val="#ppt_y"/>
                                          </p:val>
                                        </p:tav>
                                        <p:tav tm="100000">
                                          <p:val>
                                            <p:strVal val="#ppt_y"/>
                                          </p:val>
                                        </p:tav>
                                      </p:tavLst>
                                    </p:anim>
                                    <p:anim calcmode="lin" valueType="num">
                                      <p:cBhvr>
                                        <p:cTn id="52" dur="3000" fill="hold"/>
                                        <p:tgtEl>
                                          <p:spTgt spid="8"/>
                                        </p:tgtEl>
                                        <p:attrNameLst>
                                          <p:attrName>ppt_w</p:attrName>
                                        </p:attrNameLst>
                                      </p:cBhvr>
                                      <p:tavLst>
                                        <p:tav tm="0">
                                          <p:val>
                                            <p:fltVal val="0"/>
                                          </p:val>
                                        </p:tav>
                                        <p:tav tm="100000">
                                          <p:val>
                                            <p:strVal val="#ppt_w"/>
                                          </p:val>
                                        </p:tav>
                                      </p:tavLst>
                                    </p:anim>
                                    <p:anim calcmode="lin" valueType="num">
                                      <p:cBhvr>
                                        <p:cTn id="53" dur="3000" fill="hold"/>
                                        <p:tgtEl>
                                          <p:spTgt spid="8"/>
                                        </p:tgtEl>
                                        <p:attrNameLst>
                                          <p:attrName>ppt_h</p:attrName>
                                        </p:attrNameLst>
                                      </p:cBhvr>
                                      <p:tavLst>
                                        <p:tav tm="0">
                                          <p:val>
                                            <p:strVal val="#ppt_h"/>
                                          </p:val>
                                        </p:tav>
                                        <p:tav tm="100000">
                                          <p:val>
                                            <p:strVal val="#ppt_h"/>
                                          </p:val>
                                        </p:tav>
                                      </p:tavLst>
                                    </p:anim>
                                  </p:childTnLst>
                                </p:cTn>
                              </p:par>
                              <p:par>
                                <p:cTn id="54" presetID="2" presetClass="exit" presetSubtype="8" fill="hold" grpId="1"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0-ppt_w/2"/>
                                          </p:val>
                                        </p:tav>
                                      </p:tavLst>
                                    </p:anim>
                                    <p:anim calcmode="lin" valueType="num">
                                      <p:cBhvr additive="base">
                                        <p:cTn id="56" dur="3000"/>
                                        <p:tgtEl>
                                          <p:spTgt spid="8"/>
                                        </p:tgtEl>
                                        <p:attrNameLst>
                                          <p:attrName>ppt_y</p:attrName>
                                        </p:attrNameLst>
                                      </p:cBhvr>
                                      <p:tavLst>
                                        <p:tav tm="0">
                                          <p:val>
                                            <p:strVal val="ppt_y"/>
                                          </p:val>
                                        </p:tav>
                                        <p:tav tm="100000">
                                          <p:val>
                                            <p:strVal val="ppt_y"/>
                                          </p:val>
                                        </p:tav>
                                      </p:tavLst>
                                    </p:anim>
                                    <p:set>
                                      <p:cBhvr>
                                        <p:cTn id="57" dur="1" fill="hold">
                                          <p:stCondLst>
                                            <p:cond delay="2999"/>
                                          </p:stCondLst>
                                        </p:cTn>
                                        <p:tgtEl>
                                          <p:spTgt spid="8"/>
                                        </p:tgtEl>
                                        <p:attrNameLst>
                                          <p:attrName>style.visibility</p:attrName>
                                        </p:attrNameLst>
                                      </p:cBhvr>
                                      <p:to>
                                        <p:strVal val="hidden"/>
                                      </p:to>
                                    </p:set>
                                  </p:childTnLst>
                                </p:cTn>
                              </p:par>
                              <p:par>
                                <p:cTn id="58" presetID="17" presetClass="entr" presetSubtype="8" fill="hold" grpId="0" nodeType="with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p:cTn id="60" dur="3000" fill="hold"/>
                                        <p:tgtEl>
                                          <p:spTgt spid="9"/>
                                        </p:tgtEl>
                                        <p:attrNameLst>
                                          <p:attrName>ppt_x</p:attrName>
                                        </p:attrNameLst>
                                      </p:cBhvr>
                                      <p:tavLst>
                                        <p:tav tm="0">
                                          <p:val>
                                            <p:strVal val="#ppt_x-#ppt_w/2"/>
                                          </p:val>
                                        </p:tav>
                                        <p:tav tm="100000">
                                          <p:val>
                                            <p:strVal val="#ppt_x"/>
                                          </p:val>
                                        </p:tav>
                                      </p:tavLst>
                                    </p:anim>
                                    <p:anim calcmode="lin" valueType="num">
                                      <p:cBhvr>
                                        <p:cTn id="61" dur="3000" fill="hold"/>
                                        <p:tgtEl>
                                          <p:spTgt spid="9"/>
                                        </p:tgtEl>
                                        <p:attrNameLst>
                                          <p:attrName>ppt_y</p:attrName>
                                        </p:attrNameLst>
                                      </p:cBhvr>
                                      <p:tavLst>
                                        <p:tav tm="0">
                                          <p:val>
                                            <p:strVal val="#ppt_y"/>
                                          </p:val>
                                        </p:tav>
                                        <p:tav tm="100000">
                                          <p:val>
                                            <p:strVal val="#ppt_y"/>
                                          </p:val>
                                        </p:tav>
                                      </p:tavLst>
                                    </p:anim>
                                    <p:anim calcmode="lin" valueType="num">
                                      <p:cBhvr>
                                        <p:cTn id="62" dur="3000" fill="hold"/>
                                        <p:tgtEl>
                                          <p:spTgt spid="9"/>
                                        </p:tgtEl>
                                        <p:attrNameLst>
                                          <p:attrName>ppt_w</p:attrName>
                                        </p:attrNameLst>
                                      </p:cBhvr>
                                      <p:tavLst>
                                        <p:tav tm="0">
                                          <p:val>
                                            <p:fltVal val="0"/>
                                          </p:val>
                                        </p:tav>
                                        <p:tav tm="100000">
                                          <p:val>
                                            <p:strVal val="#ppt_w"/>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2" presetClass="exit" presetSubtype="2" fill="hold" grpId="1"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1+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17" presetClass="entr" presetSubtype="1"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ppt_x</p:attrName>
                                        </p:attrNameLst>
                                      </p:cBhvr>
                                      <p:tavLst>
                                        <p:tav tm="0">
                                          <p:val>
                                            <p:strVal val="#ppt_x"/>
                                          </p:val>
                                        </p:tav>
                                        <p:tav tm="100000">
                                          <p:val>
                                            <p:strVal val="#ppt_x"/>
                                          </p:val>
                                        </p:tav>
                                      </p:tavLst>
                                    </p:anim>
                                    <p:anim calcmode="lin" valueType="num">
                                      <p:cBhvr>
                                        <p:cTn id="71" dur="3000" fill="hold"/>
                                        <p:tgtEl>
                                          <p:spTgt spid="10"/>
                                        </p:tgtEl>
                                        <p:attrNameLst>
                                          <p:attrName>ppt_y</p:attrName>
                                        </p:attrNameLst>
                                      </p:cBhvr>
                                      <p:tavLst>
                                        <p:tav tm="0">
                                          <p:val>
                                            <p:strVal val="#ppt_y-#ppt_h/2"/>
                                          </p:val>
                                        </p:tav>
                                        <p:tav tm="100000">
                                          <p:val>
                                            <p:strVal val="#ppt_y"/>
                                          </p:val>
                                        </p:tav>
                                      </p:tavLst>
                                    </p:anim>
                                    <p:anim calcmode="lin" valueType="num">
                                      <p:cBhvr>
                                        <p:cTn id="72" dur="3000" fill="hold"/>
                                        <p:tgtEl>
                                          <p:spTgt spid="10"/>
                                        </p:tgtEl>
                                        <p:attrNameLst>
                                          <p:attrName>ppt_w</p:attrName>
                                        </p:attrNameLst>
                                      </p:cBhvr>
                                      <p:tavLst>
                                        <p:tav tm="0">
                                          <p:val>
                                            <p:strVal val="#ppt_w"/>
                                          </p:val>
                                        </p:tav>
                                        <p:tav tm="100000">
                                          <p:val>
                                            <p:strVal val="#ppt_w"/>
                                          </p:val>
                                        </p:tav>
                                      </p:tavLst>
                                    </p:anim>
                                    <p:anim calcmode="lin" valueType="num">
                                      <p:cBhvr>
                                        <p:cTn id="73" dur="3000" fill="hold"/>
                                        <p:tgtEl>
                                          <p:spTgt spid="10"/>
                                        </p:tgtEl>
                                        <p:attrNameLst>
                                          <p:attrName>ppt_h</p:attrName>
                                        </p:attrNameLst>
                                      </p:cBhvr>
                                      <p:tavLst>
                                        <p:tav tm="0">
                                          <p:val>
                                            <p:fltVal val="0"/>
                                          </p:val>
                                        </p:tav>
                                        <p:tav tm="100000">
                                          <p:val>
                                            <p:strVal val="#ppt_h"/>
                                          </p:val>
                                        </p:tav>
                                      </p:tavLst>
                                    </p:anim>
                                  </p:childTnLst>
                                </p:cTn>
                              </p:par>
                              <p:par>
                                <p:cTn id="74" presetID="2" presetClass="exit" presetSubtype="4" fill="hold" grpId="1"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ppt_x"/>
                                          </p:val>
                                        </p:tav>
                                      </p:tavLst>
                                    </p:anim>
                                    <p:anim calcmode="lin" valueType="num">
                                      <p:cBhvr additive="base">
                                        <p:cTn id="76" dur="3000"/>
                                        <p:tgtEl>
                                          <p:spTgt spid="10"/>
                                        </p:tgtEl>
                                        <p:attrNameLst>
                                          <p:attrName>ppt_y</p:attrName>
                                        </p:attrNameLst>
                                      </p:cBhvr>
                                      <p:tavLst>
                                        <p:tav tm="0">
                                          <p:val>
                                            <p:strVal val="ppt_y"/>
                                          </p:val>
                                        </p:tav>
                                        <p:tav tm="100000">
                                          <p:val>
                                            <p:strVal val="1+ppt_h/2"/>
                                          </p:val>
                                        </p:tav>
                                      </p:tavLst>
                                    </p:anim>
                                    <p:set>
                                      <p:cBhvr>
                                        <p:cTn id="77" dur="1" fill="hold">
                                          <p:stCondLst>
                                            <p:cond delay="2999"/>
                                          </p:stCondLst>
                                        </p:cTn>
                                        <p:tgtEl>
                                          <p:spTgt spid="10"/>
                                        </p:tgtEl>
                                        <p:attrNameLst>
                                          <p:attrName>style.visibility</p:attrName>
                                        </p:attrNameLst>
                                      </p:cBhvr>
                                      <p:to>
                                        <p:strVal val="hidden"/>
                                      </p:to>
                                    </p:set>
                                  </p:childTnLst>
                                </p:cTn>
                              </p:par>
                              <p:par>
                                <p:cTn id="78" presetID="17" presetClass="entr" presetSubtype="1" fill="hold" grpId="0"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p:cTn id="80" dur="3000" fill="hold"/>
                                        <p:tgtEl>
                                          <p:spTgt spid="11"/>
                                        </p:tgtEl>
                                        <p:attrNameLst>
                                          <p:attrName>ppt_x</p:attrName>
                                        </p:attrNameLst>
                                      </p:cBhvr>
                                      <p:tavLst>
                                        <p:tav tm="0">
                                          <p:val>
                                            <p:strVal val="#ppt_x"/>
                                          </p:val>
                                        </p:tav>
                                        <p:tav tm="100000">
                                          <p:val>
                                            <p:strVal val="#ppt_x"/>
                                          </p:val>
                                        </p:tav>
                                      </p:tavLst>
                                    </p:anim>
                                    <p:anim calcmode="lin" valueType="num">
                                      <p:cBhvr>
                                        <p:cTn id="81" dur="3000" fill="hold"/>
                                        <p:tgtEl>
                                          <p:spTgt spid="11"/>
                                        </p:tgtEl>
                                        <p:attrNameLst>
                                          <p:attrName>ppt_y</p:attrName>
                                        </p:attrNameLst>
                                      </p:cBhvr>
                                      <p:tavLst>
                                        <p:tav tm="0">
                                          <p:val>
                                            <p:strVal val="#ppt_y-#ppt_h/2"/>
                                          </p:val>
                                        </p:tav>
                                        <p:tav tm="100000">
                                          <p:val>
                                            <p:strVal val="#ppt_y"/>
                                          </p:val>
                                        </p:tav>
                                      </p:tavLst>
                                    </p:anim>
                                    <p:anim calcmode="lin" valueType="num">
                                      <p:cBhvr>
                                        <p:cTn id="82" dur="3000" fill="hold"/>
                                        <p:tgtEl>
                                          <p:spTgt spid="11"/>
                                        </p:tgtEl>
                                        <p:attrNameLst>
                                          <p:attrName>ppt_w</p:attrName>
                                        </p:attrNameLst>
                                      </p:cBhvr>
                                      <p:tavLst>
                                        <p:tav tm="0">
                                          <p:val>
                                            <p:strVal val="#ppt_w"/>
                                          </p:val>
                                        </p:tav>
                                        <p:tav tm="100000">
                                          <p:val>
                                            <p:strVal val="#ppt_w"/>
                                          </p:val>
                                        </p:tav>
                                      </p:tavLst>
                                    </p:anim>
                                    <p:anim calcmode="lin" valueType="num">
                                      <p:cBhvr>
                                        <p:cTn id="83" dur="3000" fill="hold"/>
                                        <p:tgtEl>
                                          <p:spTgt spid="11"/>
                                        </p:tgtEl>
                                        <p:attrNameLst>
                                          <p:attrName>ppt_h</p:attrName>
                                        </p:attrNameLst>
                                      </p:cBhvr>
                                      <p:tavLst>
                                        <p:tav tm="0">
                                          <p:val>
                                            <p:fltVal val="0"/>
                                          </p:val>
                                        </p:tav>
                                        <p:tav tm="100000">
                                          <p:val>
                                            <p:strVal val="#ppt_h"/>
                                          </p:val>
                                        </p:tav>
                                      </p:tavLst>
                                    </p:anim>
                                  </p:childTnLst>
                                </p:cTn>
                              </p:par>
                              <p:par>
                                <p:cTn id="84" presetID="2" presetClass="exit" presetSubtype="4" fill="hold" grpId="1"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ppt_x"/>
                                          </p:val>
                                        </p:tav>
                                      </p:tavLst>
                                    </p:anim>
                                    <p:anim calcmode="lin" valueType="num">
                                      <p:cBhvr additive="base">
                                        <p:cTn id="86" dur="3000"/>
                                        <p:tgtEl>
                                          <p:spTgt spid="11"/>
                                        </p:tgtEl>
                                        <p:attrNameLst>
                                          <p:attrName>ppt_y</p:attrName>
                                        </p:attrNameLst>
                                      </p:cBhvr>
                                      <p:tavLst>
                                        <p:tav tm="0">
                                          <p:val>
                                            <p:strVal val="ppt_y"/>
                                          </p:val>
                                        </p:tav>
                                        <p:tav tm="100000">
                                          <p:val>
                                            <p:strVal val="1+ppt_h/2"/>
                                          </p:val>
                                        </p:tav>
                                      </p:tavLst>
                                    </p:anim>
                                    <p:set>
                                      <p:cBhvr>
                                        <p:cTn id="87" dur="1" fill="hold">
                                          <p:stCondLst>
                                            <p:cond delay="2999"/>
                                          </p:stCondLst>
                                        </p:cTn>
                                        <p:tgtEl>
                                          <p:spTgt spid="11"/>
                                        </p:tgtEl>
                                        <p:attrNameLst>
                                          <p:attrName>style.visibility</p:attrName>
                                        </p:attrNameLst>
                                      </p:cBhvr>
                                      <p:to>
                                        <p:strVal val="hidden"/>
                                      </p:to>
                                    </p:set>
                                  </p:childTnLst>
                                </p:cTn>
                              </p:par>
                              <p:par>
                                <p:cTn id="88" presetID="17" presetClass="entr" presetSubtype="1" fill="hold" grpId="0"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ppt_x</p:attrName>
                                        </p:attrNameLst>
                                      </p:cBhvr>
                                      <p:tavLst>
                                        <p:tav tm="0">
                                          <p:val>
                                            <p:strVal val="#ppt_x"/>
                                          </p:val>
                                        </p:tav>
                                        <p:tav tm="100000">
                                          <p:val>
                                            <p:strVal val="#ppt_x"/>
                                          </p:val>
                                        </p:tav>
                                      </p:tavLst>
                                    </p:anim>
                                    <p:anim calcmode="lin" valueType="num">
                                      <p:cBhvr>
                                        <p:cTn id="91" dur="3000" fill="hold"/>
                                        <p:tgtEl>
                                          <p:spTgt spid="12"/>
                                        </p:tgtEl>
                                        <p:attrNameLst>
                                          <p:attrName>ppt_y</p:attrName>
                                        </p:attrNameLst>
                                      </p:cBhvr>
                                      <p:tavLst>
                                        <p:tav tm="0">
                                          <p:val>
                                            <p:strVal val="#ppt_y-#ppt_h/2"/>
                                          </p:val>
                                        </p:tav>
                                        <p:tav tm="100000">
                                          <p:val>
                                            <p:strVal val="#ppt_y"/>
                                          </p:val>
                                        </p:tav>
                                      </p:tavLst>
                                    </p:anim>
                                    <p:anim calcmode="lin" valueType="num">
                                      <p:cBhvr>
                                        <p:cTn id="92" dur="3000" fill="hold"/>
                                        <p:tgtEl>
                                          <p:spTgt spid="12"/>
                                        </p:tgtEl>
                                        <p:attrNameLst>
                                          <p:attrName>ppt_w</p:attrName>
                                        </p:attrNameLst>
                                      </p:cBhvr>
                                      <p:tavLst>
                                        <p:tav tm="0">
                                          <p:val>
                                            <p:strVal val="#ppt_w"/>
                                          </p:val>
                                        </p:tav>
                                        <p:tav tm="100000">
                                          <p:val>
                                            <p:strVal val="#ppt_w"/>
                                          </p:val>
                                        </p:tav>
                                      </p:tavLst>
                                    </p:anim>
                                    <p:anim calcmode="lin" valueType="num">
                                      <p:cBhvr>
                                        <p:cTn id="93" dur="3000" fill="hold"/>
                                        <p:tgtEl>
                                          <p:spTgt spid="12"/>
                                        </p:tgtEl>
                                        <p:attrNameLst>
                                          <p:attrName>ppt_h</p:attrName>
                                        </p:attrNameLst>
                                      </p:cBhvr>
                                      <p:tavLst>
                                        <p:tav tm="0">
                                          <p:val>
                                            <p:fltVal val="0"/>
                                          </p:val>
                                        </p:tav>
                                        <p:tav tm="100000">
                                          <p:val>
                                            <p:strVal val="#ppt_h"/>
                                          </p:val>
                                        </p:tav>
                                      </p:tavLst>
                                    </p:anim>
                                  </p:childTnLst>
                                </p:cTn>
                              </p:par>
                              <p:par>
                                <p:cTn id="94" presetID="2" presetClass="exit" presetSubtype="4" fill="hold" grpId="1"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ppt_x"/>
                                          </p:val>
                                        </p:tav>
                                      </p:tavLst>
                                    </p:anim>
                                    <p:anim calcmode="lin" valueType="num">
                                      <p:cBhvr additive="base">
                                        <p:cTn id="96" dur="3000"/>
                                        <p:tgtEl>
                                          <p:spTgt spid="12"/>
                                        </p:tgtEl>
                                        <p:attrNameLst>
                                          <p:attrName>ppt_y</p:attrName>
                                        </p:attrNameLst>
                                      </p:cBhvr>
                                      <p:tavLst>
                                        <p:tav tm="0">
                                          <p:val>
                                            <p:strVal val="ppt_y"/>
                                          </p:val>
                                        </p:tav>
                                        <p:tav tm="100000">
                                          <p:val>
                                            <p:strVal val="1+ppt_h/2"/>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ntr" presetSubtype="4" fill="hold" grpId="0" nodeType="withEffect">
                                  <p:stCondLst>
                                    <p:cond delay="0"/>
                                  </p:stCondLst>
                                  <p:childTnLst>
                                    <p:set>
                                      <p:cBhvr>
                                        <p:cTn id="99" dur="1" fill="hold">
                                          <p:stCondLst>
                                            <p:cond delay="0"/>
                                          </p:stCondLst>
                                        </p:cTn>
                                        <p:tgtEl>
                                          <p:spTgt spid="13"/>
                                        </p:tgtEl>
                                        <p:attrNameLst>
                                          <p:attrName>style.visibility</p:attrName>
                                        </p:attrNameLst>
                                      </p:cBhvr>
                                      <p:to>
                                        <p:strVal val="visible"/>
                                      </p:to>
                                    </p:set>
                                    <p:anim calcmode="lin" valueType="num">
                                      <p:cBhvr>
                                        <p:cTn id="100" dur="3000" fill="hold"/>
                                        <p:tgtEl>
                                          <p:spTgt spid="13"/>
                                        </p:tgtEl>
                                        <p:attrNameLst>
                                          <p:attrName>ppt_x</p:attrName>
                                        </p:attrNameLst>
                                      </p:cBhvr>
                                      <p:tavLst>
                                        <p:tav tm="0">
                                          <p:val>
                                            <p:strVal val="#ppt_x"/>
                                          </p:val>
                                        </p:tav>
                                        <p:tav tm="100000">
                                          <p:val>
                                            <p:strVal val="#ppt_x"/>
                                          </p:val>
                                        </p:tav>
                                      </p:tavLst>
                                    </p:anim>
                                    <p:anim calcmode="lin" valueType="num">
                                      <p:cBhvr>
                                        <p:cTn id="101" dur="3000" fill="hold"/>
                                        <p:tgtEl>
                                          <p:spTgt spid="13"/>
                                        </p:tgtEl>
                                        <p:attrNameLst>
                                          <p:attrName>ppt_y</p:attrName>
                                        </p:attrNameLst>
                                      </p:cBhvr>
                                      <p:tavLst>
                                        <p:tav tm="0">
                                          <p:val>
                                            <p:strVal val="#ppt_y+#ppt_h/2"/>
                                          </p:val>
                                        </p:tav>
                                        <p:tav tm="100000">
                                          <p:val>
                                            <p:strVal val="#ppt_y"/>
                                          </p:val>
                                        </p:tav>
                                      </p:tavLst>
                                    </p:anim>
                                    <p:anim calcmode="lin" valueType="num">
                                      <p:cBhvr>
                                        <p:cTn id="102" dur="3000" fill="hold"/>
                                        <p:tgtEl>
                                          <p:spTgt spid="13"/>
                                        </p:tgtEl>
                                        <p:attrNameLst>
                                          <p:attrName>ppt_w</p:attrName>
                                        </p:attrNameLst>
                                      </p:cBhvr>
                                      <p:tavLst>
                                        <p:tav tm="0">
                                          <p:val>
                                            <p:strVal val="#ppt_w"/>
                                          </p:val>
                                        </p:tav>
                                        <p:tav tm="100000">
                                          <p:val>
                                            <p:strVal val="#ppt_w"/>
                                          </p:val>
                                        </p:tav>
                                      </p:tavLst>
                                    </p:anim>
                                    <p:anim calcmode="lin" valueType="num">
                                      <p:cBhvr>
                                        <p:cTn id="103" dur="3000" fill="hold"/>
                                        <p:tgtEl>
                                          <p:spTgt spid="13"/>
                                        </p:tgtEl>
                                        <p:attrNameLst>
                                          <p:attrName>ppt_h</p:attrName>
                                        </p:attrNameLst>
                                      </p:cBhvr>
                                      <p:tavLst>
                                        <p:tav tm="0">
                                          <p:val>
                                            <p:fltVal val="0"/>
                                          </p:val>
                                        </p:tav>
                                        <p:tav tm="100000">
                                          <p:val>
                                            <p:strVal val="#ppt_h"/>
                                          </p:val>
                                        </p:tav>
                                      </p:tavLst>
                                    </p:anim>
                                  </p:childTnLst>
                                </p:cTn>
                              </p:par>
                              <p:par>
                                <p:cTn id="104" presetID="2" presetClass="exit" presetSubtype="1" fill="hold" grpId="1"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ppt_x"/>
                                          </p:val>
                                        </p:tav>
                                      </p:tavLst>
                                    </p:anim>
                                    <p:anim calcmode="lin" valueType="num">
                                      <p:cBhvr additive="base">
                                        <p:cTn id="106" dur="3000"/>
                                        <p:tgtEl>
                                          <p:spTgt spid="13"/>
                                        </p:tgtEl>
                                        <p:attrNameLst>
                                          <p:attrName>ppt_y</p:attrName>
                                        </p:attrNameLst>
                                      </p:cBhvr>
                                      <p:tavLst>
                                        <p:tav tm="0">
                                          <p:val>
                                            <p:strVal val="ppt_y"/>
                                          </p:val>
                                        </p:tav>
                                        <p:tav tm="100000">
                                          <p:val>
                                            <p:strVal val="0-ppt_h/2"/>
                                          </p:val>
                                        </p:tav>
                                      </p:tavLst>
                                    </p:anim>
                                    <p:set>
                                      <p:cBhvr>
                                        <p:cTn id="107" dur="1" fill="hold">
                                          <p:stCondLst>
                                            <p:cond delay="2999"/>
                                          </p:stCondLst>
                                        </p:cTn>
                                        <p:tgtEl>
                                          <p:spTgt spid="13"/>
                                        </p:tgtEl>
                                        <p:attrNameLst>
                                          <p:attrName>style.visibility</p:attrName>
                                        </p:attrNameLst>
                                      </p:cBhvr>
                                      <p:to>
                                        <p:strVal val="hidden"/>
                                      </p:to>
                                    </p:set>
                                  </p:childTnLst>
                                </p:cTn>
                              </p:par>
                              <p:par>
                                <p:cTn id="108" presetID="17" presetClass="entr" presetSubtype="4" fill="hold" grpId="0"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3000" fill="hold"/>
                                        <p:tgtEl>
                                          <p:spTgt spid="14"/>
                                        </p:tgtEl>
                                        <p:attrNameLst>
                                          <p:attrName>ppt_x</p:attrName>
                                        </p:attrNameLst>
                                      </p:cBhvr>
                                      <p:tavLst>
                                        <p:tav tm="0">
                                          <p:val>
                                            <p:strVal val="#ppt_x"/>
                                          </p:val>
                                        </p:tav>
                                        <p:tav tm="100000">
                                          <p:val>
                                            <p:strVal val="#ppt_x"/>
                                          </p:val>
                                        </p:tav>
                                      </p:tavLst>
                                    </p:anim>
                                    <p:anim calcmode="lin" valueType="num">
                                      <p:cBhvr>
                                        <p:cTn id="111" dur="3000" fill="hold"/>
                                        <p:tgtEl>
                                          <p:spTgt spid="14"/>
                                        </p:tgtEl>
                                        <p:attrNameLst>
                                          <p:attrName>ppt_y</p:attrName>
                                        </p:attrNameLst>
                                      </p:cBhvr>
                                      <p:tavLst>
                                        <p:tav tm="0">
                                          <p:val>
                                            <p:strVal val="#ppt_y+#ppt_h/2"/>
                                          </p:val>
                                        </p:tav>
                                        <p:tav tm="100000">
                                          <p:val>
                                            <p:strVal val="#ppt_y"/>
                                          </p:val>
                                        </p:tav>
                                      </p:tavLst>
                                    </p:anim>
                                    <p:anim calcmode="lin" valueType="num">
                                      <p:cBhvr>
                                        <p:cTn id="112" dur="3000" fill="hold"/>
                                        <p:tgtEl>
                                          <p:spTgt spid="14"/>
                                        </p:tgtEl>
                                        <p:attrNameLst>
                                          <p:attrName>ppt_w</p:attrName>
                                        </p:attrNameLst>
                                      </p:cBhvr>
                                      <p:tavLst>
                                        <p:tav tm="0">
                                          <p:val>
                                            <p:strVal val="#ppt_w"/>
                                          </p:val>
                                        </p:tav>
                                        <p:tav tm="100000">
                                          <p:val>
                                            <p:strVal val="#ppt_w"/>
                                          </p:val>
                                        </p:tav>
                                      </p:tavLst>
                                    </p:anim>
                                    <p:anim calcmode="lin" valueType="num">
                                      <p:cBhvr>
                                        <p:cTn id="113" dur="3000" fill="hold"/>
                                        <p:tgtEl>
                                          <p:spTgt spid="14"/>
                                        </p:tgtEl>
                                        <p:attrNameLst>
                                          <p:attrName>ppt_h</p:attrName>
                                        </p:attrNameLst>
                                      </p:cBhvr>
                                      <p:tavLst>
                                        <p:tav tm="0">
                                          <p:val>
                                            <p:fltVal val="0"/>
                                          </p:val>
                                        </p:tav>
                                        <p:tav tm="100000">
                                          <p:val>
                                            <p:strVal val="#ppt_h"/>
                                          </p:val>
                                        </p:tav>
                                      </p:tavLst>
                                    </p:anim>
                                  </p:childTnLst>
                                </p:cTn>
                              </p:par>
                              <p:par>
                                <p:cTn id="114" presetID="2" presetClass="exit" presetSubtype="1" fill="hold" grpId="1" nodeType="withEffect">
                                  <p:stCondLst>
                                    <p:cond delay="0"/>
                                  </p:stCondLst>
                                  <p:childTnLst>
                                    <p:anim calcmode="lin" valueType="num">
                                      <p:cBhvr additive="base">
                                        <p:cTn id="115" dur="3000"/>
                                        <p:tgtEl>
                                          <p:spTgt spid="14"/>
                                        </p:tgtEl>
                                        <p:attrNameLst>
                                          <p:attrName>ppt_x</p:attrName>
                                        </p:attrNameLst>
                                      </p:cBhvr>
                                      <p:tavLst>
                                        <p:tav tm="0">
                                          <p:val>
                                            <p:strVal val="ppt_x"/>
                                          </p:val>
                                        </p:tav>
                                        <p:tav tm="100000">
                                          <p:val>
                                            <p:strVal val="ppt_x"/>
                                          </p:val>
                                        </p:tav>
                                      </p:tavLst>
                                    </p:anim>
                                    <p:anim calcmode="lin" valueType="num">
                                      <p:cBhvr additive="base">
                                        <p:cTn id="116" dur="3000"/>
                                        <p:tgtEl>
                                          <p:spTgt spid="14"/>
                                        </p:tgtEl>
                                        <p:attrNameLst>
                                          <p:attrName>ppt_y</p:attrName>
                                        </p:attrNameLst>
                                      </p:cBhvr>
                                      <p:tavLst>
                                        <p:tav tm="0">
                                          <p:val>
                                            <p:strVal val="ppt_y"/>
                                          </p:val>
                                        </p:tav>
                                        <p:tav tm="100000">
                                          <p:val>
                                            <p:strVal val="0-ppt_h/2"/>
                                          </p:val>
                                        </p:tav>
                                      </p:tavLst>
                                    </p:anim>
                                    <p:set>
                                      <p:cBhvr>
                                        <p:cTn id="117" dur="1" fill="hold">
                                          <p:stCondLst>
                                            <p:cond delay="2999"/>
                                          </p:stCondLst>
                                        </p:cTn>
                                        <p:tgtEl>
                                          <p:spTgt spid="14"/>
                                        </p:tgtEl>
                                        <p:attrNameLst>
                                          <p:attrName>style.visibility</p:attrName>
                                        </p:attrNameLst>
                                      </p:cBhvr>
                                      <p:to>
                                        <p:strVal val="hidden"/>
                                      </p:to>
                                    </p:set>
                                  </p:childTnLst>
                                </p:cTn>
                              </p:par>
                              <p:par>
                                <p:cTn id="118" presetID="17" presetClass="entr" presetSubtype="4" fill="hold" grpId="0" nodeType="withEffect">
                                  <p:stCondLst>
                                    <p:cond delay="0"/>
                                  </p:stCondLst>
                                  <p:childTnLst>
                                    <p:set>
                                      <p:cBhvr>
                                        <p:cTn id="119" dur="1" fill="hold">
                                          <p:stCondLst>
                                            <p:cond delay="0"/>
                                          </p:stCondLst>
                                        </p:cTn>
                                        <p:tgtEl>
                                          <p:spTgt spid="15"/>
                                        </p:tgtEl>
                                        <p:attrNameLst>
                                          <p:attrName>style.visibility</p:attrName>
                                        </p:attrNameLst>
                                      </p:cBhvr>
                                      <p:to>
                                        <p:strVal val="visible"/>
                                      </p:to>
                                    </p:set>
                                    <p:anim calcmode="lin" valueType="num">
                                      <p:cBhvr>
                                        <p:cTn id="120" dur="3000" fill="hold"/>
                                        <p:tgtEl>
                                          <p:spTgt spid="15"/>
                                        </p:tgtEl>
                                        <p:attrNameLst>
                                          <p:attrName>ppt_x</p:attrName>
                                        </p:attrNameLst>
                                      </p:cBhvr>
                                      <p:tavLst>
                                        <p:tav tm="0">
                                          <p:val>
                                            <p:strVal val="#ppt_x"/>
                                          </p:val>
                                        </p:tav>
                                        <p:tav tm="100000">
                                          <p:val>
                                            <p:strVal val="#ppt_x"/>
                                          </p:val>
                                        </p:tav>
                                      </p:tavLst>
                                    </p:anim>
                                    <p:anim calcmode="lin" valueType="num">
                                      <p:cBhvr>
                                        <p:cTn id="121" dur="3000" fill="hold"/>
                                        <p:tgtEl>
                                          <p:spTgt spid="15"/>
                                        </p:tgtEl>
                                        <p:attrNameLst>
                                          <p:attrName>ppt_y</p:attrName>
                                        </p:attrNameLst>
                                      </p:cBhvr>
                                      <p:tavLst>
                                        <p:tav tm="0">
                                          <p:val>
                                            <p:strVal val="#ppt_y+#ppt_h/2"/>
                                          </p:val>
                                        </p:tav>
                                        <p:tav tm="100000">
                                          <p:val>
                                            <p:strVal val="#ppt_y"/>
                                          </p:val>
                                        </p:tav>
                                      </p:tavLst>
                                    </p:anim>
                                    <p:anim calcmode="lin" valueType="num">
                                      <p:cBhvr>
                                        <p:cTn id="122" dur="3000" fill="hold"/>
                                        <p:tgtEl>
                                          <p:spTgt spid="15"/>
                                        </p:tgtEl>
                                        <p:attrNameLst>
                                          <p:attrName>ppt_w</p:attrName>
                                        </p:attrNameLst>
                                      </p:cBhvr>
                                      <p:tavLst>
                                        <p:tav tm="0">
                                          <p:val>
                                            <p:strVal val="#ppt_w"/>
                                          </p:val>
                                        </p:tav>
                                        <p:tav tm="100000">
                                          <p:val>
                                            <p:strVal val="#ppt_w"/>
                                          </p:val>
                                        </p:tav>
                                      </p:tavLst>
                                    </p:anim>
                                    <p:anim calcmode="lin" valueType="num">
                                      <p:cBhvr>
                                        <p:cTn id="123" dur="3000" fill="hold"/>
                                        <p:tgtEl>
                                          <p:spTgt spid="15"/>
                                        </p:tgtEl>
                                        <p:attrNameLst>
                                          <p:attrName>ppt_h</p:attrName>
                                        </p:attrNameLst>
                                      </p:cBhvr>
                                      <p:tavLst>
                                        <p:tav tm="0">
                                          <p:val>
                                            <p:fltVal val="0"/>
                                          </p:val>
                                        </p:tav>
                                        <p:tav tm="100000">
                                          <p:val>
                                            <p:strVal val="#ppt_h"/>
                                          </p:val>
                                        </p:tav>
                                      </p:tavLst>
                                    </p:anim>
                                  </p:childTnLst>
                                </p:cTn>
                              </p:par>
                              <p:par>
                                <p:cTn id="124" presetID="2" presetClass="exit" presetSubtype="1" fill="hold" grpId="1"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ppt_x"/>
                                          </p:val>
                                        </p:tav>
                                      </p:tavLst>
                                    </p:anim>
                                    <p:anim calcmode="lin" valueType="num">
                                      <p:cBhvr additive="base">
                                        <p:cTn id="126" dur="3000"/>
                                        <p:tgtEl>
                                          <p:spTgt spid="15"/>
                                        </p:tgtEl>
                                        <p:attrNameLst>
                                          <p:attrName>ppt_y</p:attrName>
                                        </p:attrNameLst>
                                      </p:cBhvr>
                                      <p:tavLst>
                                        <p:tav tm="0">
                                          <p:val>
                                            <p:strVal val="ppt_y"/>
                                          </p:val>
                                        </p:tav>
                                        <p:tav tm="100000">
                                          <p:val>
                                            <p:strVal val="0-ppt_h/2"/>
                                          </p:val>
                                        </p:tav>
                                      </p:tavLst>
                                    </p:anim>
                                    <p:set>
                                      <p:cBhvr>
                                        <p:cTn id="127" dur="1" fill="hold">
                                          <p:stCondLst>
                                            <p:cond delay="2999"/>
                                          </p:stCondLst>
                                        </p:cTn>
                                        <p:tgtEl>
                                          <p:spTgt spid="15"/>
                                        </p:tgtEl>
                                        <p:attrNameLst>
                                          <p:attrName>style.visibility</p:attrName>
                                        </p:attrNameLst>
                                      </p:cBhvr>
                                      <p:to>
                                        <p:strVal val="hidden"/>
                                      </p:to>
                                    </p:set>
                                  </p:childTnLst>
                                </p:cTn>
                              </p:par>
                              <p:par>
                                <p:cTn id="128" presetID="14" presetClass="entr" presetSubtype="10" fill="hold" grpId="2" nodeType="withEffect">
                                  <p:stCondLst>
                                    <p:cond delay="0"/>
                                  </p:stCondLst>
                                  <p:childTnLst>
                                    <p:set>
                                      <p:cBhvr>
                                        <p:cTn id="129" dur="1" fill="hold">
                                          <p:stCondLst>
                                            <p:cond delay="0"/>
                                          </p:stCondLst>
                                        </p:cTn>
                                        <p:tgtEl>
                                          <p:spTgt spid="12"/>
                                        </p:tgtEl>
                                        <p:attrNameLst>
                                          <p:attrName>style.visibility</p:attrName>
                                        </p:attrNameLst>
                                      </p:cBhvr>
                                      <p:to>
                                        <p:strVal val="visible"/>
                                      </p:to>
                                    </p:set>
                                    <p:animEffect transition="in" filter="randombar(horizontal)">
                                      <p:cBhvr>
                                        <p:cTn id="130" dur="3000"/>
                                        <p:tgtEl>
                                          <p:spTgt spid="12"/>
                                        </p:tgtEl>
                                      </p:cBhvr>
                                    </p:animEffect>
                                  </p:childTnLst>
                                </p:cTn>
                              </p:par>
                              <p:par>
                                <p:cTn id="131" presetID="14" presetClass="entr" presetSubtype="10" fill="hold" grpId="2" nodeType="withEffect">
                                  <p:stCondLst>
                                    <p:cond delay="0"/>
                                  </p:stCondLst>
                                  <p:childTnLst>
                                    <p:set>
                                      <p:cBhvr>
                                        <p:cTn id="132" dur="1" fill="hold">
                                          <p:stCondLst>
                                            <p:cond delay="0"/>
                                          </p:stCondLst>
                                        </p:cTn>
                                        <p:tgtEl>
                                          <p:spTgt spid="11"/>
                                        </p:tgtEl>
                                        <p:attrNameLst>
                                          <p:attrName>style.visibility</p:attrName>
                                        </p:attrNameLst>
                                      </p:cBhvr>
                                      <p:to>
                                        <p:strVal val="visible"/>
                                      </p:to>
                                    </p:set>
                                    <p:animEffect transition="in" filter="randombar(horizontal)">
                                      <p:cBhvr>
                                        <p:cTn id="133" dur="3000"/>
                                        <p:tgtEl>
                                          <p:spTgt spid="11"/>
                                        </p:tgtEl>
                                      </p:cBhvr>
                                    </p:animEffect>
                                  </p:childTnLst>
                                </p:cTn>
                              </p:par>
                              <p:par>
                                <p:cTn id="134" presetID="14" presetClass="entr" presetSubtype="10" fill="hold" grpId="2" nodeType="withEffect">
                                  <p:stCondLst>
                                    <p:cond delay="0"/>
                                  </p:stCondLst>
                                  <p:childTnLst>
                                    <p:set>
                                      <p:cBhvr>
                                        <p:cTn id="135" dur="1" fill="hold">
                                          <p:stCondLst>
                                            <p:cond delay="0"/>
                                          </p:stCondLst>
                                        </p:cTn>
                                        <p:tgtEl>
                                          <p:spTgt spid="10"/>
                                        </p:tgtEl>
                                        <p:attrNameLst>
                                          <p:attrName>style.visibility</p:attrName>
                                        </p:attrNameLst>
                                      </p:cBhvr>
                                      <p:to>
                                        <p:strVal val="visible"/>
                                      </p:to>
                                    </p:set>
                                    <p:animEffect transition="in" filter="randombar(horizontal)">
                                      <p:cBhvr>
                                        <p:cTn id="136" dur="3000"/>
                                        <p:tgtEl>
                                          <p:spTgt spid="10"/>
                                        </p:tgtEl>
                                      </p:cBhvr>
                                    </p:animEffect>
                                  </p:childTnLst>
                                </p:cTn>
                              </p:par>
                              <p:par>
                                <p:cTn id="137" presetID="14" presetClass="entr" presetSubtype="10" fill="hold" grpId="2" nodeType="withEffect">
                                  <p:stCondLst>
                                    <p:cond delay="0"/>
                                  </p:stCondLst>
                                  <p:childTnLst>
                                    <p:set>
                                      <p:cBhvr>
                                        <p:cTn id="138" dur="1" fill="hold">
                                          <p:stCondLst>
                                            <p:cond delay="0"/>
                                          </p:stCondLst>
                                        </p:cTn>
                                        <p:tgtEl>
                                          <p:spTgt spid="13"/>
                                        </p:tgtEl>
                                        <p:attrNameLst>
                                          <p:attrName>style.visibility</p:attrName>
                                        </p:attrNameLst>
                                      </p:cBhvr>
                                      <p:to>
                                        <p:strVal val="visible"/>
                                      </p:to>
                                    </p:set>
                                    <p:animEffect transition="in" filter="randombar(horizontal)">
                                      <p:cBhvr>
                                        <p:cTn id="139" dur="3000"/>
                                        <p:tgtEl>
                                          <p:spTgt spid="13"/>
                                        </p:tgtEl>
                                      </p:cBhvr>
                                    </p:animEffect>
                                  </p:childTnLst>
                                </p:cTn>
                              </p:par>
                              <p:par>
                                <p:cTn id="140" presetID="14" presetClass="entr" presetSubtype="10" fill="hold" grpId="2" nodeType="withEffect">
                                  <p:stCondLst>
                                    <p:cond delay="0"/>
                                  </p:stCondLst>
                                  <p:childTnLst>
                                    <p:set>
                                      <p:cBhvr>
                                        <p:cTn id="141" dur="1" fill="hold">
                                          <p:stCondLst>
                                            <p:cond delay="0"/>
                                          </p:stCondLst>
                                        </p:cTn>
                                        <p:tgtEl>
                                          <p:spTgt spid="14"/>
                                        </p:tgtEl>
                                        <p:attrNameLst>
                                          <p:attrName>style.visibility</p:attrName>
                                        </p:attrNameLst>
                                      </p:cBhvr>
                                      <p:to>
                                        <p:strVal val="visible"/>
                                      </p:to>
                                    </p:set>
                                    <p:animEffect transition="in" filter="randombar(horizontal)">
                                      <p:cBhvr>
                                        <p:cTn id="142" dur="3000"/>
                                        <p:tgtEl>
                                          <p:spTgt spid="14"/>
                                        </p:tgtEl>
                                      </p:cBhvr>
                                    </p:animEffect>
                                  </p:childTnLst>
                                </p:cTn>
                              </p:par>
                              <p:par>
                                <p:cTn id="143" presetID="14" presetClass="entr" presetSubtype="10" fill="hold" grpId="2"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randombar(horizontal)">
                                      <p:cBhvr>
                                        <p:cTn id="145" dur="3000"/>
                                        <p:tgtEl>
                                          <p:spTgt spid="15"/>
                                        </p:tgtEl>
                                      </p:cBhvr>
                                    </p:animEffect>
                                  </p:childTnLst>
                                </p:cTn>
                              </p:par>
                              <p:par>
                                <p:cTn id="146" presetID="14" presetClass="entr" presetSubtype="5" fill="hold" grpId="2" nodeType="withEffect">
                                  <p:stCondLst>
                                    <p:cond delay="0"/>
                                  </p:stCondLst>
                                  <p:childTnLst>
                                    <p:set>
                                      <p:cBhvr>
                                        <p:cTn id="147" dur="1" fill="hold">
                                          <p:stCondLst>
                                            <p:cond delay="0"/>
                                          </p:stCondLst>
                                        </p:cTn>
                                        <p:tgtEl>
                                          <p:spTgt spid="8"/>
                                        </p:tgtEl>
                                        <p:attrNameLst>
                                          <p:attrName>style.visibility</p:attrName>
                                        </p:attrNameLst>
                                      </p:cBhvr>
                                      <p:to>
                                        <p:strVal val="visible"/>
                                      </p:to>
                                    </p:set>
                                    <p:animEffect transition="in" filter="randombar(vertical)">
                                      <p:cBhvr>
                                        <p:cTn id="148" dur="3000"/>
                                        <p:tgtEl>
                                          <p:spTgt spid="8"/>
                                        </p:tgtEl>
                                      </p:cBhvr>
                                    </p:animEffect>
                                  </p:childTnLst>
                                </p:cTn>
                              </p:par>
                              <p:par>
                                <p:cTn id="149" presetID="14" presetClass="entr" presetSubtype="5" fill="hold" grpId="2" nodeType="withEffect">
                                  <p:stCondLst>
                                    <p:cond delay="0"/>
                                  </p:stCondLst>
                                  <p:childTnLst>
                                    <p:set>
                                      <p:cBhvr>
                                        <p:cTn id="150" dur="1" fill="hold">
                                          <p:stCondLst>
                                            <p:cond delay="0"/>
                                          </p:stCondLst>
                                        </p:cTn>
                                        <p:tgtEl>
                                          <p:spTgt spid="3"/>
                                        </p:tgtEl>
                                        <p:attrNameLst>
                                          <p:attrName>style.visibility</p:attrName>
                                        </p:attrNameLst>
                                      </p:cBhvr>
                                      <p:to>
                                        <p:strVal val="visible"/>
                                      </p:to>
                                    </p:set>
                                    <p:animEffect transition="in" filter="randombar(vertical)">
                                      <p:cBhvr>
                                        <p:cTn id="151" dur="3000"/>
                                        <p:tgtEl>
                                          <p:spTgt spid="3"/>
                                        </p:tgtEl>
                                      </p:cBhvr>
                                    </p:animEffect>
                                  </p:childTnLst>
                                </p:cTn>
                              </p:par>
                              <p:par>
                                <p:cTn id="152" presetID="14" presetClass="entr" presetSubtype="5" fill="hold" grpId="2"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randombar(vertical)">
                                      <p:cBhvr>
                                        <p:cTn id="154" dur="3000"/>
                                        <p:tgtEl>
                                          <p:spTgt spid="2"/>
                                        </p:tgtEl>
                                      </p:cBhvr>
                                    </p:animEffect>
                                  </p:childTnLst>
                                </p:cTn>
                              </p:par>
                              <p:par>
                                <p:cTn id="155" presetID="14" presetClass="entr" presetSubtype="5" fill="hold" grpId="2" nodeType="withEffect">
                                  <p:stCondLst>
                                    <p:cond delay="0"/>
                                  </p:stCondLst>
                                  <p:childTnLst>
                                    <p:set>
                                      <p:cBhvr>
                                        <p:cTn id="156" dur="1" fill="hold">
                                          <p:stCondLst>
                                            <p:cond delay="0"/>
                                          </p:stCondLst>
                                        </p:cTn>
                                        <p:tgtEl>
                                          <p:spTgt spid="9"/>
                                        </p:tgtEl>
                                        <p:attrNameLst>
                                          <p:attrName>style.visibility</p:attrName>
                                        </p:attrNameLst>
                                      </p:cBhvr>
                                      <p:to>
                                        <p:strVal val="visible"/>
                                      </p:to>
                                    </p:set>
                                    <p:animEffect transition="in" filter="randombar(vertical)">
                                      <p:cBhvr>
                                        <p:cTn id="157" dur="3000"/>
                                        <p:tgtEl>
                                          <p:spTgt spid="9"/>
                                        </p:tgtEl>
                                      </p:cBhvr>
                                    </p:animEffect>
                                  </p:childTnLst>
                                </p:cTn>
                              </p:par>
                              <p:par>
                                <p:cTn id="158" presetID="14" presetClass="entr" presetSubtype="5"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randombar(vertical)">
                                      <p:cBhvr>
                                        <p:cTn id="160" dur="3000"/>
                                        <p:tgtEl>
                                          <p:spTgt spid="7"/>
                                        </p:tgtEl>
                                      </p:cBhvr>
                                    </p:animEffect>
                                  </p:childTnLst>
                                </p:cTn>
                              </p:par>
                              <p:par>
                                <p:cTn id="161" presetID="14" presetClass="entr" presetSubtype="5" fill="hold" grpId="2" nodeType="withEffect">
                                  <p:stCondLst>
                                    <p:cond delay="0"/>
                                  </p:stCondLst>
                                  <p:childTnLst>
                                    <p:set>
                                      <p:cBhvr>
                                        <p:cTn id="162" dur="1" fill="hold">
                                          <p:stCondLst>
                                            <p:cond delay="0"/>
                                          </p:stCondLst>
                                        </p:cTn>
                                        <p:tgtEl>
                                          <p:spTgt spid="4"/>
                                        </p:tgtEl>
                                        <p:attrNameLst>
                                          <p:attrName>style.visibility</p:attrName>
                                        </p:attrNameLst>
                                      </p:cBhvr>
                                      <p:to>
                                        <p:strVal val="visible"/>
                                      </p:to>
                                    </p:set>
                                    <p:animEffect transition="in" filter="randombar(vertical)">
                                      <p:cBhvr>
                                        <p:cTn id="163" dur="3000"/>
                                        <p:tgtEl>
                                          <p:spTgt spid="4"/>
                                        </p:tgtEl>
                                      </p:cBhvr>
                                    </p:animEffect>
                                  </p:childTnLst>
                                </p:cTn>
                              </p:par>
                              <p:par>
                                <p:cTn id="164" presetID="8" presetClass="entr" presetSubtype="32" fill="hold" nodeType="withEffect">
                                  <p:stCondLst>
                                    <p:cond delay="0"/>
                                  </p:stCondLst>
                                  <p:childTnLst>
                                    <p:set>
                                      <p:cBhvr>
                                        <p:cTn id="165" dur="1" fill="hold">
                                          <p:stCondLst>
                                            <p:cond delay="0"/>
                                          </p:stCondLst>
                                        </p:cTn>
                                        <p:tgtEl>
                                          <p:spTgt spid="20"/>
                                        </p:tgtEl>
                                        <p:attrNameLst>
                                          <p:attrName>style.visibility</p:attrName>
                                        </p:attrNameLst>
                                      </p:cBhvr>
                                      <p:to>
                                        <p:strVal val="visible"/>
                                      </p:to>
                                    </p:set>
                                    <p:animEffect transition="in" filter="diamond(out)">
                                      <p:cBhvr>
                                        <p:cTn id="166"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5.JPG"/>
          <p:cNvPicPr>
            <a:picLocks noGrp="1" noChangeAspect="1"/>
          </p:cNvPicPr>
          <p:nvPr isPhoto="1"/>
        </p:nvPicPr>
        <p:blipFill>
          <a:blip r:embed="rId2" cstate="print">
            <a:lum/>
          </a:blip>
          <a:stretch>
            <a:fillRect/>
          </a:stretch>
        </p:blipFill>
        <p:spPr>
          <a:xfrm>
            <a:off x="0" y="260648"/>
            <a:ext cx="9144000" cy="6336704"/>
          </a:xfrm>
          <a:prstGeom prst="rect">
            <a:avLst/>
          </a:prstGeom>
          <a:noFill/>
          <a:ln>
            <a:noFill/>
          </a:ln>
        </p:spPr>
      </p:pic>
      <p:sp>
        <p:nvSpPr>
          <p:cNvPr id="3" name="1 Cheurón"/>
          <p:cNvSpPr/>
          <p:nvPr/>
        </p:nvSpPr>
        <p:spPr>
          <a:xfrm rot="13245632" flipH="1" flipV="1">
            <a:off x="2172322" y="952692"/>
            <a:ext cx="2181115" cy="2286016"/>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FF00">
                  <a:lumMod val="53000"/>
                  <a:lumOff val="47000"/>
                </a:srgbClr>
              </a:gs>
              <a:gs pos="88000">
                <a:srgbClr val="C00000">
                  <a:lumMod val="67000"/>
                </a:srgbClr>
              </a:gs>
              <a:gs pos="54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1 Cheurón"/>
          <p:cNvSpPr/>
          <p:nvPr/>
        </p:nvSpPr>
        <p:spPr>
          <a:xfrm rot="13245632" flipH="1" flipV="1">
            <a:off x="3404272" y="2103042"/>
            <a:ext cx="1628278" cy="166002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FF00">
                  <a:lumMod val="53000"/>
                  <a:lumOff val="47000"/>
                </a:srgbClr>
              </a:gs>
              <a:gs pos="100000">
                <a:srgbClr val="C00000">
                  <a:lumMod val="67000"/>
                </a:srgbClr>
              </a:gs>
              <a:gs pos="43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1 Cheurón"/>
          <p:cNvSpPr/>
          <p:nvPr/>
        </p:nvSpPr>
        <p:spPr>
          <a:xfrm rot="18991770" flipH="1" flipV="1">
            <a:off x="4920518" y="833871"/>
            <a:ext cx="2142645" cy="2286016"/>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9966"/>
              </a:gs>
              <a:gs pos="88000">
                <a:srgbClr val="C00000">
                  <a:lumMod val="67000"/>
                </a:srgbClr>
              </a:gs>
              <a:gs pos="54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1 Cheurón"/>
          <p:cNvSpPr/>
          <p:nvPr/>
        </p:nvSpPr>
        <p:spPr>
          <a:xfrm rot="18991770" flipH="1" flipV="1">
            <a:off x="4163542" y="2152393"/>
            <a:ext cx="1680755" cy="1468467"/>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FF00">
                  <a:lumMod val="53000"/>
                  <a:lumOff val="47000"/>
                </a:srgbClr>
              </a:gs>
              <a:gs pos="88000">
                <a:srgbClr val="C00000">
                  <a:lumMod val="67000"/>
                </a:srgbClr>
              </a:gs>
              <a:gs pos="54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1 Cheurón"/>
          <p:cNvSpPr/>
          <p:nvPr/>
        </p:nvSpPr>
        <p:spPr>
          <a:xfrm rot="2506121" flipH="1" flipV="1">
            <a:off x="4937881" y="3345971"/>
            <a:ext cx="1918000" cy="2286016"/>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FF00">
                  <a:lumMod val="53000"/>
                  <a:lumOff val="47000"/>
                </a:srgbClr>
              </a:gs>
              <a:gs pos="88000">
                <a:srgbClr val="C00000">
                  <a:lumMod val="67000"/>
                </a:srgbClr>
              </a:gs>
              <a:gs pos="54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1 Cheurón"/>
          <p:cNvSpPr/>
          <p:nvPr/>
        </p:nvSpPr>
        <p:spPr>
          <a:xfrm rot="2394047" flipH="1" flipV="1">
            <a:off x="4299709" y="2853171"/>
            <a:ext cx="1525018" cy="172521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FF00">
                  <a:lumMod val="53000"/>
                  <a:lumOff val="47000"/>
                </a:srgbClr>
              </a:gs>
              <a:gs pos="88000">
                <a:srgbClr val="C00000">
                  <a:lumMod val="67000"/>
                </a:srgbClr>
              </a:gs>
              <a:gs pos="54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1 Cheurón"/>
          <p:cNvSpPr/>
          <p:nvPr/>
        </p:nvSpPr>
        <p:spPr>
          <a:xfrm rot="8690460" flipH="1" flipV="1">
            <a:off x="1801257" y="3383640"/>
            <a:ext cx="2067289" cy="2286016"/>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FF00">
                  <a:lumMod val="53000"/>
                  <a:lumOff val="47000"/>
                </a:srgbClr>
              </a:gs>
              <a:gs pos="88000">
                <a:srgbClr val="C00000">
                  <a:lumMod val="67000"/>
                </a:srgbClr>
              </a:gs>
              <a:gs pos="54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1 Cheurón"/>
          <p:cNvSpPr/>
          <p:nvPr/>
        </p:nvSpPr>
        <p:spPr>
          <a:xfrm rot="8690460" flipH="1" flipV="1">
            <a:off x="3065905" y="2941266"/>
            <a:ext cx="1812748" cy="1595791"/>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gradFill flip="none" rotWithShape="1">
            <a:gsLst>
              <a:gs pos="22000">
                <a:srgbClr val="FF6600">
                  <a:lumMod val="43000"/>
                  <a:lumOff val="57000"/>
                </a:srgbClr>
              </a:gs>
              <a:gs pos="0">
                <a:srgbClr val="FFFF00">
                  <a:lumMod val="53000"/>
                  <a:lumOff val="47000"/>
                </a:srgbClr>
              </a:gs>
              <a:gs pos="88000">
                <a:srgbClr val="C00000">
                  <a:lumMod val="67000"/>
                </a:srgbClr>
              </a:gs>
              <a:gs pos="54000">
                <a:schemeClr val="accent6">
                  <a:lumMod val="75000"/>
                </a:schemeClr>
              </a:gs>
            </a:gsLst>
            <a:path path="rect">
              <a:fillToRect l="50000" t="50000" r="50000" b="50000"/>
            </a:path>
            <a:tileRect/>
          </a:gradFill>
          <a:ln>
            <a:noFill/>
          </a:ln>
          <a:effectLst>
            <a:outerShdw blurRad="723900" dist="50800" dir="5400000" algn="ctr" rotWithShape="0">
              <a:srgbClr val="FF7C80"/>
            </a:outerShdw>
          </a:effectLst>
          <a:scene3d>
            <a:camera prst="orthographicFront"/>
            <a:lightRig rig="chilly" dir="t"/>
          </a:scene3d>
          <a:sp3d>
            <a:bevelT w="4318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orma libre"/>
          <p:cNvSpPr/>
          <p:nvPr/>
        </p:nvSpPr>
        <p:spPr>
          <a:xfrm>
            <a:off x="-55537" y="0"/>
            <a:ext cx="9199537" cy="63724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83000">
                <a:srgbClr val="7030A0">
                  <a:lumMod val="32000"/>
                </a:srgbClr>
              </a:gs>
              <a:gs pos="51000">
                <a:srgbClr val="FF6600"/>
              </a:gs>
              <a:gs pos="20000">
                <a:srgbClr val="FFC000"/>
              </a:gs>
              <a:gs pos="99000">
                <a:schemeClr val="accent2">
                  <a:lumMod val="18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Forma libre"/>
          <p:cNvSpPr/>
          <p:nvPr/>
        </p:nvSpPr>
        <p:spPr>
          <a:xfrm rot="10800000">
            <a:off x="0" y="6220757"/>
            <a:ext cx="9184079" cy="63724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83000">
                <a:srgbClr val="7030A0">
                  <a:lumMod val="32000"/>
                </a:srgbClr>
              </a:gs>
              <a:gs pos="51000">
                <a:srgbClr val="FF6600"/>
              </a:gs>
              <a:gs pos="20000">
                <a:srgbClr val="FFC000"/>
              </a:gs>
              <a:gs pos="99000">
                <a:schemeClr val="accent2">
                  <a:lumMod val="18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3039930663"/>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500" fill="hold"/>
                                        <p:tgtEl>
                                          <p:spTgt spid="4"/>
                                        </p:tgtEl>
                                        <p:attrNameLst>
                                          <p:attrName>ppt_x</p:attrName>
                                        </p:attrNameLst>
                                      </p:cBhvr>
                                      <p:tavLst>
                                        <p:tav tm="0">
                                          <p:val>
                                            <p:strVal val="1+#ppt_w/2"/>
                                          </p:val>
                                        </p:tav>
                                        <p:tav tm="100000">
                                          <p:val>
                                            <p:strVal val="#ppt_x"/>
                                          </p:val>
                                        </p:tav>
                                      </p:tavLst>
                                    </p:anim>
                                    <p:anim calcmode="lin" valueType="num">
                                      <p:cBhvr additive="base">
                                        <p:cTn id="11" dur="2500" fill="hold"/>
                                        <p:tgtEl>
                                          <p:spTgt spid="4"/>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500" fill="hold"/>
                                        <p:tgtEl>
                                          <p:spTgt spid="4"/>
                                        </p:tgtEl>
                                        <p:attrNameLst>
                                          <p:attrName>ppt_w</p:attrName>
                                        </p:attrNameLst>
                                      </p:cBhvr>
                                      <p:tavLst>
                                        <p:tav tm="0" fmla="#ppt_w*sin(2.5*pi*$)">
                                          <p:val>
                                            <p:fltVal val="0"/>
                                          </p:val>
                                        </p:tav>
                                        <p:tav tm="100000">
                                          <p:val>
                                            <p:fltVal val="1"/>
                                          </p:val>
                                        </p:tav>
                                      </p:tavLst>
                                    </p:anim>
                                    <p:anim calcmode="lin" valueType="num">
                                      <p:cBhvr>
                                        <p:cTn id="15" dur="2500" fill="hold"/>
                                        <p:tgtEl>
                                          <p:spTgt spid="4"/>
                                        </p:tgtEl>
                                        <p:attrNameLst>
                                          <p:attrName>ppt_h</p:attrName>
                                        </p:attrNameLst>
                                      </p:cBhvr>
                                      <p:tavLst>
                                        <p:tav tm="0">
                                          <p:val>
                                            <p:strVal val="#ppt_h"/>
                                          </p:val>
                                        </p:tav>
                                        <p:tav tm="100000">
                                          <p:val>
                                            <p:strVal val="#ppt_h"/>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0" fill="hold"/>
                                        <p:tgtEl>
                                          <p:spTgt spid="6"/>
                                        </p:tgtEl>
                                        <p:attrNameLst>
                                          <p:attrName>ppt_x</p:attrName>
                                        </p:attrNameLst>
                                      </p:cBhvr>
                                      <p:tavLst>
                                        <p:tav tm="0">
                                          <p:val>
                                            <p:strVal val="0-#ppt_w/2"/>
                                          </p:val>
                                        </p:tav>
                                        <p:tav tm="100000">
                                          <p:val>
                                            <p:strVal val="#ppt_x"/>
                                          </p:val>
                                        </p:tav>
                                      </p:tavLst>
                                    </p:anim>
                                    <p:anim calcmode="lin" valueType="num">
                                      <p:cBhvr additive="base">
                                        <p:cTn id="19" dur="2500" fill="hold"/>
                                        <p:tgtEl>
                                          <p:spTgt spid="6"/>
                                        </p:tgtEl>
                                        <p:attrNameLst>
                                          <p:attrName>ppt_y</p:attrName>
                                        </p:attrNameLst>
                                      </p:cBhvr>
                                      <p:tavLst>
                                        <p:tav tm="0">
                                          <p:val>
                                            <p:strVal val="1+#ppt_h/2"/>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500" fill="hold"/>
                                        <p:tgtEl>
                                          <p:spTgt spid="6"/>
                                        </p:tgtEl>
                                        <p:attrNameLst>
                                          <p:attrName>ppt_w</p:attrName>
                                        </p:attrNameLst>
                                      </p:cBhvr>
                                      <p:tavLst>
                                        <p:tav tm="0" fmla="#ppt_w*sin(2.5*pi*$)">
                                          <p:val>
                                            <p:fltVal val="0"/>
                                          </p:val>
                                        </p:tav>
                                        <p:tav tm="100000">
                                          <p:val>
                                            <p:fltVal val="1"/>
                                          </p:val>
                                        </p:tav>
                                      </p:tavLst>
                                    </p:anim>
                                    <p:anim calcmode="lin" valueType="num">
                                      <p:cBhvr>
                                        <p:cTn id="23" dur="2500" fill="hold"/>
                                        <p:tgtEl>
                                          <p:spTgt spid="6"/>
                                        </p:tgtEl>
                                        <p:attrNameLst>
                                          <p:attrName>ppt_h</p:attrName>
                                        </p:attrNameLst>
                                      </p:cBhvr>
                                      <p:tavLst>
                                        <p:tav tm="0">
                                          <p:val>
                                            <p:strVal val="#ppt_h"/>
                                          </p:val>
                                        </p:tav>
                                        <p:tav tm="100000">
                                          <p:val>
                                            <p:strVal val="#ppt_h"/>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500" fill="hold"/>
                                        <p:tgtEl>
                                          <p:spTgt spid="10"/>
                                        </p:tgtEl>
                                        <p:attrNameLst>
                                          <p:attrName>ppt_x</p:attrName>
                                        </p:attrNameLst>
                                      </p:cBhvr>
                                      <p:tavLst>
                                        <p:tav tm="0">
                                          <p:val>
                                            <p:strVal val="1+#ppt_w/2"/>
                                          </p:val>
                                        </p:tav>
                                        <p:tav tm="100000">
                                          <p:val>
                                            <p:strVal val="#ppt_x"/>
                                          </p:val>
                                        </p:tav>
                                      </p:tavLst>
                                    </p:anim>
                                    <p:anim calcmode="lin" valueType="num">
                                      <p:cBhvr additive="base">
                                        <p:cTn id="27" dur="2500" fill="hold"/>
                                        <p:tgtEl>
                                          <p:spTgt spid="10"/>
                                        </p:tgtEl>
                                        <p:attrNameLst>
                                          <p:attrName>ppt_y</p:attrName>
                                        </p:attrNameLst>
                                      </p:cBhvr>
                                      <p:tavLst>
                                        <p:tav tm="0">
                                          <p:val>
                                            <p:strVal val="0-#ppt_h/2"/>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500" fill="hold"/>
                                        <p:tgtEl>
                                          <p:spTgt spid="10"/>
                                        </p:tgtEl>
                                        <p:attrNameLst>
                                          <p:attrName>ppt_w</p:attrName>
                                        </p:attrNameLst>
                                      </p:cBhvr>
                                      <p:tavLst>
                                        <p:tav tm="0" fmla="#ppt_w*sin(2.5*pi*$)">
                                          <p:val>
                                            <p:fltVal val="0"/>
                                          </p:val>
                                        </p:tav>
                                        <p:tav tm="100000">
                                          <p:val>
                                            <p:fltVal val="1"/>
                                          </p:val>
                                        </p:tav>
                                      </p:tavLst>
                                    </p:anim>
                                    <p:anim calcmode="lin" valueType="num">
                                      <p:cBhvr>
                                        <p:cTn id="31" dur="2500" fill="hold"/>
                                        <p:tgtEl>
                                          <p:spTgt spid="10"/>
                                        </p:tgtEl>
                                        <p:attrNameLst>
                                          <p:attrName>ppt_h</p:attrName>
                                        </p:attrNameLst>
                                      </p:cBhvr>
                                      <p:tavLst>
                                        <p:tav tm="0">
                                          <p:val>
                                            <p:strVal val="#ppt_h"/>
                                          </p:val>
                                        </p:tav>
                                        <p:tav tm="100000">
                                          <p:val>
                                            <p:strVal val="#ppt_h"/>
                                          </p:val>
                                        </p:tav>
                                      </p:tavLst>
                                    </p:anim>
                                  </p:childTnLst>
                                </p:cTn>
                              </p:par>
                              <p:par>
                                <p:cTn id="32" presetID="2" presetClass="entr" presetSubtype="9"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500" fill="hold"/>
                                        <p:tgtEl>
                                          <p:spTgt spid="8"/>
                                        </p:tgtEl>
                                        <p:attrNameLst>
                                          <p:attrName>ppt_x</p:attrName>
                                        </p:attrNameLst>
                                      </p:cBhvr>
                                      <p:tavLst>
                                        <p:tav tm="0">
                                          <p:val>
                                            <p:strVal val="0-#ppt_w/2"/>
                                          </p:val>
                                        </p:tav>
                                        <p:tav tm="100000">
                                          <p:val>
                                            <p:strVal val="#ppt_x"/>
                                          </p:val>
                                        </p:tav>
                                      </p:tavLst>
                                    </p:anim>
                                    <p:anim calcmode="lin" valueType="num">
                                      <p:cBhvr additive="base">
                                        <p:cTn id="35" dur="2500" fill="hold"/>
                                        <p:tgtEl>
                                          <p:spTgt spid="8"/>
                                        </p:tgtEl>
                                        <p:attrNameLst>
                                          <p:attrName>ppt_y</p:attrName>
                                        </p:attrNameLst>
                                      </p:cBhvr>
                                      <p:tavLst>
                                        <p:tav tm="0">
                                          <p:val>
                                            <p:strVal val="0-#ppt_h/2"/>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2500" fill="hold"/>
                                        <p:tgtEl>
                                          <p:spTgt spid="8"/>
                                        </p:tgtEl>
                                        <p:attrNameLst>
                                          <p:attrName>ppt_w</p:attrName>
                                        </p:attrNameLst>
                                      </p:cBhvr>
                                      <p:tavLst>
                                        <p:tav tm="0" fmla="#ppt_w*sin(2.5*pi*$)">
                                          <p:val>
                                            <p:fltVal val="0"/>
                                          </p:val>
                                        </p:tav>
                                        <p:tav tm="100000">
                                          <p:val>
                                            <p:fltVal val="1"/>
                                          </p:val>
                                        </p:tav>
                                      </p:tavLst>
                                    </p:anim>
                                    <p:anim calcmode="lin" valueType="num">
                                      <p:cBhvr>
                                        <p:cTn id="39" dur="2500" fill="hold"/>
                                        <p:tgtEl>
                                          <p:spTgt spid="8"/>
                                        </p:tgtEl>
                                        <p:attrNameLst>
                                          <p:attrName>ppt_h</p:attrName>
                                        </p:attrNameLst>
                                      </p:cBhvr>
                                      <p:tavLst>
                                        <p:tav tm="0">
                                          <p:val>
                                            <p:strVal val="#ppt_h"/>
                                          </p:val>
                                        </p:tav>
                                        <p:tav tm="100000">
                                          <p:val>
                                            <p:strVal val="#ppt_h"/>
                                          </p:val>
                                        </p:tav>
                                      </p:tavLst>
                                    </p:anim>
                                  </p:childTnLst>
                                </p:cTn>
                              </p:par>
                              <p:par>
                                <p:cTn id="40" presetID="2" presetClass="entr" presetSubtype="6" fill="hold" grpId="0"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2500" fill="hold"/>
                                        <p:tgtEl>
                                          <p:spTgt spid="3"/>
                                        </p:tgtEl>
                                        <p:attrNameLst>
                                          <p:attrName>ppt_x</p:attrName>
                                        </p:attrNameLst>
                                      </p:cBhvr>
                                      <p:tavLst>
                                        <p:tav tm="0">
                                          <p:val>
                                            <p:strVal val="1+#ppt_w/2"/>
                                          </p:val>
                                        </p:tav>
                                        <p:tav tm="100000">
                                          <p:val>
                                            <p:strVal val="#ppt_x"/>
                                          </p:val>
                                        </p:tav>
                                      </p:tavLst>
                                    </p:anim>
                                    <p:anim calcmode="lin" valueType="num">
                                      <p:cBhvr additive="base">
                                        <p:cTn id="43" dur="2500" fill="hold"/>
                                        <p:tgtEl>
                                          <p:spTgt spid="3"/>
                                        </p:tgtEl>
                                        <p:attrNameLst>
                                          <p:attrName>ppt_y</p:attrName>
                                        </p:attrNameLst>
                                      </p:cBhvr>
                                      <p:tavLst>
                                        <p:tav tm="0">
                                          <p:val>
                                            <p:strVal val="1+#ppt_h/2"/>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p:cTn id="46" dur="2500" fill="hold"/>
                                        <p:tgtEl>
                                          <p:spTgt spid="3"/>
                                        </p:tgtEl>
                                        <p:attrNameLst>
                                          <p:attrName>ppt_w</p:attrName>
                                        </p:attrNameLst>
                                      </p:cBhvr>
                                      <p:tavLst>
                                        <p:tav tm="0" fmla="#ppt_w*sin(2.5*pi*$)">
                                          <p:val>
                                            <p:fltVal val="0"/>
                                          </p:val>
                                        </p:tav>
                                        <p:tav tm="100000">
                                          <p:val>
                                            <p:fltVal val="1"/>
                                          </p:val>
                                        </p:tav>
                                      </p:tavLst>
                                    </p:anim>
                                    <p:anim calcmode="lin" valueType="num">
                                      <p:cBhvr>
                                        <p:cTn id="47" dur="2500" fill="hold"/>
                                        <p:tgtEl>
                                          <p:spTgt spid="3"/>
                                        </p:tgtEl>
                                        <p:attrNameLst>
                                          <p:attrName>ppt_h</p:attrName>
                                        </p:attrNameLst>
                                      </p:cBhvr>
                                      <p:tavLst>
                                        <p:tav tm="0">
                                          <p:val>
                                            <p:strVal val="#ppt_h"/>
                                          </p:val>
                                        </p:tav>
                                        <p:tav tm="100000">
                                          <p:val>
                                            <p:strVal val="#ppt_h"/>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500" fill="hold"/>
                                        <p:tgtEl>
                                          <p:spTgt spid="5"/>
                                        </p:tgtEl>
                                        <p:attrNameLst>
                                          <p:attrName>ppt_x</p:attrName>
                                        </p:attrNameLst>
                                      </p:cBhvr>
                                      <p:tavLst>
                                        <p:tav tm="0">
                                          <p:val>
                                            <p:strVal val="0-#ppt_w/2"/>
                                          </p:val>
                                        </p:tav>
                                        <p:tav tm="100000">
                                          <p:val>
                                            <p:strVal val="#ppt_x"/>
                                          </p:val>
                                        </p:tav>
                                      </p:tavLst>
                                    </p:anim>
                                    <p:anim calcmode="lin" valueType="num">
                                      <p:cBhvr additive="base">
                                        <p:cTn id="51" dur="2500" fill="hold"/>
                                        <p:tgtEl>
                                          <p:spTgt spid="5"/>
                                        </p:tgtEl>
                                        <p:attrNameLst>
                                          <p:attrName>ppt_y</p:attrName>
                                        </p:attrNameLst>
                                      </p:cBhvr>
                                      <p:tavLst>
                                        <p:tav tm="0">
                                          <p:val>
                                            <p:strVal val="1+#ppt_h/2"/>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2500" fill="hold"/>
                                        <p:tgtEl>
                                          <p:spTgt spid="5"/>
                                        </p:tgtEl>
                                        <p:attrNameLst>
                                          <p:attrName>ppt_w</p:attrName>
                                        </p:attrNameLst>
                                      </p:cBhvr>
                                      <p:tavLst>
                                        <p:tav tm="0" fmla="#ppt_w*sin(2.5*pi*$)">
                                          <p:val>
                                            <p:fltVal val="0"/>
                                          </p:val>
                                        </p:tav>
                                        <p:tav tm="100000">
                                          <p:val>
                                            <p:fltVal val="1"/>
                                          </p:val>
                                        </p:tav>
                                      </p:tavLst>
                                    </p:anim>
                                    <p:anim calcmode="lin" valueType="num">
                                      <p:cBhvr>
                                        <p:cTn id="55" dur="2500" fill="hold"/>
                                        <p:tgtEl>
                                          <p:spTgt spid="5"/>
                                        </p:tgtEl>
                                        <p:attrNameLst>
                                          <p:attrName>ppt_h</p:attrName>
                                        </p:attrNameLst>
                                      </p:cBhvr>
                                      <p:tavLst>
                                        <p:tav tm="0">
                                          <p:val>
                                            <p:strVal val="#ppt_h"/>
                                          </p:val>
                                        </p:tav>
                                        <p:tav tm="100000">
                                          <p:val>
                                            <p:strVal val="#ppt_h"/>
                                          </p:val>
                                        </p:tav>
                                      </p:tavLst>
                                    </p:anim>
                                  </p:childTnLst>
                                </p:cTn>
                              </p:par>
                              <p:par>
                                <p:cTn id="56" presetID="2" presetClass="entr" presetSubtype="9"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2500" fill="hold"/>
                                        <p:tgtEl>
                                          <p:spTgt spid="7"/>
                                        </p:tgtEl>
                                        <p:attrNameLst>
                                          <p:attrName>ppt_x</p:attrName>
                                        </p:attrNameLst>
                                      </p:cBhvr>
                                      <p:tavLst>
                                        <p:tav tm="0">
                                          <p:val>
                                            <p:strVal val="0-#ppt_w/2"/>
                                          </p:val>
                                        </p:tav>
                                        <p:tav tm="100000">
                                          <p:val>
                                            <p:strVal val="#ppt_x"/>
                                          </p:val>
                                        </p:tav>
                                      </p:tavLst>
                                    </p:anim>
                                    <p:anim calcmode="lin" valueType="num">
                                      <p:cBhvr additive="base">
                                        <p:cTn id="59" dur="2500" fill="hold"/>
                                        <p:tgtEl>
                                          <p:spTgt spid="7"/>
                                        </p:tgtEl>
                                        <p:attrNameLst>
                                          <p:attrName>ppt_y</p:attrName>
                                        </p:attrNameLst>
                                      </p:cBhvr>
                                      <p:tavLst>
                                        <p:tav tm="0">
                                          <p:val>
                                            <p:strVal val="0-#ppt_h/2"/>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2500" fill="hold"/>
                                        <p:tgtEl>
                                          <p:spTgt spid="7"/>
                                        </p:tgtEl>
                                        <p:attrNameLst>
                                          <p:attrName>ppt_w</p:attrName>
                                        </p:attrNameLst>
                                      </p:cBhvr>
                                      <p:tavLst>
                                        <p:tav tm="0" fmla="#ppt_w*sin(2.5*pi*$)">
                                          <p:val>
                                            <p:fltVal val="0"/>
                                          </p:val>
                                        </p:tav>
                                        <p:tav tm="100000">
                                          <p:val>
                                            <p:fltVal val="1"/>
                                          </p:val>
                                        </p:tav>
                                      </p:tavLst>
                                    </p:anim>
                                    <p:anim calcmode="lin" valueType="num">
                                      <p:cBhvr>
                                        <p:cTn id="63" dur="2500" fill="hold"/>
                                        <p:tgtEl>
                                          <p:spTgt spid="7"/>
                                        </p:tgtEl>
                                        <p:attrNameLst>
                                          <p:attrName>ppt_h</p:attrName>
                                        </p:attrNameLst>
                                      </p:cBhvr>
                                      <p:tavLst>
                                        <p:tav tm="0">
                                          <p:val>
                                            <p:strVal val="#ppt_h"/>
                                          </p:val>
                                        </p:tav>
                                        <p:tav tm="100000">
                                          <p:val>
                                            <p:strVal val="#ppt_h"/>
                                          </p:val>
                                        </p:tav>
                                      </p:tavLst>
                                    </p:anim>
                                  </p:childTnLst>
                                </p:cTn>
                              </p:par>
                              <p:par>
                                <p:cTn id="64" presetID="2" presetClass="entr" presetSubtype="3"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2500" fill="hold"/>
                                        <p:tgtEl>
                                          <p:spTgt spid="9"/>
                                        </p:tgtEl>
                                        <p:attrNameLst>
                                          <p:attrName>ppt_x</p:attrName>
                                        </p:attrNameLst>
                                      </p:cBhvr>
                                      <p:tavLst>
                                        <p:tav tm="0">
                                          <p:val>
                                            <p:strVal val="1+#ppt_w/2"/>
                                          </p:val>
                                        </p:tav>
                                        <p:tav tm="100000">
                                          <p:val>
                                            <p:strVal val="#ppt_x"/>
                                          </p:val>
                                        </p:tav>
                                      </p:tavLst>
                                    </p:anim>
                                    <p:anim calcmode="lin" valueType="num">
                                      <p:cBhvr additive="base">
                                        <p:cTn id="67" dur="2500" fill="hold"/>
                                        <p:tgtEl>
                                          <p:spTgt spid="9"/>
                                        </p:tgtEl>
                                        <p:attrNameLst>
                                          <p:attrName>ppt_y</p:attrName>
                                        </p:attrNameLst>
                                      </p:cBhvr>
                                      <p:tavLst>
                                        <p:tav tm="0">
                                          <p:val>
                                            <p:strVal val="0-#ppt_h/2"/>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500" fill="hold"/>
                                        <p:tgtEl>
                                          <p:spTgt spid="9"/>
                                        </p:tgtEl>
                                        <p:attrNameLst>
                                          <p:attrName>ppt_w</p:attrName>
                                        </p:attrNameLst>
                                      </p:cBhvr>
                                      <p:tavLst>
                                        <p:tav tm="0" fmla="#ppt_w*sin(2.5*pi*$)">
                                          <p:val>
                                            <p:fltVal val="0"/>
                                          </p:val>
                                        </p:tav>
                                        <p:tav tm="100000">
                                          <p:val>
                                            <p:fltVal val="1"/>
                                          </p:val>
                                        </p:tav>
                                      </p:tavLst>
                                    </p:anim>
                                    <p:anim calcmode="lin" valueType="num">
                                      <p:cBhvr>
                                        <p:cTn id="71" dur="2500" fill="hold"/>
                                        <p:tgtEl>
                                          <p:spTgt spid="9"/>
                                        </p:tgtEl>
                                        <p:attrNameLst>
                                          <p:attrName>ppt_h</p:attrName>
                                        </p:attrNameLst>
                                      </p:cBhvr>
                                      <p:tavLst>
                                        <p:tav tm="0">
                                          <p:val>
                                            <p:strVal val="#ppt_h"/>
                                          </p:val>
                                        </p:tav>
                                        <p:tav tm="100000">
                                          <p:val>
                                            <p:strVal val="#ppt_h"/>
                                          </p:val>
                                        </p:tav>
                                      </p:tavLst>
                                    </p:anim>
                                  </p:childTnLst>
                                </p:cTn>
                              </p:par>
                            </p:childTnLst>
                          </p:cTn>
                        </p:par>
                        <p:par>
                          <p:cTn id="72" fill="hold">
                            <p:stCondLst>
                              <p:cond delay="2500"/>
                            </p:stCondLst>
                            <p:childTnLst>
                              <p:par>
                                <p:cTn id="73" presetID="2" presetClass="exit" presetSubtype="6" fill="hold" grpId="2" nodeType="afterEffect">
                                  <p:stCondLst>
                                    <p:cond delay="0"/>
                                  </p:stCondLst>
                                  <p:childTnLst>
                                    <p:anim calcmode="lin" valueType="num">
                                      <p:cBhvr additive="base">
                                        <p:cTn id="74" dur="3250"/>
                                        <p:tgtEl>
                                          <p:spTgt spid="4"/>
                                        </p:tgtEl>
                                        <p:attrNameLst>
                                          <p:attrName>ppt_x</p:attrName>
                                        </p:attrNameLst>
                                      </p:cBhvr>
                                      <p:tavLst>
                                        <p:tav tm="0">
                                          <p:val>
                                            <p:strVal val="ppt_x"/>
                                          </p:val>
                                        </p:tav>
                                        <p:tav tm="100000">
                                          <p:val>
                                            <p:strVal val="1+ppt_w/2"/>
                                          </p:val>
                                        </p:tav>
                                      </p:tavLst>
                                    </p:anim>
                                    <p:anim calcmode="lin" valueType="num">
                                      <p:cBhvr additive="base">
                                        <p:cTn id="75" dur="3250"/>
                                        <p:tgtEl>
                                          <p:spTgt spid="4"/>
                                        </p:tgtEl>
                                        <p:attrNameLst>
                                          <p:attrName>ppt_y</p:attrName>
                                        </p:attrNameLst>
                                      </p:cBhvr>
                                      <p:tavLst>
                                        <p:tav tm="0">
                                          <p:val>
                                            <p:strVal val="ppt_y"/>
                                          </p:val>
                                        </p:tav>
                                        <p:tav tm="100000">
                                          <p:val>
                                            <p:strVal val="1+ppt_h/2"/>
                                          </p:val>
                                        </p:tav>
                                      </p:tavLst>
                                    </p:anim>
                                    <p:set>
                                      <p:cBhvr>
                                        <p:cTn id="76" dur="1" fill="hold">
                                          <p:stCondLst>
                                            <p:cond delay="3249"/>
                                          </p:stCondLst>
                                        </p:cTn>
                                        <p:tgtEl>
                                          <p:spTgt spid="4"/>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250"/>
                                        <p:tgtEl>
                                          <p:spTgt spid="6"/>
                                        </p:tgtEl>
                                        <p:attrNameLst>
                                          <p:attrName>ppt_x</p:attrName>
                                        </p:attrNameLst>
                                      </p:cBhvr>
                                      <p:tavLst>
                                        <p:tav tm="0">
                                          <p:val>
                                            <p:strVal val="ppt_x"/>
                                          </p:val>
                                        </p:tav>
                                        <p:tav tm="100000">
                                          <p:val>
                                            <p:strVal val="0-ppt_w/2"/>
                                          </p:val>
                                        </p:tav>
                                      </p:tavLst>
                                    </p:anim>
                                    <p:anim calcmode="lin" valueType="num">
                                      <p:cBhvr additive="base">
                                        <p:cTn id="79" dur="3250"/>
                                        <p:tgtEl>
                                          <p:spTgt spid="6"/>
                                        </p:tgtEl>
                                        <p:attrNameLst>
                                          <p:attrName>ppt_y</p:attrName>
                                        </p:attrNameLst>
                                      </p:cBhvr>
                                      <p:tavLst>
                                        <p:tav tm="0">
                                          <p:val>
                                            <p:strVal val="ppt_y"/>
                                          </p:val>
                                        </p:tav>
                                        <p:tav tm="100000">
                                          <p:val>
                                            <p:strVal val="1+ppt_h/2"/>
                                          </p:val>
                                        </p:tav>
                                      </p:tavLst>
                                    </p:anim>
                                    <p:set>
                                      <p:cBhvr>
                                        <p:cTn id="80" dur="1" fill="hold">
                                          <p:stCondLst>
                                            <p:cond delay="3249"/>
                                          </p:stCondLst>
                                        </p:cTn>
                                        <p:tgtEl>
                                          <p:spTgt spid="6"/>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250"/>
                                        <p:tgtEl>
                                          <p:spTgt spid="10"/>
                                        </p:tgtEl>
                                        <p:attrNameLst>
                                          <p:attrName>ppt_x</p:attrName>
                                        </p:attrNameLst>
                                      </p:cBhvr>
                                      <p:tavLst>
                                        <p:tav tm="0">
                                          <p:val>
                                            <p:strVal val="ppt_x"/>
                                          </p:val>
                                        </p:tav>
                                        <p:tav tm="100000">
                                          <p:val>
                                            <p:strVal val="1+ppt_w/2"/>
                                          </p:val>
                                        </p:tav>
                                      </p:tavLst>
                                    </p:anim>
                                    <p:anim calcmode="lin" valueType="num">
                                      <p:cBhvr additive="base">
                                        <p:cTn id="83" dur="3250"/>
                                        <p:tgtEl>
                                          <p:spTgt spid="10"/>
                                        </p:tgtEl>
                                        <p:attrNameLst>
                                          <p:attrName>ppt_y</p:attrName>
                                        </p:attrNameLst>
                                      </p:cBhvr>
                                      <p:tavLst>
                                        <p:tav tm="0">
                                          <p:val>
                                            <p:strVal val="ppt_y"/>
                                          </p:val>
                                        </p:tav>
                                        <p:tav tm="100000">
                                          <p:val>
                                            <p:strVal val="0-ppt_h/2"/>
                                          </p:val>
                                        </p:tav>
                                      </p:tavLst>
                                    </p:anim>
                                    <p:set>
                                      <p:cBhvr>
                                        <p:cTn id="84" dur="1" fill="hold">
                                          <p:stCondLst>
                                            <p:cond delay="3249"/>
                                          </p:stCondLst>
                                        </p:cTn>
                                        <p:tgtEl>
                                          <p:spTgt spid="10"/>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250"/>
                                        <p:tgtEl>
                                          <p:spTgt spid="8"/>
                                        </p:tgtEl>
                                        <p:attrNameLst>
                                          <p:attrName>ppt_x</p:attrName>
                                        </p:attrNameLst>
                                      </p:cBhvr>
                                      <p:tavLst>
                                        <p:tav tm="0">
                                          <p:val>
                                            <p:strVal val="ppt_x"/>
                                          </p:val>
                                        </p:tav>
                                        <p:tav tm="100000">
                                          <p:val>
                                            <p:strVal val="0-ppt_w/2"/>
                                          </p:val>
                                        </p:tav>
                                      </p:tavLst>
                                    </p:anim>
                                    <p:anim calcmode="lin" valueType="num">
                                      <p:cBhvr additive="base">
                                        <p:cTn id="87" dur="3250"/>
                                        <p:tgtEl>
                                          <p:spTgt spid="8"/>
                                        </p:tgtEl>
                                        <p:attrNameLst>
                                          <p:attrName>ppt_y</p:attrName>
                                        </p:attrNameLst>
                                      </p:cBhvr>
                                      <p:tavLst>
                                        <p:tav tm="0">
                                          <p:val>
                                            <p:strVal val="ppt_y"/>
                                          </p:val>
                                        </p:tav>
                                        <p:tav tm="100000">
                                          <p:val>
                                            <p:strVal val="0-ppt_h/2"/>
                                          </p:val>
                                        </p:tav>
                                      </p:tavLst>
                                    </p:anim>
                                    <p:set>
                                      <p:cBhvr>
                                        <p:cTn id="88" dur="1" fill="hold">
                                          <p:stCondLst>
                                            <p:cond delay="3249"/>
                                          </p:stCondLst>
                                        </p:cTn>
                                        <p:tgtEl>
                                          <p:spTgt spid="8"/>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250"/>
                                        <p:tgtEl>
                                          <p:spTgt spid="3"/>
                                        </p:tgtEl>
                                        <p:attrNameLst>
                                          <p:attrName>ppt_x</p:attrName>
                                        </p:attrNameLst>
                                      </p:cBhvr>
                                      <p:tavLst>
                                        <p:tav tm="0">
                                          <p:val>
                                            <p:strVal val="ppt_x"/>
                                          </p:val>
                                        </p:tav>
                                        <p:tav tm="100000">
                                          <p:val>
                                            <p:strVal val="1+ppt_w/2"/>
                                          </p:val>
                                        </p:tav>
                                      </p:tavLst>
                                    </p:anim>
                                    <p:anim calcmode="lin" valueType="num">
                                      <p:cBhvr additive="base">
                                        <p:cTn id="91" dur="3250"/>
                                        <p:tgtEl>
                                          <p:spTgt spid="3"/>
                                        </p:tgtEl>
                                        <p:attrNameLst>
                                          <p:attrName>ppt_y</p:attrName>
                                        </p:attrNameLst>
                                      </p:cBhvr>
                                      <p:tavLst>
                                        <p:tav tm="0">
                                          <p:val>
                                            <p:strVal val="ppt_y"/>
                                          </p:val>
                                        </p:tav>
                                        <p:tav tm="100000">
                                          <p:val>
                                            <p:strVal val="1+ppt_h/2"/>
                                          </p:val>
                                        </p:tav>
                                      </p:tavLst>
                                    </p:anim>
                                    <p:set>
                                      <p:cBhvr>
                                        <p:cTn id="92" dur="1" fill="hold">
                                          <p:stCondLst>
                                            <p:cond delay="3249"/>
                                          </p:stCondLst>
                                        </p:cTn>
                                        <p:tgtEl>
                                          <p:spTgt spid="3"/>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250"/>
                                        <p:tgtEl>
                                          <p:spTgt spid="5"/>
                                        </p:tgtEl>
                                        <p:attrNameLst>
                                          <p:attrName>ppt_x</p:attrName>
                                        </p:attrNameLst>
                                      </p:cBhvr>
                                      <p:tavLst>
                                        <p:tav tm="0">
                                          <p:val>
                                            <p:strVal val="ppt_x"/>
                                          </p:val>
                                        </p:tav>
                                        <p:tav tm="100000">
                                          <p:val>
                                            <p:strVal val="0-ppt_w/2"/>
                                          </p:val>
                                        </p:tav>
                                      </p:tavLst>
                                    </p:anim>
                                    <p:anim calcmode="lin" valueType="num">
                                      <p:cBhvr additive="base">
                                        <p:cTn id="95" dur="3250"/>
                                        <p:tgtEl>
                                          <p:spTgt spid="5"/>
                                        </p:tgtEl>
                                        <p:attrNameLst>
                                          <p:attrName>ppt_y</p:attrName>
                                        </p:attrNameLst>
                                      </p:cBhvr>
                                      <p:tavLst>
                                        <p:tav tm="0">
                                          <p:val>
                                            <p:strVal val="ppt_y"/>
                                          </p:val>
                                        </p:tav>
                                        <p:tav tm="100000">
                                          <p:val>
                                            <p:strVal val="1+ppt_h/2"/>
                                          </p:val>
                                        </p:tav>
                                      </p:tavLst>
                                    </p:anim>
                                    <p:set>
                                      <p:cBhvr>
                                        <p:cTn id="96" dur="1" fill="hold">
                                          <p:stCondLst>
                                            <p:cond delay="3249"/>
                                          </p:stCondLst>
                                        </p:cTn>
                                        <p:tgtEl>
                                          <p:spTgt spid="5"/>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3250"/>
                                        <p:tgtEl>
                                          <p:spTgt spid="7"/>
                                        </p:tgtEl>
                                        <p:attrNameLst>
                                          <p:attrName>ppt_x</p:attrName>
                                        </p:attrNameLst>
                                      </p:cBhvr>
                                      <p:tavLst>
                                        <p:tav tm="0">
                                          <p:val>
                                            <p:strVal val="ppt_x"/>
                                          </p:val>
                                        </p:tav>
                                        <p:tav tm="100000">
                                          <p:val>
                                            <p:strVal val="0-ppt_w/2"/>
                                          </p:val>
                                        </p:tav>
                                      </p:tavLst>
                                    </p:anim>
                                    <p:anim calcmode="lin" valueType="num">
                                      <p:cBhvr additive="base">
                                        <p:cTn id="99" dur="3250"/>
                                        <p:tgtEl>
                                          <p:spTgt spid="7"/>
                                        </p:tgtEl>
                                        <p:attrNameLst>
                                          <p:attrName>ppt_y</p:attrName>
                                        </p:attrNameLst>
                                      </p:cBhvr>
                                      <p:tavLst>
                                        <p:tav tm="0">
                                          <p:val>
                                            <p:strVal val="ppt_y"/>
                                          </p:val>
                                        </p:tav>
                                        <p:tav tm="100000">
                                          <p:val>
                                            <p:strVal val="0-ppt_h/2"/>
                                          </p:val>
                                        </p:tav>
                                      </p:tavLst>
                                    </p:anim>
                                    <p:set>
                                      <p:cBhvr>
                                        <p:cTn id="100" dur="1" fill="hold">
                                          <p:stCondLst>
                                            <p:cond delay="3249"/>
                                          </p:stCondLst>
                                        </p:cTn>
                                        <p:tgtEl>
                                          <p:spTgt spid="7"/>
                                        </p:tgtEl>
                                        <p:attrNameLst>
                                          <p:attrName>style.visibility</p:attrName>
                                        </p:attrNameLst>
                                      </p:cBhvr>
                                      <p:to>
                                        <p:strVal val="hidden"/>
                                      </p:to>
                                    </p:set>
                                  </p:childTnLst>
                                </p:cTn>
                              </p:par>
                              <p:par>
                                <p:cTn id="101" presetID="2" presetClass="exit" presetSubtype="3" fill="hold" grpId="2" nodeType="withEffect">
                                  <p:stCondLst>
                                    <p:cond delay="0"/>
                                  </p:stCondLst>
                                  <p:childTnLst>
                                    <p:anim calcmode="lin" valueType="num">
                                      <p:cBhvr additive="base">
                                        <p:cTn id="102" dur="3250"/>
                                        <p:tgtEl>
                                          <p:spTgt spid="9"/>
                                        </p:tgtEl>
                                        <p:attrNameLst>
                                          <p:attrName>ppt_x</p:attrName>
                                        </p:attrNameLst>
                                      </p:cBhvr>
                                      <p:tavLst>
                                        <p:tav tm="0">
                                          <p:val>
                                            <p:strVal val="ppt_x"/>
                                          </p:val>
                                        </p:tav>
                                        <p:tav tm="100000">
                                          <p:val>
                                            <p:strVal val="1+ppt_w/2"/>
                                          </p:val>
                                        </p:tav>
                                      </p:tavLst>
                                    </p:anim>
                                    <p:anim calcmode="lin" valueType="num">
                                      <p:cBhvr additive="base">
                                        <p:cTn id="103" dur="3250"/>
                                        <p:tgtEl>
                                          <p:spTgt spid="9"/>
                                        </p:tgtEl>
                                        <p:attrNameLst>
                                          <p:attrName>ppt_y</p:attrName>
                                        </p:attrNameLst>
                                      </p:cBhvr>
                                      <p:tavLst>
                                        <p:tav tm="0">
                                          <p:val>
                                            <p:strVal val="ppt_y"/>
                                          </p:val>
                                        </p:tav>
                                        <p:tav tm="100000">
                                          <p:val>
                                            <p:strVal val="0-ppt_h/2"/>
                                          </p:val>
                                        </p:tav>
                                      </p:tavLst>
                                    </p:anim>
                                    <p:set>
                                      <p:cBhvr>
                                        <p:cTn id="104" dur="1" fill="hold">
                                          <p:stCondLst>
                                            <p:cond delay="3249"/>
                                          </p:stCondLst>
                                        </p:cTn>
                                        <p:tgtEl>
                                          <p:spTgt spid="9"/>
                                        </p:tgtEl>
                                        <p:attrNameLst>
                                          <p:attrName>style.visibility</p:attrName>
                                        </p:attrNameLst>
                                      </p:cBhvr>
                                      <p:to>
                                        <p:strVal val="hidden"/>
                                      </p:to>
                                    </p:set>
                                  </p:childTnLst>
                                </p:cTn>
                              </p:par>
                              <p:par>
                                <p:cTn id="105" presetID="8" presetClass="entr" presetSubtype="32" fill="hold" nodeType="withEffect">
                                  <p:stCondLst>
                                    <p:cond delay="250"/>
                                  </p:stCondLst>
                                  <p:childTnLst>
                                    <p:set>
                                      <p:cBhvr>
                                        <p:cTn id="106" dur="1" fill="hold">
                                          <p:stCondLst>
                                            <p:cond delay="0"/>
                                          </p:stCondLst>
                                        </p:cTn>
                                        <p:tgtEl>
                                          <p:spTgt spid="16"/>
                                        </p:tgtEl>
                                        <p:attrNameLst>
                                          <p:attrName>style.visibility</p:attrName>
                                        </p:attrNameLst>
                                      </p:cBhvr>
                                      <p:to>
                                        <p:strVal val="visible"/>
                                      </p:to>
                                    </p:set>
                                    <p:animEffect transition="in" filter="diamond(out)">
                                      <p:cBhvr>
                                        <p:cTn id="107" dur="3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REFLEJOS EN LA NATURALEZA.jpg"/>
          <p:cNvPicPr>
            <a:picLocks noGrp="1" noChangeAspect="1"/>
          </p:cNvPicPr>
          <p:nvPr isPhoto="1"/>
        </p:nvPicPr>
        <p:blipFill>
          <a:blip r:embed="rId2" cstate="print">
            <a:lum contrast="10000"/>
          </a:blip>
          <a:srcRect l="6688" t="6951" r="7476" b="8001"/>
          <a:stretch>
            <a:fillRect/>
          </a:stretch>
        </p:blipFill>
        <p:spPr>
          <a:xfrm>
            <a:off x="0" y="0"/>
            <a:ext cx="9144000" cy="6858000"/>
          </a:xfrm>
          <a:prstGeom prst="rect">
            <a:avLst/>
          </a:prstGeom>
          <a:noFill/>
          <a:ln>
            <a:noFill/>
          </a:ln>
        </p:spPr>
      </p:pic>
      <p:pic>
        <p:nvPicPr>
          <p:cNvPr id="10" name="9 Imagen" descr="REFLEJOS EN LA NATURALEZA.jpg"/>
          <p:cNvPicPr>
            <a:picLocks noGrp="1" noChangeAspect="1"/>
          </p:cNvPicPr>
          <p:nvPr isPhoto="1"/>
        </p:nvPicPr>
        <p:blipFill>
          <a:blip r:embed="rId3" cstate="print">
            <a:lum/>
          </a:blip>
          <a:stretch>
            <a:fillRect/>
          </a:stretch>
        </p:blipFill>
        <p:spPr>
          <a:xfrm>
            <a:off x="0" y="0"/>
            <a:ext cx="9144000" cy="6858000"/>
          </a:xfrm>
          <a:prstGeom prst="rect">
            <a:avLst/>
          </a:prstGeom>
          <a:noFill/>
          <a:ln>
            <a:noFill/>
          </a:ln>
        </p:spPr>
      </p:pic>
      <p:pic>
        <p:nvPicPr>
          <p:cNvPr id="2"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2744324">
            <a:off x="5473003" y="1362663"/>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2744324">
            <a:off x="6569655" y="369517"/>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8855676" flipH="1">
            <a:off x="2367639" y="1384712"/>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8855676" flipH="1">
            <a:off x="1423385" y="585539"/>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3370740" flipH="1">
            <a:off x="2388378" y="3635531"/>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13370740" flipH="1">
            <a:off x="1455338" y="4586278"/>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8229260">
            <a:off x="5443227" y="3688423"/>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4" cstate="print">
            <a:duotone>
              <a:prstClr val="black"/>
              <a:srgbClr val="00B0F0">
                <a:tint val="45000"/>
                <a:satMod val="400000"/>
              </a:srgbClr>
            </a:duotone>
            <a:lum bright="-20000"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rot="8229260">
            <a:off x="6529414" y="4683276"/>
            <a:ext cx="1273434" cy="18215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2" name="11 Forma libre"/>
          <p:cNvSpPr/>
          <p:nvPr/>
        </p:nvSpPr>
        <p:spPr>
          <a:xfrm>
            <a:off x="-40079"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4000">
                <a:srgbClr val="00B0F0"/>
              </a:gs>
              <a:gs pos="40000">
                <a:srgbClr val="002060">
                  <a:lumMod val="14000"/>
                  <a:lumOff val="86000"/>
                </a:srgbClr>
              </a:gs>
              <a:gs pos="100000">
                <a:srgbClr val="314B53">
                  <a:lumMod val="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rot="10800000">
            <a:off x="-22828"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64000">
                <a:srgbClr val="00B0F0"/>
              </a:gs>
              <a:gs pos="40000">
                <a:srgbClr val="002060">
                  <a:lumMod val="14000"/>
                  <a:lumOff val="86000"/>
                </a:srgbClr>
              </a:gs>
              <a:gs pos="100000">
                <a:srgbClr val="314B53">
                  <a:lumMod val="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806912613"/>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0-#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fmla="#ppt_w*sin(2.5*pi*$)">
                                          <p:val>
                                            <p:fltVal val="0"/>
                                          </p:val>
                                        </p:tav>
                                        <p:tav tm="100000">
                                          <p:val>
                                            <p:fltVal val="1"/>
                                          </p:val>
                                        </p:tav>
                                      </p:tavLst>
                                    </p:anim>
                                    <p:anim calcmode="lin" valueType="num">
                                      <p:cBhvr>
                                        <p:cTn id="15" dur="3000" fill="hold"/>
                                        <p:tgtEl>
                                          <p:spTgt spid="2"/>
                                        </p:tgtEl>
                                        <p:attrNameLst>
                                          <p:attrName>ppt_h</p:attrName>
                                        </p:attrNameLst>
                                      </p:cBhvr>
                                      <p:tavLst>
                                        <p:tav tm="0">
                                          <p:val>
                                            <p:strVal val="#ppt_h"/>
                                          </p:val>
                                        </p:tav>
                                        <p:tav tm="100000">
                                          <p:val>
                                            <p:strVal val="#ppt_h"/>
                                          </p:val>
                                        </p:tav>
                                      </p:tavLst>
                                    </p:anim>
                                  </p:childTnLst>
                                </p:cTn>
                              </p:par>
                              <p:par>
                                <p:cTn id="16" presetID="2"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3000" fill="hold"/>
                                        <p:tgtEl>
                                          <p:spTgt spid="3"/>
                                        </p:tgtEl>
                                        <p:attrNameLst>
                                          <p:attrName>ppt_x</p:attrName>
                                        </p:attrNameLst>
                                      </p:cBhvr>
                                      <p:tavLst>
                                        <p:tav tm="0">
                                          <p:val>
                                            <p:strVal val="0-#ppt_w/2"/>
                                          </p:val>
                                        </p:tav>
                                        <p:tav tm="100000">
                                          <p:val>
                                            <p:strVal val="#ppt_x"/>
                                          </p:val>
                                        </p:tav>
                                      </p:tavLst>
                                    </p:anim>
                                    <p:anim calcmode="lin" valueType="num">
                                      <p:cBhvr additive="base">
                                        <p:cTn id="19" dur="3000" fill="hold"/>
                                        <p:tgtEl>
                                          <p:spTgt spid="3"/>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ppt_w</p:attrName>
                                        </p:attrNameLst>
                                      </p:cBhvr>
                                      <p:tavLst>
                                        <p:tav tm="0" fmla="#ppt_w*sin(2.5*pi*$)">
                                          <p:val>
                                            <p:fltVal val="0"/>
                                          </p:val>
                                        </p:tav>
                                        <p:tav tm="100000">
                                          <p:val>
                                            <p:fltVal val="1"/>
                                          </p:val>
                                        </p:tav>
                                      </p:tavLst>
                                    </p:anim>
                                    <p:anim calcmode="lin" valueType="num">
                                      <p:cBhvr>
                                        <p:cTn id="23" dur="3000" fill="hold"/>
                                        <p:tgtEl>
                                          <p:spTgt spid="3"/>
                                        </p:tgtEl>
                                        <p:attrNameLst>
                                          <p:attrName>ppt_h</p:attrName>
                                        </p:attrNameLst>
                                      </p:cBhvr>
                                      <p:tavLst>
                                        <p:tav tm="0">
                                          <p:val>
                                            <p:strVal val="#ppt_h"/>
                                          </p:val>
                                        </p:tav>
                                        <p:tav tm="100000">
                                          <p:val>
                                            <p:strVal val="#ppt_h"/>
                                          </p:val>
                                        </p:tav>
                                      </p:tavLst>
                                    </p:anim>
                                  </p:childTnLst>
                                </p:cTn>
                              </p:par>
                              <p:par>
                                <p:cTn id="24" presetID="2" presetClass="entr" presetSubtype="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1+#ppt_w/2"/>
                                          </p:val>
                                        </p:tav>
                                        <p:tav tm="100000">
                                          <p:val>
                                            <p:strVal val="#ppt_x"/>
                                          </p:val>
                                        </p:tav>
                                      </p:tavLst>
                                    </p:anim>
                                    <p:anim calcmode="lin" valueType="num">
                                      <p:cBhvr additive="base">
                                        <p:cTn id="27" dur="3000" fill="hold"/>
                                        <p:tgtEl>
                                          <p:spTgt spid="4"/>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fmla="#ppt_w*sin(2.5*pi*$)">
                                          <p:val>
                                            <p:fltVal val="0"/>
                                          </p:val>
                                        </p:tav>
                                        <p:tav tm="100000">
                                          <p:val>
                                            <p:fltVal val="1"/>
                                          </p:val>
                                        </p:tav>
                                      </p:tavLst>
                                    </p:anim>
                                    <p:anim calcmode="lin" valueType="num">
                                      <p:cBhvr>
                                        <p:cTn id="31" dur="3000" fill="hold"/>
                                        <p:tgtEl>
                                          <p:spTgt spid="4"/>
                                        </p:tgtEl>
                                        <p:attrNameLst>
                                          <p:attrName>ppt_h</p:attrName>
                                        </p:attrNameLst>
                                      </p:cBhvr>
                                      <p:tavLst>
                                        <p:tav tm="0">
                                          <p:val>
                                            <p:strVal val="#ppt_h"/>
                                          </p:val>
                                        </p:tav>
                                        <p:tav tm="100000">
                                          <p:val>
                                            <p:strVal val="#ppt_h"/>
                                          </p:val>
                                        </p:tav>
                                      </p:tavLst>
                                    </p:anim>
                                  </p:childTnLst>
                                </p:cTn>
                              </p:par>
                              <p:par>
                                <p:cTn id="32" presetID="2" presetClass="entr" presetSubtype="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2" presetClass="entr" presetSubtype="3"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2" presetClass="entr" presetSubtype="3"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2" presetClass="entr" presetSubtype="9"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0-#ppt_w/2"/>
                                          </p:val>
                                        </p:tav>
                                        <p:tav tm="100000">
                                          <p:val>
                                            <p:strVal val="#ppt_x"/>
                                          </p:val>
                                        </p:tav>
                                      </p:tavLst>
                                    </p:anim>
                                    <p:anim calcmode="lin" valueType="num">
                                      <p:cBhvr additive="base">
                                        <p:cTn id="59" dur="3000" fill="hold"/>
                                        <p:tgtEl>
                                          <p:spTgt spid="8"/>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3000" fill="hold"/>
                                        <p:tgtEl>
                                          <p:spTgt spid="8"/>
                                        </p:tgtEl>
                                        <p:attrNameLst>
                                          <p:attrName>ppt_w</p:attrName>
                                        </p:attrNameLst>
                                      </p:cBhvr>
                                      <p:tavLst>
                                        <p:tav tm="0" fmla="#ppt_w*sin(2.5*pi*$)">
                                          <p:val>
                                            <p:fltVal val="0"/>
                                          </p:val>
                                        </p:tav>
                                        <p:tav tm="100000">
                                          <p:val>
                                            <p:fltVal val="1"/>
                                          </p:val>
                                        </p:tav>
                                      </p:tavLst>
                                    </p:anim>
                                    <p:anim calcmode="lin" valueType="num">
                                      <p:cBhvr>
                                        <p:cTn id="63" dur="3000" fill="hold"/>
                                        <p:tgtEl>
                                          <p:spTgt spid="8"/>
                                        </p:tgtEl>
                                        <p:attrNameLst>
                                          <p:attrName>ppt_h</p:attrName>
                                        </p:attrNameLst>
                                      </p:cBhvr>
                                      <p:tavLst>
                                        <p:tav tm="0">
                                          <p:val>
                                            <p:strVal val="#ppt_h"/>
                                          </p:val>
                                        </p:tav>
                                        <p:tav tm="100000">
                                          <p:val>
                                            <p:strVal val="#ppt_h"/>
                                          </p:val>
                                        </p:tav>
                                      </p:tavLst>
                                    </p:anim>
                                  </p:childTnLst>
                                </p:cTn>
                              </p:par>
                              <p:par>
                                <p:cTn id="64" presetID="2" presetClass="entr" presetSubtype="9"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3000" fill="hold"/>
                                        <p:tgtEl>
                                          <p:spTgt spid="9"/>
                                        </p:tgtEl>
                                        <p:attrNameLst>
                                          <p:attrName>ppt_x</p:attrName>
                                        </p:attrNameLst>
                                      </p:cBhvr>
                                      <p:tavLst>
                                        <p:tav tm="0">
                                          <p:val>
                                            <p:strVal val="0-#ppt_w/2"/>
                                          </p:val>
                                        </p:tav>
                                        <p:tav tm="100000">
                                          <p:val>
                                            <p:strVal val="#ppt_x"/>
                                          </p:val>
                                        </p:tav>
                                      </p:tavLst>
                                    </p:anim>
                                    <p:anim calcmode="lin" valueType="num">
                                      <p:cBhvr additive="base">
                                        <p:cTn id="67" dur="3000" fill="hold"/>
                                        <p:tgtEl>
                                          <p:spTgt spid="9"/>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3000" fill="hold"/>
                                        <p:tgtEl>
                                          <p:spTgt spid="9"/>
                                        </p:tgtEl>
                                        <p:attrNameLst>
                                          <p:attrName>ppt_w</p:attrName>
                                        </p:attrNameLst>
                                      </p:cBhvr>
                                      <p:tavLst>
                                        <p:tav tm="0" fmla="#ppt_w*sin(2.5*pi*$)">
                                          <p:val>
                                            <p:fltVal val="0"/>
                                          </p:val>
                                        </p:tav>
                                        <p:tav tm="100000">
                                          <p:val>
                                            <p:fltVal val="1"/>
                                          </p:val>
                                        </p:tav>
                                      </p:tavLst>
                                    </p:anim>
                                    <p:anim calcmode="lin" valueType="num">
                                      <p:cBhvr>
                                        <p:cTn id="71" dur="3000" fill="hold"/>
                                        <p:tgtEl>
                                          <p:spTgt spid="9"/>
                                        </p:tgtEl>
                                        <p:attrNameLst>
                                          <p:attrName>ppt_h</p:attrName>
                                        </p:attrNameLst>
                                      </p:cBhvr>
                                      <p:tavLst>
                                        <p:tav tm="0">
                                          <p:val>
                                            <p:strVal val="#ppt_h"/>
                                          </p:val>
                                        </p:tav>
                                        <p:tav tm="100000">
                                          <p:val>
                                            <p:strVal val="#ppt_h"/>
                                          </p:val>
                                        </p:tav>
                                      </p:tavLst>
                                    </p:anim>
                                  </p:childTnLst>
                                </p:cTn>
                              </p:par>
                            </p:childTnLst>
                          </p:cTn>
                        </p:par>
                        <p:par>
                          <p:cTn id="72" fill="hold">
                            <p:stCondLst>
                              <p:cond delay="3000"/>
                            </p:stCondLst>
                            <p:childTnLst>
                              <p:par>
                                <p:cTn id="73" presetID="2" presetClass="exit" presetSubtype="12" fill="hold" nodeType="afterEffect">
                                  <p:stCondLst>
                                    <p:cond delay="0"/>
                                  </p:stCondLst>
                                  <p:childTnLst>
                                    <p:anim calcmode="lin" valueType="num">
                                      <p:cBhvr additive="base">
                                        <p:cTn id="74" dur="3000"/>
                                        <p:tgtEl>
                                          <p:spTgt spid="2"/>
                                        </p:tgtEl>
                                        <p:attrNameLst>
                                          <p:attrName>ppt_x</p:attrName>
                                        </p:attrNameLst>
                                      </p:cBhvr>
                                      <p:tavLst>
                                        <p:tav tm="0">
                                          <p:val>
                                            <p:strVal val="ppt_x"/>
                                          </p:val>
                                        </p:tav>
                                        <p:tav tm="100000">
                                          <p:val>
                                            <p:strVal val="0-ppt_w/2"/>
                                          </p:val>
                                        </p:tav>
                                      </p:tavLst>
                                    </p:anim>
                                    <p:anim calcmode="lin" valueType="num">
                                      <p:cBhvr additive="base">
                                        <p:cTn id="75" dur="3000"/>
                                        <p:tgtEl>
                                          <p:spTgt spid="2"/>
                                        </p:tgtEl>
                                        <p:attrNameLst>
                                          <p:attrName>ppt_y</p:attrName>
                                        </p:attrNameLst>
                                      </p:cBhvr>
                                      <p:tavLst>
                                        <p:tav tm="0">
                                          <p:val>
                                            <p:strVal val="ppt_y"/>
                                          </p:val>
                                        </p:tav>
                                        <p:tav tm="100000">
                                          <p:val>
                                            <p:strVal val="1+ppt_h/2"/>
                                          </p:val>
                                        </p:tav>
                                      </p:tavLst>
                                    </p:anim>
                                    <p:set>
                                      <p:cBhvr>
                                        <p:cTn id="76" dur="1" fill="hold">
                                          <p:stCondLst>
                                            <p:cond delay="2999"/>
                                          </p:stCondLst>
                                        </p:cTn>
                                        <p:tgtEl>
                                          <p:spTgt spid="2"/>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3000"/>
                                        <p:tgtEl>
                                          <p:spTgt spid="3"/>
                                        </p:tgtEl>
                                        <p:attrNameLst>
                                          <p:attrName>ppt_x</p:attrName>
                                        </p:attrNameLst>
                                      </p:cBhvr>
                                      <p:tavLst>
                                        <p:tav tm="0">
                                          <p:val>
                                            <p:strVal val="ppt_x"/>
                                          </p:val>
                                        </p:tav>
                                        <p:tav tm="100000">
                                          <p:val>
                                            <p:strVal val="0-ppt_w/2"/>
                                          </p:val>
                                        </p:tav>
                                      </p:tavLst>
                                    </p:anim>
                                    <p:anim calcmode="lin" valueType="num">
                                      <p:cBhvr additive="base">
                                        <p:cTn id="79" dur="3000"/>
                                        <p:tgtEl>
                                          <p:spTgt spid="3"/>
                                        </p:tgtEl>
                                        <p:attrNameLst>
                                          <p:attrName>ppt_y</p:attrName>
                                        </p:attrNameLst>
                                      </p:cBhvr>
                                      <p:tavLst>
                                        <p:tav tm="0">
                                          <p:val>
                                            <p:strVal val="ppt_y"/>
                                          </p:val>
                                        </p:tav>
                                        <p:tav tm="100000">
                                          <p:val>
                                            <p:strVal val="1+ppt_h/2"/>
                                          </p:val>
                                        </p:tav>
                                      </p:tavLst>
                                    </p:anim>
                                    <p:set>
                                      <p:cBhvr>
                                        <p:cTn id="80" dur="1" fill="hold">
                                          <p:stCondLst>
                                            <p:cond delay="2999"/>
                                          </p:stCondLst>
                                        </p:cTn>
                                        <p:tgtEl>
                                          <p:spTgt spid="3"/>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1+ppt_h/2"/>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1+ppt_w/2"/>
                                          </p:val>
                                        </p:tav>
                                      </p:tavLst>
                                    </p:anim>
                                    <p:anim calcmode="lin" valueType="num">
                                      <p:cBhvr additive="base">
                                        <p:cTn id="87" dur="3000"/>
                                        <p:tgtEl>
                                          <p:spTgt spid="5"/>
                                        </p:tgtEl>
                                        <p:attrNameLst>
                                          <p:attrName>ppt_y</p:attrName>
                                        </p:attrNameLst>
                                      </p:cBhvr>
                                      <p:tavLst>
                                        <p:tav tm="0">
                                          <p:val>
                                            <p:strVal val="ppt_y"/>
                                          </p:val>
                                        </p:tav>
                                        <p:tav tm="100000">
                                          <p:val>
                                            <p:strVal val="1+ppt_h/2"/>
                                          </p:val>
                                        </p:tav>
                                      </p:tavLst>
                                    </p:anim>
                                    <p:set>
                                      <p:cBhvr>
                                        <p:cTn id="88" dur="1" fill="hold">
                                          <p:stCondLst>
                                            <p:cond delay="2999"/>
                                          </p:stCondLst>
                                        </p:cTn>
                                        <p:tgtEl>
                                          <p:spTgt spid="5"/>
                                        </p:tgtEl>
                                        <p:attrNameLst>
                                          <p:attrName>style.visibility</p:attrName>
                                        </p:attrNameLst>
                                      </p:cBhvr>
                                      <p:to>
                                        <p:strVal val="hidden"/>
                                      </p:to>
                                    </p:set>
                                  </p:childTnLst>
                                </p:cTn>
                              </p:par>
                              <p:par>
                                <p:cTn id="89" presetID="2" presetClass="exit" presetSubtype="3"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0-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3" fill="hold"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0-ppt_h/2"/>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0-ppt_w/2"/>
                                          </p:val>
                                        </p:tav>
                                      </p:tavLst>
                                    </p:anim>
                                    <p:anim calcmode="lin" valueType="num">
                                      <p:cBhvr additive="base">
                                        <p:cTn id="99" dur="3000"/>
                                        <p:tgtEl>
                                          <p:spTgt spid="8"/>
                                        </p:tgtEl>
                                        <p:attrNameLst>
                                          <p:attrName>ppt_y</p:attrName>
                                        </p:attrNameLst>
                                      </p:cBhvr>
                                      <p:tavLst>
                                        <p:tav tm="0">
                                          <p:val>
                                            <p:strVal val="ppt_y"/>
                                          </p:val>
                                        </p:tav>
                                        <p:tav tm="100000">
                                          <p:val>
                                            <p:strVal val="0-ppt_h/2"/>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0-ppt_w/2"/>
                                          </p:val>
                                        </p:tav>
                                      </p:tavLst>
                                    </p:anim>
                                    <p:anim calcmode="lin" valueType="num">
                                      <p:cBhvr additive="base">
                                        <p:cTn id="103" dur="3000"/>
                                        <p:tgtEl>
                                          <p:spTgt spid="9"/>
                                        </p:tgtEl>
                                        <p:attrNameLst>
                                          <p:attrName>ppt_y</p:attrName>
                                        </p:attrNameLst>
                                      </p:cBhvr>
                                      <p:tavLst>
                                        <p:tav tm="0">
                                          <p:val>
                                            <p:strVal val="ppt_y"/>
                                          </p:val>
                                        </p:tav>
                                        <p:tav tm="100000">
                                          <p:val>
                                            <p:strVal val="0-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8" presetClass="entr" presetSubtype="32" fill="hold" nodeType="withEffect">
                                  <p:stCondLst>
                                    <p:cond delay="250"/>
                                  </p:stCondLst>
                                  <p:childTnLst>
                                    <p:set>
                                      <p:cBhvr>
                                        <p:cTn id="106" dur="1" fill="hold">
                                          <p:stCondLst>
                                            <p:cond delay="0"/>
                                          </p:stCondLst>
                                        </p:cTn>
                                        <p:tgtEl>
                                          <p:spTgt spid="10"/>
                                        </p:tgtEl>
                                        <p:attrNameLst>
                                          <p:attrName>style.visibility</p:attrName>
                                        </p:attrNameLst>
                                      </p:cBhvr>
                                      <p:to>
                                        <p:strVal val="visible"/>
                                      </p:to>
                                    </p:set>
                                    <p:animEffect transition="in" filter="diamond(out)">
                                      <p:cBhvr>
                                        <p:cTn id="107"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10886" y="0"/>
            <a:ext cx="9154886" cy="6858000"/>
          </a:xfrm>
          <a:prstGeom prst="rect">
            <a:avLst/>
          </a:prstGeom>
          <a:gradFill flip="none" rotWithShape="1">
            <a:gsLst>
              <a:gs pos="7000">
                <a:schemeClr val="accent1">
                  <a:lumMod val="0"/>
                </a:schemeClr>
              </a:gs>
              <a:gs pos="0">
                <a:srgbClr val="5DFFFF"/>
              </a:gs>
              <a:gs pos="72000">
                <a:schemeClr val="accent1">
                  <a:lumMod val="50000"/>
                </a:schemeClr>
              </a:gs>
              <a:gs pos="47000">
                <a:schemeClr val="bg2">
                  <a:lumMod val="22000"/>
                </a:schemeClr>
              </a:gs>
              <a:gs pos="100000">
                <a:srgbClr val="9933FF">
                  <a:lumMod val="4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4" name="3 Imagen" descr="Diapositiva41.JPG"/>
          <p:cNvPicPr>
            <a:picLocks noGrp="1" noChangeAspect="1"/>
          </p:cNvPicPr>
          <p:nvPr isPhoto="1"/>
        </p:nvPicPr>
        <p:blipFill>
          <a:blip r:embed="rId2" cstate="print">
            <a:lum/>
          </a:blip>
          <a:stretch>
            <a:fillRect/>
          </a:stretch>
        </p:blipFill>
        <p:spPr>
          <a:xfrm>
            <a:off x="40079" y="256713"/>
            <a:ext cx="9144000" cy="6336704"/>
          </a:xfrm>
          <a:prstGeom prst="rect">
            <a:avLst/>
          </a:prstGeom>
          <a:noFill/>
          <a:ln>
            <a:noFill/>
          </a:ln>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641475" y="536575"/>
            <a:ext cx="5859463" cy="57848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20676749">
            <a:off x="1639978" y="536575"/>
            <a:ext cx="5859463" cy="57848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4 Forma libre"/>
          <p:cNvSpPr/>
          <p:nvPr/>
        </p:nvSpPr>
        <p:spPr>
          <a:xfrm>
            <a:off x="0" y="30557"/>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chemeClr val="tx1"/>
              </a:gs>
              <a:gs pos="64000">
                <a:srgbClr val="00B0F0"/>
              </a:gs>
              <a:gs pos="40000">
                <a:srgbClr val="002060">
                  <a:lumMod val="14000"/>
                  <a:lumOff val="86000"/>
                </a:srgbClr>
              </a:gs>
              <a:gs pos="100000">
                <a:srgbClr val="314B53">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23446" y="606609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chemeClr val="tx1"/>
              </a:gs>
              <a:gs pos="64000">
                <a:srgbClr val="00B0F0"/>
              </a:gs>
              <a:gs pos="40000">
                <a:srgbClr val="002060">
                  <a:lumMod val="14000"/>
                  <a:lumOff val="86000"/>
                </a:srgbClr>
              </a:gs>
              <a:gs pos="100000">
                <a:srgbClr val="314B53">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074724876"/>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16" repeatCount="indefinite"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2000" fill="hold"/>
                                        <p:tgtEl>
                                          <p:spTgt spid="1026"/>
                                        </p:tgtEl>
                                        <p:attrNameLst>
                                          <p:attrName>ppt_w</p:attrName>
                                        </p:attrNameLst>
                                      </p:cBhvr>
                                      <p:tavLst>
                                        <p:tav tm="0">
                                          <p:val>
                                            <p:fltVal val="0"/>
                                          </p:val>
                                        </p:tav>
                                        <p:tav tm="100000">
                                          <p:val>
                                            <p:strVal val="#ppt_w"/>
                                          </p:val>
                                        </p:tav>
                                      </p:tavLst>
                                    </p:anim>
                                    <p:anim calcmode="lin" valueType="num">
                                      <p:cBhvr>
                                        <p:cTn id="11" dur="2000" fill="hold"/>
                                        <p:tgtEl>
                                          <p:spTgt spid="1026"/>
                                        </p:tgtEl>
                                        <p:attrNameLst>
                                          <p:attrName>ppt_h</p:attrName>
                                        </p:attrNameLst>
                                      </p:cBhvr>
                                      <p:tavLst>
                                        <p:tav tm="0">
                                          <p:val>
                                            <p:fltVal val="0"/>
                                          </p:val>
                                        </p:tav>
                                        <p:tav tm="100000">
                                          <p:val>
                                            <p:strVal val="#ppt_h"/>
                                          </p:val>
                                        </p:tav>
                                      </p:tavLst>
                                    </p:anim>
                                  </p:childTnLst>
                                </p:cTn>
                              </p:par>
                              <p:par>
                                <p:cTn id="12" presetID="8" presetClass="emph" presetSubtype="0" repeatCount="indefinite" fill="hold" nodeType="withEffect">
                                  <p:stCondLst>
                                    <p:cond delay="0"/>
                                  </p:stCondLst>
                                  <p:childTnLst>
                                    <p:animRot by="-21600000">
                                      <p:cBhvr>
                                        <p:cTn id="13" dur="2000" fill="hold"/>
                                        <p:tgtEl>
                                          <p:spTgt spid="1026"/>
                                        </p:tgtEl>
                                        <p:attrNameLst>
                                          <p:attrName>r</p:attrName>
                                        </p:attrNameLst>
                                      </p:cBhvr>
                                    </p:animRot>
                                  </p:childTnLst>
                                </p:cTn>
                              </p:par>
                              <p:par>
                                <p:cTn id="14" presetID="23" presetClass="entr" presetSubtype="16" repeatCount="indefinite"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2000" fill="hold"/>
                                        <p:tgtEl>
                                          <p:spTgt spid="3"/>
                                        </p:tgtEl>
                                        <p:attrNameLst>
                                          <p:attrName>ppt_w</p:attrName>
                                        </p:attrNameLst>
                                      </p:cBhvr>
                                      <p:tavLst>
                                        <p:tav tm="0">
                                          <p:val>
                                            <p:fltVal val="0"/>
                                          </p:val>
                                        </p:tav>
                                        <p:tav tm="100000">
                                          <p:val>
                                            <p:strVal val="#ppt_w"/>
                                          </p:val>
                                        </p:tav>
                                      </p:tavLst>
                                    </p:anim>
                                    <p:anim calcmode="lin" valueType="num">
                                      <p:cBhvr>
                                        <p:cTn id="17" dur="2000" fill="hold"/>
                                        <p:tgtEl>
                                          <p:spTgt spid="3"/>
                                        </p:tgtEl>
                                        <p:attrNameLst>
                                          <p:attrName>ppt_h</p:attrName>
                                        </p:attrNameLst>
                                      </p:cBhvr>
                                      <p:tavLst>
                                        <p:tav tm="0">
                                          <p:val>
                                            <p:fltVal val="0"/>
                                          </p:val>
                                        </p:tav>
                                        <p:tav tm="100000">
                                          <p:val>
                                            <p:strVal val="#ppt_h"/>
                                          </p:val>
                                        </p:tav>
                                      </p:tavLst>
                                    </p:anim>
                                  </p:childTnLst>
                                </p:cTn>
                              </p:par>
                              <p:par>
                                <p:cTn id="18" presetID="8" presetClass="emph" presetSubtype="0" repeatCount="indefinite" fill="hold" nodeType="withEffect">
                                  <p:stCondLst>
                                    <p:cond delay="0"/>
                                  </p:stCondLst>
                                  <p:childTnLst>
                                    <p:animRot by="21600000">
                                      <p:cBhvr>
                                        <p:cTn id="19" dur="2000" fill="hold"/>
                                        <p:tgtEl>
                                          <p:spTgt spid="3"/>
                                        </p:tgtEl>
                                        <p:attrNameLst>
                                          <p:attrName>r</p:attrName>
                                        </p:attrNameLst>
                                      </p:cBhvr>
                                    </p:animRot>
                                  </p:childTnLst>
                                </p:cTn>
                              </p:par>
                            </p:childTnLst>
                          </p:cTn>
                        </p:par>
                        <p:par>
                          <p:cTn id="20" fill="hold">
                            <p:stCondLst>
                              <p:cond delay="2000"/>
                            </p:stCondLst>
                            <p:childTnLst>
                              <p:par>
                                <p:cTn id="21" presetID="23" presetClass="exit" presetSubtype="16" fill="hold" nodeType="afterEffect">
                                  <p:stCondLst>
                                    <p:cond delay="0"/>
                                  </p:stCondLst>
                                  <p:childTnLst>
                                    <p:anim calcmode="lin" valueType="num">
                                      <p:cBhvr>
                                        <p:cTn id="22" dur="3000"/>
                                        <p:tgtEl>
                                          <p:spTgt spid="3"/>
                                        </p:tgtEl>
                                        <p:attrNameLst>
                                          <p:attrName>ppt_w</p:attrName>
                                        </p:attrNameLst>
                                      </p:cBhvr>
                                      <p:tavLst>
                                        <p:tav tm="0">
                                          <p:val>
                                            <p:strVal val="ppt_w"/>
                                          </p:val>
                                        </p:tav>
                                        <p:tav tm="100000">
                                          <p:val>
                                            <p:strVal val="4*ppt_w"/>
                                          </p:val>
                                        </p:tav>
                                      </p:tavLst>
                                    </p:anim>
                                    <p:anim calcmode="lin" valueType="num">
                                      <p:cBhvr>
                                        <p:cTn id="23" dur="3000"/>
                                        <p:tgtEl>
                                          <p:spTgt spid="3"/>
                                        </p:tgtEl>
                                        <p:attrNameLst>
                                          <p:attrName>ppt_h</p:attrName>
                                        </p:attrNameLst>
                                      </p:cBhvr>
                                      <p:tavLst>
                                        <p:tav tm="0">
                                          <p:val>
                                            <p:strVal val="ppt_h"/>
                                          </p:val>
                                        </p:tav>
                                        <p:tav tm="100000">
                                          <p:val>
                                            <p:strVal val="4*ppt_h"/>
                                          </p:val>
                                        </p:tav>
                                      </p:tavLst>
                                    </p:anim>
                                    <p:set>
                                      <p:cBhvr>
                                        <p:cTn id="24" dur="1" fill="hold">
                                          <p:stCondLst>
                                            <p:cond delay="2999"/>
                                          </p:stCondLst>
                                        </p:cTn>
                                        <p:tgtEl>
                                          <p:spTgt spid="3"/>
                                        </p:tgtEl>
                                        <p:attrNameLst>
                                          <p:attrName>style.visibility</p:attrName>
                                        </p:attrNameLst>
                                      </p:cBhvr>
                                      <p:to>
                                        <p:strVal val="hidden"/>
                                      </p:to>
                                    </p:set>
                                  </p:childTnLst>
                                </p:cTn>
                              </p:par>
                              <p:par>
                                <p:cTn id="25" presetID="23" presetClass="exit" presetSubtype="544" fill="hold" nodeType="withEffect">
                                  <p:stCondLst>
                                    <p:cond delay="0"/>
                                  </p:stCondLst>
                                  <p:childTnLst>
                                    <p:anim calcmode="lin" valueType="num">
                                      <p:cBhvr>
                                        <p:cTn id="26" dur="3000"/>
                                        <p:tgtEl>
                                          <p:spTgt spid="1026"/>
                                        </p:tgtEl>
                                        <p:attrNameLst>
                                          <p:attrName>ppt_w</p:attrName>
                                        </p:attrNameLst>
                                      </p:cBhvr>
                                      <p:tavLst>
                                        <p:tav tm="0">
                                          <p:val>
                                            <p:strVal val="ppt_w"/>
                                          </p:val>
                                        </p:tav>
                                        <p:tav tm="100000">
                                          <p:val>
                                            <p:fltVal val="0"/>
                                          </p:val>
                                        </p:tav>
                                      </p:tavLst>
                                    </p:anim>
                                    <p:anim calcmode="lin" valueType="num">
                                      <p:cBhvr>
                                        <p:cTn id="27" dur="3000"/>
                                        <p:tgtEl>
                                          <p:spTgt spid="1026"/>
                                        </p:tgtEl>
                                        <p:attrNameLst>
                                          <p:attrName>ppt_h</p:attrName>
                                        </p:attrNameLst>
                                      </p:cBhvr>
                                      <p:tavLst>
                                        <p:tav tm="0">
                                          <p:val>
                                            <p:strVal val="ppt_h"/>
                                          </p:val>
                                        </p:tav>
                                        <p:tav tm="100000">
                                          <p:val>
                                            <p:fltVal val="0"/>
                                          </p:val>
                                        </p:tav>
                                      </p:tavLst>
                                    </p:anim>
                                    <p:anim calcmode="lin" valueType="num">
                                      <p:cBhvr>
                                        <p:cTn id="28" dur="3000"/>
                                        <p:tgtEl>
                                          <p:spTgt spid="1026"/>
                                        </p:tgtEl>
                                        <p:attrNameLst>
                                          <p:attrName>ppt_x</p:attrName>
                                        </p:attrNameLst>
                                      </p:cBhvr>
                                      <p:tavLst>
                                        <p:tav tm="0">
                                          <p:val>
                                            <p:strVal val="ppt_x"/>
                                          </p:val>
                                        </p:tav>
                                        <p:tav tm="100000">
                                          <p:val>
                                            <p:fltVal val="0.5"/>
                                          </p:val>
                                        </p:tav>
                                      </p:tavLst>
                                    </p:anim>
                                    <p:anim calcmode="lin" valueType="num">
                                      <p:cBhvr>
                                        <p:cTn id="29" dur="3000"/>
                                        <p:tgtEl>
                                          <p:spTgt spid="1026"/>
                                        </p:tgtEl>
                                        <p:attrNameLst>
                                          <p:attrName>ppt_y</p:attrName>
                                        </p:attrNameLst>
                                      </p:cBhvr>
                                      <p:tavLst>
                                        <p:tav tm="0">
                                          <p:val>
                                            <p:strVal val="ppt_y"/>
                                          </p:val>
                                        </p:tav>
                                        <p:tav tm="100000">
                                          <p:val>
                                            <p:fltVal val="0.5"/>
                                          </p:val>
                                        </p:tav>
                                      </p:tavLst>
                                    </p:anim>
                                    <p:set>
                                      <p:cBhvr>
                                        <p:cTn id="30" dur="1" fill="hold">
                                          <p:stCondLst>
                                            <p:cond delay="2999"/>
                                          </p:stCondLst>
                                        </p:cTn>
                                        <p:tgtEl>
                                          <p:spTgt spid="1026"/>
                                        </p:tgtEl>
                                        <p:attrNameLst>
                                          <p:attrName>style.visibility</p:attrName>
                                        </p:attrNameLst>
                                      </p:cBhvr>
                                      <p:to>
                                        <p:strVal val="hidden"/>
                                      </p:to>
                                    </p:set>
                                  </p:childTnLst>
                                </p:cTn>
                              </p:par>
                              <p:par>
                                <p:cTn id="31" presetID="6" presetClass="entr" presetSubtype="32" fill="hold" nodeType="withEffect">
                                  <p:stCondLst>
                                    <p:cond delay="500"/>
                                  </p:stCondLst>
                                  <p:childTnLst>
                                    <p:set>
                                      <p:cBhvr>
                                        <p:cTn id="32" dur="1" fill="hold">
                                          <p:stCondLst>
                                            <p:cond delay="0"/>
                                          </p:stCondLst>
                                        </p:cTn>
                                        <p:tgtEl>
                                          <p:spTgt spid="4"/>
                                        </p:tgtEl>
                                        <p:attrNameLst>
                                          <p:attrName>style.visibility</p:attrName>
                                        </p:attrNameLst>
                                      </p:cBhvr>
                                      <p:to>
                                        <p:strVal val="visible"/>
                                      </p:to>
                                    </p:set>
                                    <p:animEffect transition="in" filter="circle(out)">
                                      <p:cBhvr>
                                        <p:cTn id="3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17 Rectángulo"/>
          <p:cNvSpPr/>
          <p:nvPr/>
        </p:nvSpPr>
        <p:spPr>
          <a:xfrm>
            <a:off x="-36793" y="13494"/>
            <a:ext cx="9154886" cy="6858000"/>
          </a:xfrm>
          <a:prstGeom prst="rect">
            <a:avLst/>
          </a:prstGeom>
          <a:gradFill flip="none" rotWithShape="1">
            <a:gsLst>
              <a:gs pos="0">
                <a:schemeClr val="accent6">
                  <a:lumMod val="75000"/>
                </a:schemeClr>
              </a:gs>
              <a:gs pos="0">
                <a:srgbClr val="FFC000"/>
              </a:gs>
              <a:gs pos="100000">
                <a:srgbClr val="FF6600"/>
              </a:gs>
              <a:gs pos="100000">
                <a:srgbClr val="92D050"/>
              </a:gs>
              <a:gs pos="32000">
                <a:srgbClr val="151E0C">
                  <a:lumMod val="0"/>
                </a:srgbClr>
              </a:gs>
              <a:gs pos="31269">
                <a:srgbClr val="161F0C">
                  <a:lumMod val="0"/>
                </a:srgbClr>
              </a:gs>
              <a:gs pos="21686">
                <a:srgbClr val="232B1A">
                  <a:lumMod val="0"/>
                </a:srgbClr>
              </a:gs>
              <a:gs pos="50428">
                <a:srgbClr val="000000">
                  <a:lumMod val="59000"/>
                </a:srgbClr>
              </a:gs>
              <a:gs pos="4000">
                <a:srgbClr val="9933FF">
                  <a:lumMod val="4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22" name="21 Imagen" descr="Diapositiva51.JPG"/>
          <p:cNvPicPr>
            <a:picLocks noGrp="1" noChangeAspect="1"/>
          </p:cNvPicPr>
          <p:nvPr isPhoto="1"/>
        </p:nvPicPr>
        <p:blipFill>
          <a:blip r:embed="rId2" cstate="print">
            <a:lum/>
          </a:blip>
          <a:stretch>
            <a:fillRect/>
          </a:stretch>
        </p:blipFill>
        <p:spPr>
          <a:xfrm>
            <a:off x="0" y="188640"/>
            <a:ext cx="9144000" cy="6336704"/>
          </a:xfrm>
          <a:prstGeom prst="rect">
            <a:avLst/>
          </a:prstGeom>
          <a:noFill/>
          <a:ln>
            <a:noFill/>
          </a:ln>
        </p:spPr>
      </p:pic>
      <p:pic>
        <p:nvPicPr>
          <p:cNvPr id="8" name="Picture 2"/>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l="75600"/>
          <a:stretch>
            <a:fillRect/>
          </a:stretch>
        </p:blipFill>
        <p:spPr bwMode="auto">
          <a:xfrm>
            <a:off x="4211960" y="332656"/>
            <a:ext cx="741363" cy="3036019"/>
          </a:xfrm>
          <a:prstGeom prst="rect">
            <a:avLst/>
          </a:prstGeom>
          <a:noFill/>
          <a:ln>
            <a:noFill/>
          </a:ln>
          <a:effectLst>
            <a:outerShdw sx="102000" sy="102000" algn="ctr" rotWithShape="0">
              <a:srgbClr val="FF66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p:cNvPicPr>
            <a:picLocks noChangeAspect="1" noChangeArrowheads="1"/>
          </p:cNvPicPr>
          <p:nvPr/>
        </p:nvPicPr>
        <p:blipFill>
          <a:blip r:embed="rId5" cstate="print">
            <a:duotone>
              <a:prstClr val="black"/>
              <a:srgbClr val="FF6600">
                <a:tint val="45000"/>
                <a:satMod val="400000"/>
              </a:srgbClr>
            </a:duotone>
            <a:lum bright="20000"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7300373">
            <a:off x="3819601" y="1698030"/>
            <a:ext cx="2983953" cy="741363"/>
          </a:xfrm>
          <a:prstGeom prst="rect">
            <a:avLst/>
          </a:prstGeom>
          <a:noFill/>
          <a:ln>
            <a:noFill/>
          </a:ln>
          <a:effectLst>
            <a:outerShdw sx="102000" sy="102000" algn="ctr" rotWithShape="0">
              <a:srgbClr val="FFFF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2"/>
          <p:cNvPicPr>
            <a:picLocks noChangeAspect="1" noChangeArrowheads="1"/>
          </p:cNvPicPr>
          <p:nvPr/>
        </p:nvPicPr>
        <p:blipFill>
          <a:blip r:embed="rId5" cstate="print">
            <a:duotone>
              <a:prstClr val="black"/>
              <a:srgbClr val="FF6600">
                <a:tint val="45000"/>
                <a:satMod val="400000"/>
              </a:srgbClr>
            </a:duotone>
            <a:lum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9234571">
            <a:off x="4365863" y="2208405"/>
            <a:ext cx="3022855" cy="739775"/>
          </a:xfrm>
          <a:prstGeom prst="rect">
            <a:avLst/>
          </a:prstGeom>
          <a:noFill/>
          <a:ln>
            <a:noFill/>
          </a:ln>
          <a:effectLst>
            <a:outerShdw sx="102000" sy="102000" algn="ctr" rotWithShape="0">
              <a:srgbClr val="FF66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 name="Picture 2"/>
          <p:cNvPicPr>
            <a:picLocks noChangeAspect="1" noChangeArrowheads="1"/>
          </p:cNvPicPr>
          <p:nvPr/>
        </p:nvPicPr>
        <p:blipFill>
          <a:blip r:embed="rId7" cstate="print">
            <a:duotone>
              <a:prstClr val="black"/>
              <a:srgbClr val="FF6600">
                <a:tint val="45000"/>
                <a:satMod val="400000"/>
              </a:srgbClr>
            </a:duotone>
            <a:lum bright="20000" contrast="40000"/>
            <a:extLst>
              <a:ext uri="{BEBA8EAE-BF5A-486C-A8C5-ECC9F3942E4B}">
                <a14:imgProps xmlns:a14="http://schemas.microsoft.com/office/drawing/2010/main" xmlns="">
                  <a14:imgLayer r:embed="rId8">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t="75600"/>
          <a:stretch>
            <a:fillRect/>
          </a:stretch>
        </p:blipFill>
        <p:spPr bwMode="auto">
          <a:xfrm>
            <a:off x="4643439" y="2928938"/>
            <a:ext cx="3024905" cy="741362"/>
          </a:xfrm>
          <a:prstGeom prst="rect">
            <a:avLst/>
          </a:prstGeom>
          <a:noFill/>
          <a:ln>
            <a:noFill/>
          </a:ln>
          <a:effectLst>
            <a:outerShdw sx="102000" sy="102000" algn="ctr" rotWithShape="0">
              <a:srgbClr val="FFFF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Picture 2"/>
          <p:cNvPicPr>
            <a:picLocks noChangeAspect="1" noChangeArrowheads="1"/>
          </p:cNvPicPr>
          <p:nvPr/>
        </p:nvPicPr>
        <p:blipFill>
          <a:blip r:embed="rId5" cstate="print">
            <a:duotone>
              <a:prstClr val="black"/>
              <a:srgbClr val="FF6600">
                <a:tint val="45000"/>
                <a:satMod val="400000"/>
              </a:srgbClr>
            </a:duotone>
            <a:lum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8960309">
            <a:off x="4405927" y="3580635"/>
            <a:ext cx="3041931" cy="741363"/>
          </a:xfrm>
          <a:prstGeom prst="rect">
            <a:avLst/>
          </a:prstGeom>
          <a:noFill/>
          <a:ln>
            <a:noFill/>
          </a:ln>
          <a:effectLst>
            <a:outerShdw sx="102000" sy="102000" algn="ctr" rotWithShape="0">
              <a:srgbClr val="FF66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 name="Picture 2"/>
          <p:cNvPicPr>
            <a:picLocks noChangeAspect="1" noChangeArrowheads="1"/>
          </p:cNvPicPr>
          <p:nvPr/>
        </p:nvPicPr>
        <p:blipFill>
          <a:blip r:embed="rId5" cstate="print">
            <a:duotone>
              <a:prstClr val="black"/>
              <a:srgbClr val="FF6600">
                <a:tint val="45000"/>
                <a:satMod val="400000"/>
              </a:srgbClr>
            </a:duotone>
            <a:lum bright="20000"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14433047">
            <a:off x="3998298" y="4275021"/>
            <a:ext cx="3120456" cy="739775"/>
          </a:xfrm>
          <a:prstGeom prst="rect">
            <a:avLst/>
          </a:prstGeom>
          <a:noFill/>
          <a:ln>
            <a:noFill/>
          </a:ln>
          <a:effectLst>
            <a:outerShdw sx="101000" sy="101000" algn="ctr" rotWithShape="0">
              <a:srgbClr val="FFFF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 name="Picture 2"/>
          <p:cNvPicPr>
            <a:picLocks noChangeAspect="1" noChangeArrowheads="1"/>
          </p:cNvPicPr>
          <p:nvPr/>
        </p:nvPicPr>
        <p:blipFill>
          <a:blip r:embed="rId3" cstate="print">
            <a:duotone>
              <a:prstClr val="black"/>
              <a:srgbClr val="FF6600">
                <a:tint val="45000"/>
                <a:satMod val="400000"/>
              </a:srgbClr>
            </a:duotone>
            <a:lum contrast="40000"/>
            <a:extLst>
              <a:ext uri="{BEBA8EAE-BF5A-486C-A8C5-ECC9F3942E4B}">
                <a14:imgProps xmlns:a14="http://schemas.microsoft.com/office/drawing/2010/main" xmlns="">
                  <a14:imgLayer r:embed="rId4">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l="75600"/>
          <a:stretch>
            <a:fillRect/>
          </a:stretch>
        </p:blipFill>
        <p:spPr bwMode="auto">
          <a:xfrm>
            <a:off x="4211960" y="3501008"/>
            <a:ext cx="741362" cy="2964011"/>
          </a:xfrm>
          <a:prstGeom prst="rect">
            <a:avLst/>
          </a:prstGeom>
          <a:noFill/>
          <a:ln>
            <a:noFill/>
          </a:ln>
          <a:effectLst>
            <a:outerShdw sx="102000" sy="102000" algn="ctr" rotWithShape="0">
              <a:srgbClr val="FF66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 name="Picture 2"/>
          <p:cNvPicPr>
            <a:picLocks noChangeAspect="1" noChangeArrowheads="1"/>
          </p:cNvPicPr>
          <p:nvPr/>
        </p:nvPicPr>
        <p:blipFill>
          <a:blip r:embed="rId5" cstate="print">
            <a:duotone>
              <a:prstClr val="black"/>
              <a:srgbClr val="FF6600">
                <a:tint val="45000"/>
                <a:satMod val="400000"/>
              </a:srgbClr>
            </a:duotone>
            <a:lum bright="20000"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7372937">
            <a:off x="2307158" y="4316294"/>
            <a:ext cx="3024347" cy="739775"/>
          </a:xfrm>
          <a:prstGeom prst="rect">
            <a:avLst/>
          </a:prstGeom>
          <a:noFill/>
          <a:ln>
            <a:noFill/>
          </a:ln>
          <a:effectLst>
            <a:outerShdw sx="101000" sy="101000" algn="ctr" rotWithShape="0">
              <a:srgbClr val="FFFF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4" name="Picture 2"/>
          <p:cNvPicPr>
            <a:picLocks noChangeAspect="1" noChangeArrowheads="1"/>
          </p:cNvPicPr>
          <p:nvPr/>
        </p:nvPicPr>
        <p:blipFill>
          <a:blip r:embed="rId5" cstate="print">
            <a:duotone>
              <a:prstClr val="black"/>
              <a:srgbClr val="FF6600">
                <a:tint val="45000"/>
                <a:satMod val="400000"/>
              </a:srgbClr>
            </a:duotone>
            <a:lum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9167857">
            <a:off x="1589706" y="3865613"/>
            <a:ext cx="3028573" cy="741363"/>
          </a:xfrm>
          <a:prstGeom prst="rect">
            <a:avLst/>
          </a:prstGeom>
          <a:noFill/>
          <a:ln>
            <a:noFill/>
          </a:ln>
          <a:effectLst>
            <a:outerShdw sx="102000" sy="102000" algn="ctr" rotWithShape="0">
              <a:srgbClr val="FF66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 name="Picture 2"/>
          <p:cNvPicPr>
            <a:picLocks noChangeAspect="1" noChangeArrowheads="1"/>
          </p:cNvPicPr>
          <p:nvPr/>
        </p:nvPicPr>
        <p:blipFill>
          <a:blip r:embed="rId7" cstate="print">
            <a:duotone>
              <a:prstClr val="black"/>
              <a:srgbClr val="FF6600">
                <a:tint val="45000"/>
                <a:satMod val="400000"/>
              </a:srgbClr>
            </a:duotone>
            <a:lum bright="20000" contrast="40000"/>
            <a:extLst>
              <a:ext uri="{BEBA8EAE-BF5A-486C-A8C5-ECC9F3942E4B}">
                <a14:imgProps xmlns:a14="http://schemas.microsoft.com/office/drawing/2010/main" xmlns="">
                  <a14:imgLayer r:embed="rId8">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t="75600"/>
          <a:stretch>
            <a:fillRect/>
          </a:stretch>
        </p:blipFill>
        <p:spPr bwMode="auto">
          <a:xfrm>
            <a:off x="1475656" y="3071813"/>
            <a:ext cx="3178894" cy="741362"/>
          </a:xfrm>
          <a:prstGeom prst="rect">
            <a:avLst/>
          </a:prstGeom>
          <a:noFill/>
          <a:ln>
            <a:noFill/>
          </a:ln>
          <a:effectLst>
            <a:outerShdw sx="101000" sy="101000" algn="ctr" rotWithShape="0">
              <a:srgbClr val="FFFF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6" name="Picture 2"/>
          <p:cNvPicPr>
            <a:picLocks noChangeAspect="1" noChangeArrowheads="1"/>
          </p:cNvPicPr>
          <p:nvPr/>
        </p:nvPicPr>
        <p:blipFill>
          <a:blip r:embed="rId5" cstate="print">
            <a:duotone>
              <a:prstClr val="black"/>
              <a:srgbClr val="FF6600">
                <a:tint val="45000"/>
                <a:satMod val="400000"/>
              </a:srgbClr>
            </a:duotone>
            <a:lum bright="30000"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3696411">
            <a:off x="2149306" y="1695832"/>
            <a:ext cx="3088096" cy="741362"/>
          </a:xfrm>
          <a:prstGeom prst="rect">
            <a:avLst/>
          </a:prstGeom>
          <a:noFill/>
          <a:ln>
            <a:noFill/>
          </a:ln>
          <a:effectLst>
            <a:outerShdw sx="101000" sy="101000" algn="ctr" rotWithShape="0">
              <a:srgbClr val="FFFF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 name="Picture 2"/>
          <p:cNvPicPr>
            <a:picLocks noChangeAspect="1" noChangeArrowheads="1"/>
          </p:cNvPicPr>
          <p:nvPr/>
        </p:nvPicPr>
        <p:blipFill>
          <a:blip r:embed="rId5" cstate="print">
            <a:duotone>
              <a:prstClr val="black"/>
              <a:srgbClr val="FF6600">
                <a:tint val="45000"/>
                <a:satMod val="400000"/>
              </a:srgbClr>
            </a:duotone>
            <a:lum contrast="40000"/>
            <a:extLst>
              <a:ext uri="{BEBA8EAE-BF5A-486C-A8C5-ECC9F3942E4B}">
                <a14:imgProps xmlns:a14="http://schemas.microsoft.com/office/drawing/2010/main" xmlns="">
                  <a14:imgLayer r:embed="rId6">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b="75600"/>
          <a:stretch>
            <a:fillRect/>
          </a:stretch>
        </p:blipFill>
        <p:spPr bwMode="auto">
          <a:xfrm rot="1903500">
            <a:off x="1536058" y="2417778"/>
            <a:ext cx="3036528" cy="741363"/>
          </a:xfrm>
          <a:prstGeom prst="rect">
            <a:avLst/>
          </a:prstGeom>
          <a:noFill/>
          <a:ln>
            <a:noFill/>
          </a:ln>
          <a:effectLst>
            <a:outerShdw sx="98000" sy="98000" algn="ctr" rotWithShape="0">
              <a:srgbClr val="FF66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 name="19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73000">
                <a:srgbClr val="C00000"/>
              </a:gs>
              <a:gs pos="0">
                <a:srgbClr val="FFFF99">
                  <a:lumMod val="75000"/>
                </a:srgbClr>
              </a:gs>
              <a:gs pos="100000">
                <a:schemeClr val="accent2">
                  <a:lumMod val="26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Forma libre"/>
          <p:cNvSpPr/>
          <p:nvPr/>
        </p:nvSpPr>
        <p:spPr>
          <a:xfrm rot="10800000">
            <a:off x="-40079"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85000">
                <a:srgbClr val="C00000"/>
              </a:gs>
              <a:gs pos="44000">
                <a:srgbClr val="FF6600"/>
              </a:gs>
              <a:gs pos="0">
                <a:srgbClr val="FFFF99">
                  <a:lumMod val="75000"/>
                </a:srgbClr>
              </a:gs>
              <a:gs pos="100000">
                <a:schemeClr val="accent2">
                  <a:lumMod val="8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36879256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52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000" fill="hold"/>
                                        <p:tgtEl>
                                          <p:spTgt spid="8"/>
                                        </p:tgtEl>
                                        <p:attrNameLst>
                                          <p:attrName>ppt_w</p:attrName>
                                        </p:attrNameLst>
                                      </p:cBhvr>
                                      <p:tavLst>
                                        <p:tav tm="0">
                                          <p:val>
                                            <p:fltVal val="0"/>
                                          </p:val>
                                        </p:tav>
                                        <p:tav tm="100000">
                                          <p:val>
                                            <p:strVal val="#ppt_w"/>
                                          </p:val>
                                        </p:tav>
                                      </p:tavLst>
                                    </p:anim>
                                    <p:anim calcmode="lin" valueType="num">
                                      <p:cBhvr>
                                        <p:cTn id="11" dur="4000" fill="hold"/>
                                        <p:tgtEl>
                                          <p:spTgt spid="8"/>
                                        </p:tgtEl>
                                        <p:attrNameLst>
                                          <p:attrName>ppt_h</p:attrName>
                                        </p:attrNameLst>
                                      </p:cBhvr>
                                      <p:tavLst>
                                        <p:tav tm="0">
                                          <p:val>
                                            <p:fltVal val="0"/>
                                          </p:val>
                                        </p:tav>
                                        <p:tav tm="100000">
                                          <p:val>
                                            <p:strVal val="#ppt_h"/>
                                          </p:val>
                                        </p:tav>
                                      </p:tavLst>
                                    </p:anim>
                                    <p:anim calcmode="lin" valueType="num">
                                      <p:cBhvr>
                                        <p:cTn id="12" dur="4000" fill="hold"/>
                                        <p:tgtEl>
                                          <p:spTgt spid="8"/>
                                        </p:tgtEl>
                                        <p:attrNameLst>
                                          <p:attrName>ppt_x</p:attrName>
                                        </p:attrNameLst>
                                      </p:cBhvr>
                                      <p:tavLst>
                                        <p:tav tm="0">
                                          <p:val>
                                            <p:fltVal val="0.5"/>
                                          </p:val>
                                        </p:tav>
                                        <p:tav tm="100000">
                                          <p:val>
                                            <p:strVal val="#ppt_x"/>
                                          </p:val>
                                        </p:tav>
                                      </p:tavLst>
                                    </p:anim>
                                    <p:anim calcmode="lin" valueType="num">
                                      <p:cBhvr>
                                        <p:cTn id="13" dur="4000" fill="hold"/>
                                        <p:tgtEl>
                                          <p:spTgt spid="8"/>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4000" fill="hold"/>
                                        <p:tgtEl>
                                          <p:spTgt spid="8"/>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fltVal val="0"/>
                                          </p:val>
                                        </p:tav>
                                        <p:tav tm="100000">
                                          <p:val>
                                            <p:strVal val="#ppt_w"/>
                                          </p:val>
                                        </p:tav>
                                      </p:tavLst>
                                    </p:anim>
                                    <p:anim calcmode="lin" valueType="num">
                                      <p:cBhvr>
                                        <p:cTn id="19" dur="4000" fill="hold"/>
                                        <p:tgtEl>
                                          <p:spTgt spid="5"/>
                                        </p:tgtEl>
                                        <p:attrNameLst>
                                          <p:attrName>ppt_h</p:attrName>
                                        </p:attrNameLst>
                                      </p:cBhvr>
                                      <p:tavLst>
                                        <p:tav tm="0">
                                          <p:val>
                                            <p:fltVal val="0"/>
                                          </p:val>
                                        </p:tav>
                                        <p:tav tm="100000">
                                          <p:val>
                                            <p:strVal val="#ppt_h"/>
                                          </p:val>
                                        </p:tav>
                                      </p:tavLst>
                                    </p:anim>
                                    <p:anim calcmode="lin" valueType="num">
                                      <p:cBhvr>
                                        <p:cTn id="20" dur="4000" fill="hold"/>
                                        <p:tgtEl>
                                          <p:spTgt spid="5"/>
                                        </p:tgtEl>
                                        <p:attrNameLst>
                                          <p:attrName>ppt_x</p:attrName>
                                        </p:attrNameLst>
                                      </p:cBhvr>
                                      <p:tavLst>
                                        <p:tav tm="0">
                                          <p:val>
                                            <p:fltVal val="0.5"/>
                                          </p:val>
                                        </p:tav>
                                        <p:tav tm="100000">
                                          <p:val>
                                            <p:strVal val="#ppt_x"/>
                                          </p:val>
                                        </p:tav>
                                      </p:tavLst>
                                    </p:anim>
                                    <p:anim calcmode="lin" valueType="num">
                                      <p:cBhvr>
                                        <p:cTn id="21" dur="4000" fill="hold"/>
                                        <p:tgtEl>
                                          <p:spTgt spid="5"/>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4000" fill="hold"/>
                                        <p:tgtEl>
                                          <p:spTgt spid="5"/>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4000" fill="hold"/>
                                        <p:tgtEl>
                                          <p:spTgt spid="6"/>
                                        </p:tgtEl>
                                        <p:attrNameLst>
                                          <p:attrName>ppt_w</p:attrName>
                                        </p:attrNameLst>
                                      </p:cBhvr>
                                      <p:tavLst>
                                        <p:tav tm="0">
                                          <p:val>
                                            <p:fltVal val="0"/>
                                          </p:val>
                                        </p:tav>
                                        <p:tav tm="100000">
                                          <p:val>
                                            <p:strVal val="#ppt_w"/>
                                          </p:val>
                                        </p:tav>
                                      </p:tavLst>
                                    </p:anim>
                                    <p:anim calcmode="lin" valueType="num">
                                      <p:cBhvr>
                                        <p:cTn id="27" dur="4000" fill="hold"/>
                                        <p:tgtEl>
                                          <p:spTgt spid="6"/>
                                        </p:tgtEl>
                                        <p:attrNameLst>
                                          <p:attrName>ppt_h</p:attrName>
                                        </p:attrNameLst>
                                      </p:cBhvr>
                                      <p:tavLst>
                                        <p:tav tm="0">
                                          <p:val>
                                            <p:fltVal val="0"/>
                                          </p:val>
                                        </p:tav>
                                        <p:tav tm="100000">
                                          <p:val>
                                            <p:strVal val="#ppt_h"/>
                                          </p:val>
                                        </p:tav>
                                      </p:tavLst>
                                    </p:anim>
                                    <p:anim calcmode="lin" valueType="num">
                                      <p:cBhvr>
                                        <p:cTn id="28" dur="4000" fill="hold"/>
                                        <p:tgtEl>
                                          <p:spTgt spid="6"/>
                                        </p:tgtEl>
                                        <p:attrNameLst>
                                          <p:attrName>ppt_x</p:attrName>
                                        </p:attrNameLst>
                                      </p:cBhvr>
                                      <p:tavLst>
                                        <p:tav tm="0">
                                          <p:val>
                                            <p:fltVal val="0.5"/>
                                          </p:val>
                                        </p:tav>
                                        <p:tav tm="100000">
                                          <p:val>
                                            <p:strVal val="#ppt_x"/>
                                          </p:val>
                                        </p:tav>
                                      </p:tavLst>
                                    </p:anim>
                                    <p:anim calcmode="lin" valueType="num">
                                      <p:cBhvr>
                                        <p:cTn id="29" dur="4000" fill="hold"/>
                                        <p:tgtEl>
                                          <p:spTgt spid="6"/>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4000" fill="hold"/>
                                        <p:tgtEl>
                                          <p:spTgt spid="6"/>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4000" fill="hold"/>
                                        <p:tgtEl>
                                          <p:spTgt spid="9"/>
                                        </p:tgtEl>
                                        <p:attrNameLst>
                                          <p:attrName>ppt_w</p:attrName>
                                        </p:attrNameLst>
                                      </p:cBhvr>
                                      <p:tavLst>
                                        <p:tav tm="0">
                                          <p:val>
                                            <p:fltVal val="0"/>
                                          </p:val>
                                        </p:tav>
                                        <p:tav tm="100000">
                                          <p:val>
                                            <p:strVal val="#ppt_w"/>
                                          </p:val>
                                        </p:tav>
                                      </p:tavLst>
                                    </p:anim>
                                    <p:anim calcmode="lin" valueType="num">
                                      <p:cBhvr>
                                        <p:cTn id="35" dur="4000" fill="hold"/>
                                        <p:tgtEl>
                                          <p:spTgt spid="9"/>
                                        </p:tgtEl>
                                        <p:attrNameLst>
                                          <p:attrName>ppt_h</p:attrName>
                                        </p:attrNameLst>
                                      </p:cBhvr>
                                      <p:tavLst>
                                        <p:tav tm="0">
                                          <p:val>
                                            <p:fltVal val="0"/>
                                          </p:val>
                                        </p:tav>
                                        <p:tav tm="100000">
                                          <p:val>
                                            <p:strVal val="#ppt_h"/>
                                          </p:val>
                                        </p:tav>
                                      </p:tavLst>
                                    </p:anim>
                                    <p:anim calcmode="lin" valueType="num">
                                      <p:cBhvr>
                                        <p:cTn id="36" dur="4000" fill="hold"/>
                                        <p:tgtEl>
                                          <p:spTgt spid="9"/>
                                        </p:tgtEl>
                                        <p:attrNameLst>
                                          <p:attrName>ppt_x</p:attrName>
                                        </p:attrNameLst>
                                      </p:cBhvr>
                                      <p:tavLst>
                                        <p:tav tm="0">
                                          <p:val>
                                            <p:fltVal val="0.5"/>
                                          </p:val>
                                        </p:tav>
                                        <p:tav tm="100000">
                                          <p:val>
                                            <p:strVal val="#ppt_x"/>
                                          </p:val>
                                        </p:tav>
                                      </p:tavLst>
                                    </p:anim>
                                    <p:anim calcmode="lin" valueType="num">
                                      <p:cBhvr>
                                        <p:cTn id="37" dur="4000" fill="hold"/>
                                        <p:tgtEl>
                                          <p:spTgt spid="9"/>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4000" fill="hold"/>
                                        <p:tgtEl>
                                          <p:spTgt spid="9"/>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4000" fill="hold"/>
                                        <p:tgtEl>
                                          <p:spTgt spid="10"/>
                                        </p:tgtEl>
                                        <p:attrNameLst>
                                          <p:attrName>ppt_w</p:attrName>
                                        </p:attrNameLst>
                                      </p:cBhvr>
                                      <p:tavLst>
                                        <p:tav tm="0">
                                          <p:val>
                                            <p:fltVal val="0"/>
                                          </p:val>
                                        </p:tav>
                                        <p:tav tm="100000">
                                          <p:val>
                                            <p:strVal val="#ppt_w"/>
                                          </p:val>
                                        </p:tav>
                                      </p:tavLst>
                                    </p:anim>
                                    <p:anim calcmode="lin" valueType="num">
                                      <p:cBhvr>
                                        <p:cTn id="43" dur="4000" fill="hold"/>
                                        <p:tgtEl>
                                          <p:spTgt spid="10"/>
                                        </p:tgtEl>
                                        <p:attrNameLst>
                                          <p:attrName>ppt_h</p:attrName>
                                        </p:attrNameLst>
                                      </p:cBhvr>
                                      <p:tavLst>
                                        <p:tav tm="0">
                                          <p:val>
                                            <p:fltVal val="0"/>
                                          </p:val>
                                        </p:tav>
                                        <p:tav tm="100000">
                                          <p:val>
                                            <p:strVal val="#ppt_h"/>
                                          </p:val>
                                        </p:tav>
                                      </p:tavLst>
                                    </p:anim>
                                    <p:anim calcmode="lin" valueType="num">
                                      <p:cBhvr>
                                        <p:cTn id="44" dur="4000" fill="hold"/>
                                        <p:tgtEl>
                                          <p:spTgt spid="10"/>
                                        </p:tgtEl>
                                        <p:attrNameLst>
                                          <p:attrName>ppt_x</p:attrName>
                                        </p:attrNameLst>
                                      </p:cBhvr>
                                      <p:tavLst>
                                        <p:tav tm="0">
                                          <p:val>
                                            <p:fltVal val="0.5"/>
                                          </p:val>
                                        </p:tav>
                                        <p:tav tm="100000">
                                          <p:val>
                                            <p:strVal val="#ppt_x"/>
                                          </p:val>
                                        </p:tav>
                                      </p:tavLst>
                                    </p:anim>
                                    <p:anim calcmode="lin" valueType="num">
                                      <p:cBhvr>
                                        <p:cTn id="45" dur="4000" fill="hold"/>
                                        <p:tgtEl>
                                          <p:spTgt spid="10"/>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4000" fill="hold"/>
                                        <p:tgtEl>
                                          <p:spTgt spid="10"/>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4000" fill="hold"/>
                                        <p:tgtEl>
                                          <p:spTgt spid="11"/>
                                        </p:tgtEl>
                                        <p:attrNameLst>
                                          <p:attrName>ppt_w</p:attrName>
                                        </p:attrNameLst>
                                      </p:cBhvr>
                                      <p:tavLst>
                                        <p:tav tm="0">
                                          <p:val>
                                            <p:fltVal val="0"/>
                                          </p:val>
                                        </p:tav>
                                        <p:tav tm="100000">
                                          <p:val>
                                            <p:strVal val="#ppt_w"/>
                                          </p:val>
                                        </p:tav>
                                      </p:tavLst>
                                    </p:anim>
                                    <p:anim calcmode="lin" valueType="num">
                                      <p:cBhvr>
                                        <p:cTn id="51" dur="4000" fill="hold"/>
                                        <p:tgtEl>
                                          <p:spTgt spid="11"/>
                                        </p:tgtEl>
                                        <p:attrNameLst>
                                          <p:attrName>ppt_h</p:attrName>
                                        </p:attrNameLst>
                                      </p:cBhvr>
                                      <p:tavLst>
                                        <p:tav tm="0">
                                          <p:val>
                                            <p:fltVal val="0"/>
                                          </p:val>
                                        </p:tav>
                                        <p:tav tm="100000">
                                          <p:val>
                                            <p:strVal val="#ppt_h"/>
                                          </p:val>
                                        </p:tav>
                                      </p:tavLst>
                                    </p:anim>
                                    <p:anim calcmode="lin" valueType="num">
                                      <p:cBhvr>
                                        <p:cTn id="52" dur="4000" fill="hold"/>
                                        <p:tgtEl>
                                          <p:spTgt spid="11"/>
                                        </p:tgtEl>
                                        <p:attrNameLst>
                                          <p:attrName>ppt_x</p:attrName>
                                        </p:attrNameLst>
                                      </p:cBhvr>
                                      <p:tavLst>
                                        <p:tav tm="0">
                                          <p:val>
                                            <p:fltVal val="0.5"/>
                                          </p:val>
                                        </p:tav>
                                        <p:tav tm="100000">
                                          <p:val>
                                            <p:strVal val="#ppt_x"/>
                                          </p:val>
                                        </p:tav>
                                      </p:tavLst>
                                    </p:anim>
                                    <p:anim calcmode="lin" valueType="num">
                                      <p:cBhvr>
                                        <p:cTn id="53" dur="4000" fill="hold"/>
                                        <p:tgtEl>
                                          <p:spTgt spid="11"/>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4000" fill="hold"/>
                                        <p:tgtEl>
                                          <p:spTgt spid="11"/>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4000" fill="hold"/>
                                        <p:tgtEl>
                                          <p:spTgt spid="12"/>
                                        </p:tgtEl>
                                        <p:attrNameLst>
                                          <p:attrName>ppt_w</p:attrName>
                                        </p:attrNameLst>
                                      </p:cBhvr>
                                      <p:tavLst>
                                        <p:tav tm="0">
                                          <p:val>
                                            <p:fltVal val="0"/>
                                          </p:val>
                                        </p:tav>
                                        <p:tav tm="100000">
                                          <p:val>
                                            <p:strVal val="#ppt_w"/>
                                          </p:val>
                                        </p:tav>
                                      </p:tavLst>
                                    </p:anim>
                                    <p:anim calcmode="lin" valueType="num">
                                      <p:cBhvr>
                                        <p:cTn id="59" dur="4000" fill="hold"/>
                                        <p:tgtEl>
                                          <p:spTgt spid="12"/>
                                        </p:tgtEl>
                                        <p:attrNameLst>
                                          <p:attrName>ppt_h</p:attrName>
                                        </p:attrNameLst>
                                      </p:cBhvr>
                                      <p:tavLst>
                                        <p:tav tm="0">
                                          <p:val>
                                            <p:fltVal val="0"/>
                                          </p:val>
                                        </p:tav>
                                        <p:tav tm="100000">
                                          <p:val>
                                            <p:strVal val="#ppt_h"/>
                                          </p:val>
                                        </p:tav>
                                      </p:tavLst>
                                    </p:anim>
                                    <p:anim calcmode="lin" valueType="num">
                                      <p:cBhvr>
                                        <p:cTn id="60" dur="4000" fill="hold"/>
                                        <p:tgtEl>
                                          <p:spTgt spid="12"/>
                                        </p:tgtEl>
                                        <p:attrNameLst>
                                          <p:attrName>ppt_x</p:attrName>
                                        </p:attrNameLst>
                                      </p:cBhvr>
                                      <p:tavLst>
                                        <p:tav tm="0">
                                          <p:val>
                                            <p:fltVal val="0.5"/>
                                          </p:val>
                                        </p:tav>
                                        <p:tav tm="100000">
                                          <p:val>
                                            <p:strVal val="#ppt_x"/>
                                          </p:val>
                                        </p:tav>
                                      </p:tavLst>
                                    </p:anim>
                                    <p:anim calcmode="lin" valueType="num">
                                      <p:cBhvr>
                                        <p:cTn id="61" dur="4000" fill="hold"/>
                                        <p:tgtEl>
                                          <p:spTgt spid="12"/>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4000" fill="hold"/>
                                        <p:tgtEl>
                                          <p:spTgt spid="12"/>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p:cTn id="66" dur="4000" fill="hold"/>
                                        <p:tgtEl>
                                          <p:spTgt spid="13"/>
                                        </p:tgtEl>
                                        <p:attrNameLst>
                                          <p:attrName>ppt_w</p:attrName>
                                        </p:attrNameLst>
                                      </p:cBhvr>
                                      <p:tavLst>
                                        <p:tav tm="0">
                                          <p:val>
                                            <p:fltVal val="0"/>
                                          </p:val>
                                        </p:tav>
                                        <p:tav tm="100000">
                                          <p:val>
                                            <p:strVal val="#ppt_w"/>
                                          </p:val>
                                        </p:tav>
                                      </p:tavLst>
                                    </p:anim>
                                    <p:anim calcmode="lin" valueType="num">
                                      <p:cBhvr>
                                        <p:cTn id="67" dur="4000" fill="hold"/>
                                        <p:tgtEl>
                                          <p:spTgt spid="13"/>
                                        </p:tgtEl>
                                        <p:attrNameLst>
                                          <p:attrName>ppt_h</p:attrName>
                                        </p:attrNameLst>
                                      </p:cBhvr>
                                      <p:tavLst>
                                        <p:tav tm="0">
                                          <p:val>
                                            <p:fltVal val="0"/>
                                          </p:val>
                                        </p:tav>
                                        <p:tav tm="100000">
                                          <p:val>
                                            <p:strVal val="#ppt_h"/>
                                          </p:val>
                                        </p:tav>
                                      </p:tavLst>
                                    </p:anim>
                                    <p:anim calcmode="lin" valueType="num">
                                      <p:cBhvr>
                                        <p:cTn id="68" dur="4000" fill="hold"/>
                                        <p:tgtEl>
                                          <p:spTgt spid="13"/>
                                        </p:tgtEl>
                                        <p:attrNameLst>
                                          <p:attrName>ppt_x</p:attrName>
                                        </p:attrNameLst>
                                      </p:cBhvr>
                                      <p:tavLst>
                                        <p:tav tm="0">
                                          <p:val>
                                            <p:fltVal val="0.5"/>
                                          </p:val>
                                        </p:tav>
                                        <p:tav tm="100000">
                                          <p:val>
                                            <p:strVal val="#ppt_x"/>
                                          </p:val>
                                        </p:tav>
                                      </p:tavLst>
                                    </p:anim>
                                    <p:anim calcmode="lin" valueType="num">
                                      <p:cBhvr>
                                        <p:cTn id="69" dur="4000" fill="hold"/>
                                        <p:tgtEl>
                                          <p:spTgt spid="13"/>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4000" fill="hold"/>
                                        <p:tgtEl>
                                          <p:spTgt spid="13"/>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p:cTn id="74" dur="4000" fill="hold"/>
                                        <p:tgtEl>
                                          <p:spTgt spid="14"/>
                                        </p:tgtEl>
                                        <p:attrNameLst>
                                          <p:attrName>ppt_w</p:attrName>
                                        </p:attrNameLst>
                                      </p:cBhvr>
                                      <p:tavLst>
                                        <p:tav tm="0">
                                          <p:val>
                                            <p:fltVal val="0"/>
                                          </p:val>
                                        </p:tav>
                                        <p:tav tm="100000">
                                          <p:val>
                                            <p:strVal val="#ppt_w"/>
                                          </p:val>
                                        </p:tav>
                                      </p:tavLst>
                                    </p:anim>
                                    <p:anim calcmode="lin" valueType="num">
                                      <p:cBhvr>
                                        <p:cTn id="75" dur="4000" fill="hold"/>
                                        <p:tgtEl>
                                          <p:spTgt spid="14"/>
                                        </p:tgtEl>
                                        <p:attrNameLst>
                                          <p:attrName>ppt_h</p:attrName>
                                        </p:attrNameLst>
                                      </p:cBhvr>
                                      <p:tavLst>
                                        <p:tav tm="0">
                                          <p:val>
                                            <p:fltVal val="0"/>
                                          </p:val>
                                        </p:tav>
                                        <p:tav tm="100000">
                                          <p:val>
                                            <p:strVal val="#ppt_h"/>
                                          </p:val>
                                        </p:tav>
                                      </p:tavLst>
                                    </p:anim>
                                    <p:anim calcmode="lin" valueType="num">
                                      <p:cBhvr>
                                        <p:cTn id="76" dur="4000" fill="hold"/>
                                        <p:tgtEl>
                                          <p:spTgt spid="14"/>
                                        </p:tgtEl>
                                        <p:attrNameLst>
                                          <p:attrName>ppt_x</p:attrName>
                                        </p:attrNameLst>
                                      </p:cBhvr>
                                      <p:tavLst>
                                        <p:tav tm="0">
                                          <p:val>
                                            <p:fltVal val="0.5"/>
                                          </p:val>
                                        </p:tav>
                                        <p:tav tm="100000">
                                          <p:val>
                                            <p:strVal val="#ppt_x"/>
                                          </p:val>
                                        </p:tav>
                                      </p:tavLst>
                                    </p:anim>
                                    <p:anim calcmode="lin" valueType="num">
                                      <p:cBhvr>
                                        <p:cTn id="77" dur="4000" fill="hold"/>
                                        <p:tgtEl>
                                          <p:spTgt spid="14"/>
                                        </p:tgtEl>
                                        <p:attrNameLst>
                                          <p:attrName>ppt_y</p:attrName>
                                        </p:attrNameLst>
                                      </p:cBhvr>
                                      <p:tavLst>
                                        <p:tav tm="0">
                                          <p:val>
                                            <p:fltVal val="0.5"/>
                                          </p:val>
                                        </p:tav>
                                        <p:tav tm="100000">
                                          <p:val>
                                            <p:strVal val="#ppt_y"/>
                                          </p:val>
                                        </p:tav>
                                      </p:tavLst>
                                    </p:anim>
                                  </p:childTnLst>
                                </p:cTn>
                              </p:par>
                              <p:par>
                                <p:cTn id="78" presetID="8" presetClass="emph" presetSubtype="0" fill="hold" nodeType="withEffect">
                                  <p:stCondLst>
                                    <p:cond delay="0"/>
                                  </p:stCondLst>
                                  <p:childTnLst>
                                    <p:animRot by="21600000">
                                      <p:cBhvr>
                                        <p:cTn id="79" dur="4000" fill="hold"/>
                                        <p:tgtEl>
                                          <p:spTgt spid="14"/>
                                        </p:tgtEl>
                                        <p:attrNameLst>
                                          <p:attrName>r</p:attrName>
                                        </p:attrNameLst>
                                      </p:cBhvr>
                                    </p:animRot>
                                  </p:childTnLst>
                                </p:cTn>
                              </p:par>
                              <p:par>
                                <p:cTn id="80" presetID="23" presetClass="entr" presetSubtype="528"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4000" fill="hold"/>
                                        <p:tgtEl>
                                          <p:spTgt spid="15"/>
                                        </p:tgtEl>
                                        <p:attrNameLst>
                                          <p:attrName>ppt_w</p:attrName>
                                        </p:attrNameLst>
                                      </p:cBhvr>
                                      <p:tavLst>
                                        <p:tav tm="0">
                                          <p:val>
                                            <p:fltVal val="0"/>
                                          </p:val>
                                        </p:tav>
                                        <p:tav tm="100000">
                                          <p:val>
                                            <p:strVal val="#ppt_w"/>
                                          </p:val>
                                        </p:tav>
                                      </p:tavLst>
                                    </p:anim>
                                    <p:anim calcmode="lin" valueType="num">
                                      <p:cBhvr>
                                        <p:cTn id="83" dur="4000" fill="hold"/>
                                        <p:tgtEl>
                                          <p:spTgt spid="15"/>
                                        </p:tgtEl>
                                        <p:attrNameLst>
                                          <p:attrName>ppt_h</p:attrName>
                                        </p:attrNameLst>
                                      </p:cBhvr>
                                      <p:tavLst>
                                        <p:tav tm="0">
                                          <p:val>
                                            <p:fltVal val="0"/>
                                          </p:val>
                                        </p:tav>
                                        <p:tav tm="100000">
                                          <p:val>
                                            <p:strVal val="#ppt_h"/>
                                          </p:val>
                                        </p:tav>
                                      </p:tavLst>
                                    </p:anim>
                                    <p:anim calcmode="lin" valueType="num">
                                      <p:cBhvr>
                                        <p:cTn id="84" dur="4000" fill="hold"/>
                                        <p:tgtEl>
                                          <p:spTgt spid="15"/>
                                        </p:tgtEl>
                                        <p:attrNameLst>
                                          <p:attrName>ppt_x</p:attrName>
                                        </p:attrNameLst>
                                      </p:cBhvr>
                                      <p:tavLst>
                                        <p:tav tm="0">
                                          <p:val>
                                            <p:fltVal val="0.5"/>
                                          </p:val>
                                        </p:tav>
                                        <p:tav tm="100000">
                                          <p:val>
                                            <p:strVal val="#ppt_x"/>
                                          </p:val>
                                        </p:tav>
                                      </p:tavLst>
                                    </p:anim>
                                    <p:anim calcmode="lin" valueType="num">
                                      <p:cBhvr>
                                        <p:cTn id="85" dur="4000" fill="hold"/>
                                        <p:tgtEl>
                                          <p:spTgt spid="15"/>
                                        </p:tgtEl>
                                        <p:attrNameLst>
                                          <p:attrName>ppt_y</p:attrName>
                                        </p:attrNameLst>
                                      </p:cBhvr>
                                      <p:tavLst>
                                        <p:tav tm="0">
                                          <p:val>
                                            <p:fltVal val="0.5"/>
                                          </p:val>
                                        </p:tav>
                                        <p:tav tm="100000">
                                          <p:val>
                                            <p:strVal val="#ppt_y"/>
                                          </p:val>
                                        </p:tav>
                                      </p:tavLst>
                                    </p:anim>
                                  </p:childTnLst>
                                </p:cTn>
                              </p:par>
                              <p:par>
                                <p:cTn id="86" presetID="8" presetClass="emph" presetSubtype="0" fill="hold" nodeType="withEffect">
                                  <p:stCondLst>
                                    <p:cond delay="0"/>
                                  </p:stCondLst>
                                  <p:childTnLst>
                                    <p:animRot by="21600000">
                                      <p:cBhvr>
                                        <p:cTn id="87" dur="4000" fill="hold"/>
                                        <p:tgtEl>
                                          <p:spTgt spid="15"/>
                                        </p:tgtEl>
                                        <p:attrNameLst>
                                          <p:attrName>r</p:attrName>
                                        </p:attrNameLst>
                                      </p:cBhvr>
                                    </p:animRot>
                                  </p:childTnLst>
                                </p:cTn>
                              </p:par>
                              <p:par>
                                <p:cTn id="88" presetID="23" presetClass="entr" presetSubtype="528" fill="hold"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p:cTn id="90" dur="4000" fill="hold"/>
                                        <p:tgtEl>
                                          <p:spTgt spid="16"/>
                                        </p:tgtEl>
                                        <p:attrNameLst>
                                          <p:attrName>ppt_w</p:attrName>
                                        </p:attrNameLst>
                                      </p:cBhvr>
                                      <p:tavLst>
                                        <p:tav tm="0">
                                          <p:val>
                                            <p:fltVal val="0"/>
                                          </p:val>
                                        </p:tav>
                                        <p:tav tm="100000">
                                          <p:val>
                                            <p:strVal val="#ppt_w"/>
                                          </p:val>
                                        </p:tav>
                                      </p:tavLst>
                                    </p:anim>
                                    <p:anim calcmode="lin" valueType="num">
                                      <p:cBhvr>
                                        <p:cTn id="91" dur="4000" fill="hold"/>
                                        <p:tgtEl>
                                          <p:spTgt spid="16"/>
                                        </p:tgtEl>
                                        <p:attrNameLst>
                                          <p:attrName>ppt_h</p:attrName>
                                        </p:attrNameLst>
                                      </p:cBhvr>
                                      <p:tavLst>
                                        <p:tav tm="0">
                                          <p:val>
                                            <p:fltVal val="0"/>
                                          </p:val>
                                        </p:tav>
                                        <p:tav tm="100000">
                                          <p:val>
                                            <p:strVal val="#ppt_h"/>
                                          </p:val>
                                        </p:tav>
                                      </p:tavLst>
                                    </p:anim>
                                    <p:anim calcmode="lin" valueType="num">
                                      <p:cBhvr>
                                        <p:cTn id="92" dur="4000" fill="hold"/>
                                        <p:tgtEl>
                                          <p:spTgt spid="16"/>
                                        </p:tgtEl>
                                        <p:attrNameLst>
                                          <p:attrName>ppt_x</p:attrName>
                                        </p:attrNameLst>
                                      </p:cBhvr>
                                      <p:tavLst>
                                        <p:tav tm="0">
                                          <p:val>
                                            <p:fltVal val="0.5"/>
                                          </p:val>
                                        </p:tav>
                                        <p:tav tm="100000">
                                          <p:val>
                                            <p:strVal val="#ppt_x"/>
                                          </p:val>
                                        </p:tav>
                                      </p:tavLst>
                                    </p:anim>
                                    <p:anim calcmode="lin" valueType="num">
                                      <p:cBhvr>
                                        <p:cTn id="93" dur="4000" fill="hold"/>
                                        <p:tgtEl>
                                          <p:spTgt spid="16"/>
                                        </p:tgtEl>
                                        <p:attrNameLst>
                                          <p:attrName>ppt_y</p:attrName>
                                        </p:attrNameLst>
                                      </p:cBhvr>
                                      <p:tavLst>
                                        <p:tav tm="0">
                                          <p:val>
                                            <p:fltVal val="0.5"/>
                                          </p:val>
                                        </p:tav>
                                        <p:tav tm="100000">
                                          <p:val>
                                            <p:strVal val="#ppt_y"/>
                                          </p:val>
                                        </p:tav>
                                      </p:tavLst>
                                    </p:anim>
                                  </p:childTnLst>
                                </p:cTn>
                              </p:par>
                              <p:par>
                                <p:cTn id="94" presetID="8" presetClass="emph" presetSubtype="0" fill="hold" nodeType="withEffect">
                                  <p:stCondLst>
                                    <p:cond delay="0"/>
                                  </p:stCondLst>
                                  <p:childTnLst>
                                    <p:animRot by="21600000">
                                      <p:cBhvr>
                                        <p:cTn id="95" dur="4000" fill="hold"/>
                                        <p:tgtEl>
                                          <p:spTgt spid="16"/>
                                        </p:tgtEl>
                                        <p:attrNameLst>
                                          <p:attrName>r</p:attrName>
                                        </p:attrNameLst>
                                      </p:cBhvr>
                                    </p:animRot>
                                  </p:childTnLst>
                                </p:cTn>
                              </p:par>
                              <p:par>
                                <p:cTn id="96" presetID="23" presetClass="entr" presetSubtype="528" fill="hold" nodeType="with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p:cTn id="98" dur="4000" fill="hold"/>
                                        <p:tgtEl>
                                          <p:spTgt spid="17"/>
                                        </p:tgtEl>
                                        <p:attrNameLst>
                                          <p:attrName>ppt_w</p:attrName>
                                        </p:attrNameLst>
                                      </p:cBhvr>
                                      <p:tavLst>
                                        <p:tav tm="0">
                                          <p:val>
                                            <p:fltVal val="0"/>
                                          </p:val>
                                        </p:tav>
                                        <p:tav tm="100000">
                                          <p:val>
                                            <p:strVal val="#ppt_w"/>
                                          </p:val>
                                        </p:tav>
                                      </p:tavLst>
                                    </p:anim>
                                    <p:anim calcmode="lin" valueType="num">
                                      <p:cBhvr>
                                        <p:cTn id="99" dur="4000" fill="hold"/>
                                        <p:tgtEl>
                                          <p:spTgt spid="17"/>
                                        </p:tgtEl>
                                        <p:attrNameLst>
                                          <p:attrName>ppt_h</p:attrName>
                                        </p:attrNameLst>
                                      </p:cBhvr>
                                      <p:tavLst>
                                        <p:tav tm="0">
                                          <p:val>
                                            <p:fltVal val="0"/>
                                          </p:val>
                                        </p:tav>
                                        <p:tav tm="100000">
                                          <p:val>
                                            <p:strVal val="#ppt_h"/>
                                          </p:val>
                                        </p:tav>
                                      </p:tavLst>
                                    </p:anim>
                                    <p:anim calcmode="lin" valueType="num">
                                      <p:cBhvr>
                                        <p:cTn id="100" dur="4000" fill="hold"/>
                                        <p:tgtEl>
                                          <p:spTgt spid="17"/>
                                        </p:tgtEl>
                                        <p:attrNameLst>
                                          <p:attrName>ppt_x</p:attrName>
                                        </p:attrNameLst>
                                      </p:cBhvr>
                                      <p:tavLst>
                                        <p:tav tm="0">
                                          <p:val>
                                            <p:fltVal val="0.5"/>
                                          </p:val>
                                        </p:tav>
                                        <p:tav tm="100000">
                                          <p:val>
                                            <p:strVal val="#ppt_x"/>
                                          </p:val>
                                        </p:tav>
                                      </p:tavLst>
                                    </p:anim>
                                    <p:anim calcmode="lin" valueType="num">
                                      <p:cBhvr>
                                        <p:cTn id="101" dur="4000" fill="hold"/>
                                        <p:tgtEl>
                                          <p:spTgt spid="17"/>
                                        </p:tgtEl>
                                        <p:attrNameLst>
                                          <p:attrName>ppt_y</p:attrName>
                                        </p:attrNameLst>
                                      </p:cBhvr>
                                      <p:tavLst>
                                        <p:tav tm="0">
                                          <p:val>
                                            <p:fltVal val="0.5"/>
                                          </p:val>
                                        </p:tav>
                                        <p:tav tm="100000">
                                          <p:val>
                                            <p:strVal val="#ppt_y"/>
                                          </p:val>
                                        </p:tav>
                                      </p:tavLst>
                                    </p:anim>
                                  </p:childTnLst>
                                </p:cTn>
                              </p:par>
                              <p:par>
                                <p:cTn id="102" presetID="8" presetClass="emph" presetSubtype="0" fill="hold" nodeType="withEffect">
                                  <p:stCondLst>
                                    <p:cond delay="0"/>
                                  </p:stCondLst>
                                  <p:childTnLst>
                                    <p:animRot by="21600000">
                                      <p:cBhvr>
                                        <p:cTn id="103" dur="4000" fill="hold"/>
                                        <p:tgtEl>
                                          <p:spTgt spid="17"/>
                                        </p:tgtEl>
                                        <p:attrNameLst>
                                          <p:attrName>r</p:attrName>
                                        </p:attrNameLst>
                                      </p:cBhvr>
                                    </p:animRot>
                                  </p:childTnLst>
                                </p:cTn>
                              </p:par>
                            </p:childTnLst>
                          </p:cTn>
                        </p:par>
                        <p:par>
                          <p:cTn id="104" fill="hold">
                            <p:stCondLst>
                              <p:cond delay="4000"/>
                            </p:stCondLst>
                            <p:childTnLst>
                              <p:par>
                                <p:cTn id="105" presetID="23" presetClass="exit" presetSubtype="544" fill="hold" nodeType="afterEffect">
                                  <p:stCondLst>
                                    <p:cond delay="0"/>
                                  </p:stCondLst>
                                  <p:childTnLst>
                                    <p:anim calcmode="lin" valueType="num">
                                      <p:cBhvr>
                                        <p:cTn id="106" dur="3000"/>
                                        <p:tgtEl>
                                          <p:spTgt spid="8"/>
                                        </p:tgtEl>
                                        <p:attrNameLst>
                                          <p:attrName>ppt_w</p:attrName>
                                        </p:attrNameLst>
                                      </p:cBhvr>
                                      <p:tavLst>
                                        <p:tav tm="0">
                                          <p:val>
                                            <p:strVal val="ppt_w"/>
                                          </p:val>
                                        </p:tav>
                                        <p:tav tm="100000">
                                          <p:val>
                                            <p:fltVal val="0"/>
                                          </p:val>
                                        </p:tav>
                                      </p:tavLst>
                                    </p:anim>
                                    <p:anim calcmode="lin" valueType="num">
                                      <p:cBhvr>
                                        <p:cTn id="107" dur="3000"/>
                                        <p:tgtEl>
                                          <p:spTgt spid="8"/>
                                        </p:tgtEl>
                                        <p:attrNameLst>
                                          <p:attrName>ppt_h</p:attrName>
                                        </p:attrNameLst>
                                      </p:cBhvr>
                                      <p:tavLst>
                                        <p:tav tm="0">
                                          <p:val>
                                            <p:strVal val="ppt_h"/>
                                          </p:val>
                                        </p:tav>
                                        <p:tav tm="100000">
                                          <p:val>
                                            <p:fltVal val="0"/>
                                          </p:val>
                                        </p:tav>
                                      </p:tavLst>
                                    </p:anim>
                                    <p:anim calcmode="lin" valueType="num">
                                      <p:cBhvr>
                                        <p:cTn id="108" dur="3000"/>
                                        <p:tgtEl>
                                          <p:spTgt spid="8"/>
                                        </p:tgtEl>
                                        <p:attrNameLst>
                                          <p:attrName>ppt_x</p:attrName>
                                        </p:attrNameLst>
                                      </p:cBhvr>
                                      <p:tavLst>
                                        <p:tav tm="0">
                                          <p:val>
                                            <p:strVal val="ppt_x"/>
                                          </p:val>
                                        </p:tav>
                                        <p:tav tm="100000">
                                          <p:val>
                                            <p:fltVal val="0.5"/>
                                          </p:val>
                                        </p:tav>
                                      </p:tavLst>
                                    </p:anim>
                                    <p:anim calcmode="lin" valueType="num">
                                      <p:cBhvr>
                                        <p:cTn id="109" dur="3000"/>
                                        <p:tgtEl>
                                          <p:spTgt spid="8"/>
                                        </p:tgtEl>
                                        <p:attrNameLst>
                                          <p:attrName>ppt_y</p:attrName>
                                        </p:attrNameLst>
                                      </p:cBhvr>
                                      <p:tavLst>
                                        <p:tav tm="0">
                                          <p:val>
                                            <p:strVal val="ppt_y"/>
                                          </p:val>
                                        </p:tav>
                                        <p:tav tm="100000">
                                          <p:val>
                                            <p:fltVal val="0.5"/>
                                          </p:val>
                                        </p:tav>
                                      </p:tavLst>
                                    </p:anim>
                                    <p:set>
                                      <p:cBhvr>
                                        <p:cTn id="110" dur="1" fill="hold">
                                          <p:stCondLst>
                                            <p:cond delay="2999"/>
                                          </p:stCondLst>
                                        </p:cTn>
                                        <p:tgtEl>
                                          <p:spTgt spid="8"/>
                                        </p:tgtEl>
                                        <p:attrNameLst>
                                          <p:attrName>style.visibility</p:attrName>
                                        </p:attrNameLst>
                                      </p:cBhvr>
                                      <p:to>
                                        <p:strVal val="hidden"/>
                                      </p:to>
                                    </p:set>
                                  </p:childTnLst>
                                </p:cTn>
                              </p:par>
                              <p:par>
                                <p:cTn id="111" presetID="8" presetClass="emph" presetSubtype="0" fill="hold" nodeType="withEffect">
                                  <p:stCondLst>
                                    <p:cond delay="0"/>
                                  </p:stCondLst>
                                  <p:childTnLst>
                                    <p:animRot by="-21600000">
                                      <p:cBhvr>
                                        <p:cTn id="112" dur="3000" fill="hold"/>
                                        <p:tgtEl>
                                          <p:spTgt spid="8"/>
                                        </p:tgtEl>
                                        <p:attrNameLst>
                                          <p:attrName>r</p:attrName>
                                        </p:attrNameLst>
                                      </p:cBhvr>
                                    </p:animRot>
                                  </p:childTnLst>
                                </p:cTn>
                              </p:par>
                              <p:par>
                                <p:cTn id="113" presetID="23" presetClass="exit" presetSubtype="544" fill="hold" nodeType="withEffect">
                                  <p:stCondLst>
                                    <p:cond delay="0"/>
                                  </p:stCondLst>
                                  <p:childTnLst>
                                    <p:anim calcmode="lin" valueType="num">
                                      <p:cBhvr>
                                        <p:cTn id="114" dur="3000"/>
                                        <p:tgtEl>
                                          <p:spTgt spid="5"/>
                                        </p:tgtEl>
                                        <p:attrNameLst>
                                          <p:attrName>ppt_w</p:attrName>
                                        </p:attrNameLst>
                                      </p:cBhvr>
                                      <p:tavLst>
                                        <p:tav tm="0">
                                          <p:val>
                                            <p:strVal val="ppt_w"/>
                                          </p:val>
                                        </p:tav>
                                        <p:tav tm="100000">
                                          <p:val>
                                            <p:fltVal val="0"/>
                                          </p:val>
                                        </p:tav>
                                      </p:tavLst>
                                    </p:anim>
                                    <p:anim calcmode="lin" valueType="num">
                                      <p:cBhvr>
                                        <p:cTn id="115" dur="3000"/>
                                        <p:tgtEl>
                                          <p:spTgt spid="5"/>
                                        </p:tgtEl>
                                        <p:attrNameLst>
                                          <p:attrName>ppt_h</p:attrName>
                                        </p:attrNameLst>
                                      </p:cBhvr>
                                      <p:tavLst>
                                        <p:tav tm="0">
                                          <p:val>
                                            <p:strVal val="ppt_h"/>
                                          </p:val>
                                        </p:tav>
                                        <p:tav tm="100000">
                                          <p:val>
                                            <p:fltVal val="0"/>
                                          </p:val>
                                        </p:tav>
                                      </p:tavLst>
                                    </p:anim>
                                    <p:anim calcmode="lin" valueType="num">
                                      <p:cBhvr>
                                        <p:cTn id="116" dur="3000"/>
                                        <p:tgtEl>
                                          <p:spTgt spid="5"/>
                                        </p:tgtEl>
                                        <p:attrNameLst>
                                          <p:attrName>ppt_x</p:attrName>
                                        </p:attrNameLst>
                                      </p:cBhvr>
                                      <p:tavLst>
                                        <p:tav tm="0">
                                          <p:val>
                                            <p:strVal val="ppt_x"/>
                                          </p:val>
                                        </p:tav>
                                        <p:tav tm="100000">
                                          <p:val>
                                            <p:fltVal val="0.5"/>
                                          </p:val>
                                        </p:tav>
                                      </p:tavLst>
                                    </p:anim>
                                    <p:anim calcmode="lin" valueType="num">
                                      <p:cBhvr>
                                        <p:cTn id="117" dur="3000"/>
                                        <p:tgtEl>
                                          <p:spTgt spid="5"/>
                                        </p:tgtEl>
                                        <p:attrNameLst>
                                          <p:attrName>ppt_y</p:attrName>
                                        </p:attrNameLst>
                                      </p:cBhvr>
                                      <p:tavLst>
                                        <p:tav tm="0">
                                          <p:val>
                                            <p:strVal val="ppt_y"/>
                                          </p:val>
                                        </p:tav>
                                        <p:tav tm="100000">
                                          <p:val>
                                            <p:fltVal val="0.5"/>
                                          </p:val>
                                        </p:tav>
                                      </p:tavLst>
                                    </p:anim>
                                    <p:set>
                                      <p:cBhvr>
                                        <p:cTn id="118" dur="1" fill="hold">
                                          <p:stCondLst>
                                            <p:cond delay="2999"/>
                                          </p:stCondLst>
                                        </p:cTn>
                                        <p:tgtEl>
                                          <p:spTgt spid="5"/>
                                        </p:tgtEl>
                                        <p:attrNameLst>
                                          <p:attrName>style.visibility</p:attrName>
                                        </p:attrNameLst>
                                      </p:cBhvr>
                                      <p:to>
                                        <p:strVal val="hidden"/>
                                      </p:to>
                                    </p:set>
                                  </p:childTnLst>
                                </p:cTn>
                              </p:par>
                              <p:par>
                                <p:cTn id="119" presetID="8" presetClass="emph" presetSubtype="0" fill="hold" nodeType="withEffect">
                                  <p:stCondLst>
                                    <p:cond delay="0"/>
                                  </p:stCondLst>
                                  <p:childTnLst>
                                    <p:animRot by="-21600000">
                                      <p:cBhvr>
                                        <p:cTn id="120" dur="3000" fill="hold"/>
                                        <p:tgtEl>
                                          <p:spTgt spid="5"/>
                                        </p:tgtEl>
                                        <p:attrNameLst>
                                          <p:attrName>r</p:attrName>
                                        </p:attrNameLst>
                                      </p:cBhvr>
                                    </p:animRot>
                                  </p:childTnLst>
                                </p:cTn>
                              </p:par>
                              <p:par>
                                <p:cTn id="121" presetID="23" presetClass="exit" presetSubtype="544" fill="hold" nodeType="withEffect">
                                  <p:stCondLst>
                                    <p:cond delay="0"/>
                                  </p:stCondLst>
                                  <p:childTnLst>
                                    <p:anim calcmode="lin" valueType="num">
                                      <p:cBhvr>
                                        <p:cTn id="122" dur="3000"/>
                                        <p:tgtEl>
                                          <p:spTgt spid="6"/>
                                        </p:tgtEl>
                                        <p:attrNameLst>
                                          <p:attrName>ppt_w</p:attrName>
                                        </p:attrNameLst>
                                      </p:cBhvr>
                                      <p:tavLst>
                                        <p:tav tm="0">
                                          <p:val>
                                            <p:strVal val="ppt_w"/>
                                          </p:val>
                                        </p:tav>
                                        <p:tav tm="100000">
                                          <p:val>
                                            <p:fltVal val="0"/>
                                          </p:val>
                                        </p:tav>
                                      </p:tavLst>
                                    </p:anim>
                                    <p:anim calcmode="lin" valueType="num">
                                      <p:cBhvr>
                                        <p:cTn id="123" dur="3000"/>
                                        <p:tgtEl>
                                          <p:spTgt spid="6"/>
                                        </p:tgtEl>
                                        <p:attrNameLst>
                                          <p:attrName>ppt_h</p:attrName>
                                        </p:attrNameLst>
                                      </p:cBhvr>
                                      <p:tavLst>
                                        <p:tav tm="0">
                                          <p:val>
                                            <p:strVal val="ppt_h"/>
                                          </p:val>
                                        </p:tav>
                                        <p:tav tm="100000">
                                          <p:val>
                                            <p:fltVal val="0"/>
                                          </p:val>
                                        </p:tav>
                                      </p:tavLst>
                                    </p:anim>
                                    <p:anim calcmode="lin" valueType="num">
                                      <p:cBhvr>
                                        <p:cTn id="124" dur="3000"/>
                                        <p:tgtEl>
                                          <p:spTgt spid="6"/>
                                        </p:tgtEl>
                                        <p:attrNameLst>
                                          <p:attrName>ppt_x</p:attrName>
                                        </p:attrNameLst>
                                      </p:cBhvr>
                                      <p:tavLst>
                                        <p:tav tm="0">
                                          <p:val>
                                            <p:strVal val="ppt_x"/>
                                          </p:val>
                                        </p:tav>
                                        <p:tav tm="100000">
                                          <p:val>
                                            <p:fltVal val="0.5"/>
                                          </p:val>
                                        </p:tav>
                                      </p:tavLst>
                                    </p:anim>
                                    <p:anim calcmode="lin" valueType="num">
                                      <p:cBhvr>
                                        <p:cTn id="125" dur="3000"/>
                                        <p:tgtEl>
                                          <p:spTgt spid="6"/>
                                        </p:tgtEl>
                                        <p:attrNameLst>
                                          <p:attrName>ppt_y</p:attrName>
                                        </p:attrNameLst>
                                      </p:cBhvr>
                                      <p:tavLst>
                                        <p:tav tm="0">
                                          <p:val>
                                            <p:strVal val="ppt_y"/>
                                          </p:val>
                                        </p:tav>
                                        <p:tav tm="100000">
                                          <p:val>
                                            <p:fltVal val="0.5"/>
                                          </p:val>
                                        </p:tav>
                                      </p:tavLst>
                                    </p:anim>
                                    <p:set>
                                      <p:cBhvr>
                                        <p:cTn id="126" dur="1" fill="hold">
                                          <p:stCondLst>
                                            <p:cond delay="2999"/>
                                          </p:stCondLst>
                                        </p:cTn>
                                        <p:tgtEl>
                                          <p:spTgt spid="6"/>
                                        </p:tgtEl>
                                        <p:attrNameLst>
                                          <p:attrName>style.visibility</p:attrName>
                                        </p:attrNameLst>
                                      </p:cBhvr>
                                      <p:to>
                                        <p:strVal val="hidden"/>
                                      </p:to>
                                    </p:se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3000" fill="hold"/>
                                        <p:tgtEl>
                                          <p:spTgt spid="9"/>
                                        </p:tgtEl>
                                        <p:attrNameLst>
                                          <p:attrName>r</p:attrName>
                                        </p:attrNameLst>
                                      </p:cBhvr>
                                    </p:animRot>
                                  </p:childTnLst>
                                </p:cTn>
                              </p:par>
                              <p:par>
                                <p:cTn id="137" presetID="23" presetClass="exit" presetSubtype="544" fill="hold" nodeType="withEffect">
                                  <p:stCondLst>
                                    <p:cond delay="0"/>
                                  </p:stCondLst>
                                  <p:childTnLst>
                                    <p:anim calcmode="lin" valueType="num">
                                      <p:cBhvr>
                                        <p:cTn id="138" dur="3000"/>
                                        <p:tgtEl>
                                          <p:spTgt spid="10"/>
                                        </p:tgtEl>
                                        <p:attrNameLst>
                                          <p:attrName>ppt_w</p:attrName>
                                        </p:attrNameLst>
                                      </p:cBhvr>
                                      <p:tavLst>
                                        <p:tav tm="0">
                                          <p:val>
                                            <p:strVal val="ppt_w"/>
                                          </p:val>
                                        </p:tav>
                                        <p:tav tm="100000">
                                          <p:val>
                                            <p:fltVal val="0"/>
                                          </p:val>
                                        </p:tav>
                                      </p:tavLst>
                                    </p:anim>
                                    <p:anim calcmode="lin" valueType="num">
                                      <p:cBhvr>
                                        <p:cTn id="139" dur="3000"/>
                                        <p:tgtEl>
                                          <p:spTgt spid="10"/>
                                        </p:tgtEl>
                                        <p:attrNameLst>
                                          <p:attrName>ppt_h</p:attrName>
                                        </p:attrNameLst>
                                      </p:cBhvr>
                                      <p:tavLst>
                                        <p:tav tm="0">
                                          <p:val>
                                            <p:strVal val="ppt_h"/>
                                          </p:val>
                                        </p:tav>
                                        <p:tav tm="100000">
                                          <p:val>
                                            <p:fltVal val="0"/>
                                          </p:val>
                                        </p:tav>
                                      </p:tavLst>
                                    </p:anim>
                                    <p:anim calcmode="lin" valueType="num">
                                      <p:cBhvr>
                                        <p:cTn id="140" dur="3000"/>
                                        <p:tgtEl>
                                          <p:spTgt spid="10"/>
                                        </p:tgtEl>
                                        <p:attrNameLst>
                                          <p:attrName>ppt_x</p:attrName>
                                        </p:attrNameLst>
                                      </p:cBhvr>
                                      <p:tavLst>
                                        <p:tav tm="0">
                                          <p:val>
                                            <p:strVal val="ppt_x"/>
                                          </p:val>
                                        </p:tav>
                                        <p:tav tm="100000">
                                          <p:val>
                                            <p:fltVal val="0.5"/>
                                          </p:val>
                                        </p:tav>
                                      </p:tavLst>
                                    </p:anim>
                                    <p:anim calcmode="lin" valueType="num">
                                      <p:cBhvr>
                                        <p:cTn id="141" dur="3000"/>
                                        <p:tgtEl>
                                          <p:spTgt spid="10"/>
                                        </p:tgtEl>
                                        <p:attrNameLst>
                                          <p:attrName>ppt_y</p:attrName>
                                        </p:attrNameLst>
                                      </p:cBhvr>
                                      <p:tavLst>
                                        <p:tav tm="0">
                                          <p:val>
                                            <p:strVal val="ppt_y"/>
                                          </p:val>
                                        </p:tav>
                                        <p:tav tm="100000">
                                          <p:val>
                                            <p:fltVal val="0.5"/>
                                          </p:val>
                                        </p:tav>
                                      </p:tavLst>
                                    </p:anim>
                                    <p:set>
                                      <p:cBhvr>
                                        <p:cTn id="142" dur="1" fill="hold">
                                          <p:stCondLst>
                                            <p:cond delay="2999"/>
                                          </p:stCondLst>
                                        </p:cTn>
                                        <p:tgtEl>
                                          <p:spTgt spid="10"/>
                                        </p:tgtEl>
                                        <p:attrNameLst>
                                          <p:attrName>style.visibility</p:attrName>
                                        </p:attrNameLst>
                                      </p:cBhvr>
                                      <p:to>
                                        <p:strVal val="hidden"/>
                                      </p:to>
                                    </p:set>
                                  </p:childTnLst>
                                </p:cTn>
                              </p:par>
                              <p:par>
                                <p:cTn id="143" presetID="8" presetClass="emph" presetSubtype="0" fill="hold" nodeType="withEffect">
                                  <p:stCondLst>
                                    <p:cond delay="0"/>
                                  </p:stCondLst>
                                  <p:childTnLst>
                                    <p:animRot by="-21600000">
                                      <p:cBhvr>
                                        <p:cTn id="144" dur="3000" fill="hold"/>
                                        <p:tgtEl>
                                          <p:spTgt spid="10"/>
                                        </p:tgtEl>
                                        <p:attrNameLst>
                                          <p:attrName>r</p:attrName>
                                        </p:attrNameLst>
                                      </p:cBhvr>
                                    </p:animRot>
                                  </p:childTnLst>
                                </p:cTn>
                              </p:par>
                              <p:par>
                                <p:cTn id="145" presetID="23" presetClass="exit" presetSubtype="544" fill="hold" nodeType="withEffect">
                                  <p:stCondLst>
                                    <p:cond delay="0"/>
                                  </p:stCondLst>
                                  <p:childTnLst>
                                    <p:anim calcmode="lin" valueType="num">
                                      <p:cBhvr>
                                        <p:cTn id="146" dur="3000"/>
                                        <p:tgtEl>
                                          <p:spTgt spid="11"/>
                                        </p:tgtEl>
                                        <p:attrNameLst>
                                          <p:attrName>ppt_w</p:attrName>
                                        </p:attrNameLst>
                                      </p:cBhvr>
                                      <p:tavLst>
                                        <p:tav tm="0">
                                          <p:val>
                                            <p:strVal val="ppt_w"/>
                                          </p:val>
                                        </p:tav>
                                        <p:tav tm="100000">
                                          <p:val>
                                            <p:fltVal val="0"/>
                                          </p:val>
                                        </p:tav>
                                      </p:tavLst>
                                    </p:anim>
                                    <p:anim calcmode="lin" valueType="num">
                                      <p:cBhvr>
                                        <p:cTn id="147" dur="3000"/>
                                        <p:tgtEl>
                                          <p:spTgt spid="11"/>
                                        </p:tgtEl>
                                        <p:attrNameLst>
                                          <p:attrName>ppt_h</p:attrName>
                                        </p:attrNameLst>
                                      </p:cBhvr>
                                      <p:tavLst>
                                        <p:tav tm="0">
                                          <p:val>
                                            <p:strVal val="ppt_h"/>
                                          </p:val>
                                        </p:tav>
                                        <p:tav tm="100000">
                                          <p:val>
                                            <p:fltVal val="0"/>
                                          </p:val>
                                        </p:tav>
                                      </p:tavLst>
                                    </p:anim>
                                    <p:anim calcmode="lin" valueType="num">
                                      <p:cBhvr>
                                        <p:cTn id="148" dur="3000"/>
                                        <p:tgtEl>
                                          <p:spTgt spid="11"/>
                                        </p:tgtEl>
                                        <p:attrNameLst>
                                          <p:attrName>ppt_x</p:attrName>
                                        </p:attrNameLst>
                                      </p:cBhvr>
                                      <p:tavLst>
                                        <p:tav tm="0">
                                          <p:val>
                                            <p:strVal val="ppt_x"/>
                                          </p:val>
                                        </p:tav>
                                        <p:tav tm="100000">
                                          <p:val>
                                            <p:fltVal val="0.5"/>
                                          </p:val>
                                        </p:tav>
                                      </p:tavLst>
                                    </p:anim>
                                    <p:anim calcmode="lin" valueType="num">
                                      <p:cBhvr>
                                        <p:cTn id="149" dur="3000"/>
                                        <p:tgtEl>
                                          <p:spTgt spid="11"/>
                                        </p:tgtEl>
                                        <p:attrNameLst>
                                          <p:attrName>ppt_y</p:attrName>
                                        </p:attrNameLst>
                                      </p:cBhvr>
                                      <p:tavLst>
                                        <p:tav tm="0">
                                          <p:val>
                                            <p:strVal val="ppt_y"/>
                                          </p:val>
                                        </p:tav>
                                        <p:tav tm="100000">
                                          <p:val>
                                            <p:fltVal val="0.5"/>
                                          </p:val>
                                        </p:tav>
                                      </p:tavLst>
                                    </p:anim>
                                    <p:set>
                                      <p:cBhvr>
                                        <p:cTn id="150" dur="1" fill="hold">
                                          <p:stCondLst>
                                            <p:cond delay="2999"/>
                                          </p:stCondLst>
                                        </p:cTn>
                                        <p:tgtEl>
                                          <p:spTgt spid="11"/>
                                        </p:tgtEl>
                                        <p:attrNameLst>
                                          <p:attrName>style.visibility</p:attrName>
                                        </p:attrNameLst>
                                      </p:cBhvr>
                                      <p:to>
                                        <p:strVal val="hidden"/>
                                      </p:to>
                                    </p:set>
                                  </p:childTnLst>
                                </p:cTn>
                              </p:par>
                              <p:par>
                                <p:cTn id="151" presetID="8" presetClass="emph" presetSubtype="0" fill="hold" nodeType="withEffect">
                                  <p:stCondLst>
                                    <p:cond delay="0"/>
                                  </p:stCondLst>
                                  <p:childTnLst>
                                    <p:animRot by="-21600000">
                                      <p:cBhvr>
                                        <p:cTn id="152" dur="3000" fill="hold"/>
                                        <p:tgtEl>
                                          <p:spTgt spid="11"/>
                                        </p:tgtEl>
                                        <p:attrNameLst>
                                          <p:attrName>r</p:attrName>
                                        </p:attrNameLst>
                                      </p:cBhvr>
                                    </p:animRot>
                                  </p:childTnLst>
                                </p:cTn>
                              </p:par>
                              <p:par>
                                <p:cTn id="153" presetID="23" presetClass="exit" presetSubtype="544" fill="hold" nodeType="withEffect">
                                  <p:stCondLst>
                                    <p:cond delay="0"/>
                                  </p:stCondLst>
                                  <p:childTnLst>
                                    <p:anim calcmode="lin" valueType="num">
                                      <p:cBhvr>
                                        <p:cTn id="154" dur="3000"/>
                                        <p:tgtEl>
                                          <p:spTgt spid="12"/>
                                        </p:tgtEl>
                                        <p:attrNameLst>
                                          <p:attrName>ppt_w</p:attrName>
                                        </p:attrNameLst>
                                      </p:cBhvr>
                                      <p:tavLst>
                                        <p:tav tm="0">
                                          <p:val>
                                            <p:strVal val="ppt_w"/>
                                          </p:val>
                                        </p:tav>
                                        <p:tav tm="100000">
                                          <p:val>
                                            <p:fltVal val="0"/>
                                          </p:val>
                                        </p:tav>
                                      </p:tavLst>
                                    </p:anim>
                                    <p:anim calcmode="lin" valueType="num">
                                      <p:cBhvr>
                                        <p:cTn id="155" dur="3000"/>
                                        <p:tgtEl>
                                          <p:spTgt spid="12"/>
                                        </p:tgtEl>
                                        <p:attrNameLst>
                                          <p:attrName>ppt_h</p:attrName>
                                        </p:attrNameLst>
                                      </p:cBhvr>
                                      <p:tavLst>
                                        <p:tav tm="0">
                                          <p:val>
                                            <p:strVal val="ppt_h"/>
                                          </p:val>
                                        </p:tav>
                                        <p:tav tm="100000">
                                          <p:val>
                                            <p:fltVal val="0"/>
                                          </p:val>
                                        </p:tav>
                                      </p:tavLst>
                                    </p:anim>
                                    <p:anim calcmode="lin" valueType="num">
                                      <p:cBhvr>
                                        <p:cTn id="156" dur="3000"/>
                                        <p:tgtEl>
                                          <p:spTgt spid="12"/>
                                        </p:tgtEl>
                                        <p:attrNameLst>
                                          <p:attrName>ppt_x</p:attrName>
                                        </p:attrNameLst>
                                      </p:cBhvr>
                                      <p:tavLst>
                                        <p:tav tm="0">
                                          <p:val>
                                            <p:strVal val="ppt_x"/>
                                          </p:val>
                                        </p:tav>
                                        <p:tav tm="100000">
                                          <p:val>
                                            <p:fltVal val="0.5"/>
                                          </p:val>
                                        </p:tav>
                                      </p:tavLst>
                                    </p:anim>
                                    <p:anim calcmode="lin" valueType="num">
                                      <p:cBhvr>
                                        <p:cTn id="157" dur="3000"/>
                                        <p:tgtEl>
                                          <p:spTgt spid="12"/>
                                        </p:tgtEl>
                                        <p:attrNameLst>
                                          <p:attrName>ppt_y</p:attrName>
                                        </p:attrNameLst>
                                      </p:cBhvr>
                                      <p:tavLst>
                                        <p:tav tm="0">
                                          <p:val>
                                            <p:strVal val="ppt_y"/>
                                          </p:val>
                                        </p:tav>
                                        <p:tav tm="100000">
                                          <p:val>
                                            <p:fltVal val="0.5"/>
                                          </p:val>
                                        </p:tav>
                                      </p:tavLst>
                                    </p:anim>
                                    <p:set>
                                      <p:cBhvr>
                                        <p:cTn id="158" dur="1" fill="hold">
                                          <p:stCondLst>
                                            <p:cond delay="2999"/>
                                          </p:stCondLst>
                                        </p:cTn>
                                        <p:tgtEl>
                                          <p:spTgt spid="12"/>
                                        </p:tgtEl>
                                        <p:attrNameLst>
                                          <p:attrName>style.visibility</p:attrName>
                                        </p:attrNameLst>
                                      </p:cBhvr>
                                      <p:to>
                                        <p:strVal val="hidden"/>
                                      </p:to>
                                    </p:set>
                                  </p:childTnLst>
                                </p:cTn>
                              </p:par>
                              <p:par>
                                <p:cTn id="159" presetID="8" presetClass="emph" presetSubtype="0" fill="hold" nodeType="withEffect">
                                  <p:stCondLst>
                                    <p:cond delay="0"/>
                                  </p:stCondLst>
                                  <p:childTnLst>
                                    <p:animRot by="-21600000">
                                      <p:cBhvr>
                                        <p:cTn id="160" dur="3000" fill="hold"/>
                                        <p:tgtEl>
                                          <p:spTgt spid="12"/>
                                        </p:tgtEl>
                                        <p:attrNameLst>
                                          <p:attrName>r</p:attrName>
                                        </p:attrNameLst>
                                      </p:cBhvr>
                                    </p:animRot>
                                  </p:childTnLst>
                                </p:cTn>
                              </p:par>
                              <p:par>
                                <p:cTn id="161" presetID="23" presetClass="exit" presetSubtype="544" fill="hold" nodeType="withEffect">
                                  <p:stCondLst>
                                    <p:cond delay="0"/>
                                  </p:stCondLst>
                                  <p:childTnLst>
                                    <p:anim calcmode="lin" valueType="num">
                                      <p:cBhvr>
                                        <p:cTn id="162" dur="3000"/>
                                        <p:tgtEl>
                                          <p:spTgt spid="17"/>
                                        </p:tgtEl>
                                        <p:attrNameLst>
                                          <p:attrName>ppt_w</p:attrName>
                                        </p:attrNameLst>
                                      </p:cBhvr>
                                      <p:tavLst>
                                        <p:tav tm="0">
                                          <p:val>
                                            <p:strVal val="ppt_w"/>
                                          </p:val>
                                        </p:tav>
                                        <p:tav tm="100000">
                                          <p:val>
                                            <p:fltVal val="0"/>
                                          </p:val>
                                        </p:tav>
                                      </p:tavLst>
                                    </p:anim>
                                    <p:anim calcmode="lin" valueType="num">
                                      <p:cBhvr>
                                        <p:cTn id="163" dur="3000"/>
                                        <p:tgtEl>
                                          <p:spTgt spid="17"/>
                                        </p:tgtEl>
                                        <p:attrNameLst>
                                          <p:attrName>ppt_h</p:attrName>
                                        </p:attrNameLst>
                                      </p:cBhvr>
                                      <p:tavLst>
                                        <p:tav tm="0">
                                          <p:val>
                                            <p:strVal val="ppt_h"/>
                                          </p:val>
                                        </p:tav>
                                        <p:tav tm="100000">
                                          <p:val>
                                            <p:fltVal val="0"/>
                                          </p:val>
                                        </p:tav>
                                      </p:tavLst>
                                    </p:anim>
                                    <p:anim calcmode="lin" valueType="num">
                                      <p:cBhvr>
                                        <p:cTn id="164" dur="3000"/>
                                        <p:tgtEl>
                                          <p:spTgt spid="17"/>
                                        </p:tgtEl>
                                        <p:attrNameLst>
                                          <p:attrName>ppt_x</p:attrName>
                                        </p:attrNameLst>
                                      </p:cBhvr>
                                      <p:tavLst>
                                        <p:tav tm="0">
                                          <p:val>
                                            <p:strVal val="ppt_x"/>
                                          </p:val>
                                        </p:tav>
                                        <p:tav tm="100000">
                                          <p:val>
                                            <p:fltVal val="0.5"/>
                                          </p:val>
                                        </p:tav>
                                      </p:tavLst>
                                    </p:anim>
                                    <p:anim calcmode="lin" valueType="num">
                                      <p:cBhvr>
                                        <p:cTn id="165" dur="3000"/>
                                        <p:tgtEl>
                                          <p:spTgt spid="17"/>
                                        </p:tgtEl>
                                        <p:attrNameLst>
                                          <p:attrName>ppt_y</p:attrName>
                                        </p:attrNameLst>
                                      </p:cBhvr>
                                      <p:tavLst>
                                        <p:tav tm="0">
                                          <p:val>
                                            <p:strVal val="ppt_y"/>
                                          </p:val>
                                        </p:tav>
                                        <p:tav tm="100000">
                                          <p:val>
                                            <p:fltVal val="0.5"/>
                                          </p:val>
                                        </p:tav>
                                      </p:tavLst>
                                    </p:anim>
                                    <p:set>
                                      <p:cBhvr>
                                        <p:cTn id="166" dur="1" fill="hold">
                                          <p:stCondLst>
                                            <p:cond delay="2999"/>
                                          </p:stCondLst>
                                        </p:cTn>
                                        <p:tgtEl>
                                          <p:spTgt spid="17"/>
                                        </p:tgtEl>
                                        <p:attrNameLst>
                                          <p:attrName>style.visibility</p:attrName>
                                        </p:attrNameLst>
                                      </p:cBhvr>
                                      <p:to>
                                        <p:strVal val="hidden"/>
                                      </p:to>
                                    </p:set>
                                  </p:childTnLst>
                                </p:cTn>
                              </p:par>
                              <p:par>
                                <p:cTn id="167" presetID="8" presetClass="emph" presetSubtype="0" fill="hold" nodeType="withEffect">
                                  <p:stCondLst>
                                    <p:cond delay="0"/>
                                  </p:stCondLst>
                                  <p:childTnLst>
                                    <p:animRot by="-21600000">
                                      <p:cBhvr>
                                        <p:cTn id="168" dur="3000" fill="hold"/>
                                        <p:tgtEl>
                                          <p:spTgt spid="17"/>
                                        </p:tgtEl>
                                        <p:attrNameLst>
                                          <p:attrName>r</p:attrName>
                                        </p:attrNameLst>
                                      </p:cBhvr>
                                    </p:animRot>
                                  </p:childTnLst>
                                </p:cTn>
                              </p:par>
                              <p:par>
                                <p:cTn id="169" presetID="23" presetClass="exit" presetSubtype="544" fill="hold" nodeType="withEffect">
                                  <p:stCondLst>
                                    <p:cond delay="0"/>
                                  </p:stCondLst>
                                  <p:childTnLst>
                                    <p:anim calcmode="lin" valueType="num">
                                      <p:cBhvr>
                                        <p:cTn id="170" dur="3000"/>
                                        <p:tgtEl>
                                          <p:spTgt spid="16"/>
                                        </p:tgtEl>
                                        <p:attrNameLst>
                                          <p:attrName>ppt_w</p:attrName>
                                        </p:attrNameLst>
                                      </p:cBhvr>
                                      <p:tavLst>
                                        <p:tav tm="0">
                                          <p:val>
                                            <p:strVal val="ppt_w"/>
                                          </p:val>
                                        </p:tav>
                                        <p:tav tm="100000">
                                          <p:val>
                                            <p:fltVal val="0"/>
                                          </p:val>
                                        </p:tav>
                                      </p:tavLst>
                                    </p:anim>
                                    <p:anim calcmode="lin" valueType="num">
                                      <p:cBhvr>
                                        <p:cTn id="171" dur="3000"/>
                                        <p:tgtEl>
                                          <p:spTgt spid="16"/>
                                        </p:tgtEl>
                                        <p:attrNameLst>
                                          <p:attrName>ppt_h</p:attrName>
                                        </p:attrNameLst>
                                      </p:cBhvr>
                                      <p:tavLst>
                                        <p:tav tm="0">
                                          <p:val>
                                            <p:strVal val="ppt_h"/>
                                          </p:val>
                                        </p:tav>
                                        <p:tav tm="100000">
                                          <p:val>
                                            <p:fltVal val="0"/>
                                          </p:val>
                                        </p:tav>
                                      </p:tavLst>
                                    </p:anim>
                                    <p:anim calcmode="lin" valueType="num">
                                      <p:cBhvr>
                                        <p:cTn id="172" dur="3000"/>
                                        <p:tgtEl>
                                          <p:spTgt spid="16"/>
                                        </p:tgtEl>
                                        <p:attrNameLst>
                                          <p:attrName>ppt_x</p:attrName>
                                        </p:attrNameLst>
                                      </p:cBhvr>
                                      <p:tavLst>
                                        <p:tav tm="0">
                                          <p:val>
                                            <p:strVal val="ppt_x"/>
                                          </p:val>
                                        </p:tav>
                                        <p:tav tm="100000">
                                          <p:val>
                                            <p:fltVal val="0.5"/>
                                          </p:val>
                                        </p:tav>
                                      </p:tavLst>
                                    </p:anim>
                                    <p:anim calcmode="lin" valueType="num">
                                      <p:cBhvr>
                                        <p:cTn id="173" dur="3000"/>
                                        <p:tgtEl>
                                          <p:spTgt spid="16"/>
                                        </p:tgtEl>
                                        <p:attrNameLst>
                                          <p:attrName>ppt_y</p:attrName>
                                        </p:attrNameLst>
                                      </p:cBhvr>
                                      <p:tavLst>
                                        <p:tav tm="0">
                                          <p:val>
                                            <p:strVal val="ppt_y"/>
                                          </p:val>
                                        </p:tav>
                                        <p:tav tm="100000">
                                          <p:val>
                                            <p:fltVal val="0.5"/>
                                          </p:val>
                                        </p:tav>
                                      </p:tavLst>
                                    </p:anim>
                                    <p:set>
                                      <p:cBhvr>
                                        <p:cTn id="174" dur="1" fill="hold">
                                          <p:stCondLst>
                                            <p:cond delay="2999"/>
                                          </p:stCondLst>
                                        </p:cTn>
                                        <p:tgtEl>
                                          <p:spTgt spid="16"/>
                                        </p:tgtEl>
                                        <p:attrNameLst>
                                          <p:attrName>style.visibility</p:attrName>
                                        </p:attrNameLst>
                                      </p:cBhvr>
                                      <p:to>
                                        <p:strVal val="hidden"/>
                                      </p:to>
                                    </p:set>
                                  </p:childTnLst>
                                </p:cTn>
                              </p:par>
                              <p:par>
                                <p:cTn id="175" presetID="8" presetClass="emph" presetSubtype="0" fill="hold" nodeType="withEffect">
                                  <p:stCondLst>
                                    <p:cond delay="0"/>
                                  </p:stCondLst>
                                  <p:childTnLst>
                                    <p:animRot by="-21600000">
                                      <p:cBhvr>
                                        <p:cTn id="176" dur="3000" fill="hold"/>
                                        <p:tgtEl>
                                          <p:spTgt spid="16"/>
                                        </p:tgtEl>
                                        <p:attrNameLst>
                                          <p:attrName>r</p:attrName>
                                        </p:attrNameLst>
                                      </p:cBhvr>
                                    </p:animRot>
                                  </p:childTnLst>
                                </p:cTn>
                              </p:par>
                              <p:par>
                                <p:cTn id="177" presetID="23" presetClass="exit" presetSubtype="544" fill="hold" nodeType="withEffect">
                                  <p:stCondLst>
                                    <p:cond delay="0"/>
                                  </p:stCondLst>
                                  <p:childTnLst>
                                    <p:anim calcmode="lin" valueType="num">
                                      <p:cBhvr>
                                        <p:cTn id="178" dur="3000"/>
                                        <p:tgtEl>
                                          <p:spTgt spid="15"/>
                                        </p:tgtEl>
                                        <p:attrNameLst>
                                          <p:attrName>ppt_w</p:attrName>
                                        </p:attrNameLst>
                                      </p:cBhvr>
                                      <p:tavLst>
                                        <p:tav tm="0">
                                          <p:val>
                                            <p:strVal val="ppt_w"/>
                                          </p:val>
                                        </p:tav>
                                        <p:tav tm="100000">
                                          <p:val>
                                            <p:fltVal val="0"/>
                                          </p:val>
                                        </p:tav>
                                      </p:tavLst>
                                    </p:anim>
                                    <p:anim calcmode="lin" valueType="num">
                                      <p:cBhvr>
                                        <p:cTn id="179" dur="3000"/>
                                        <p:tgtEl>
                                          <p:spTgt spid="15"/>
                                        </p:tgtEl>
                                        <p:attrNameLst>
                                          <p:attrName>ppt_h</p:attrName>
                                        </p:attrNameLst>
                                      </p:cBhvr>
                                      <p:tavLst>
                                        <p:tav tm="0">
                                          <p:val>
                                            <p:strVal val="ppt_h"/>
                                          </p:val>
                                        </p:tav>
                                        <p:tav tm="100000">
                                          <p:val>
                                            <p:fltVal val="0"/>
                                          </p:val>
                                        </p:tav>
                                      </p:tavLst>
                                    </p:anim>
                                    <p:anim calcmode="lin" valueType="num">
                                      <p:cBhvr>
                                        <p:cTn id="180" dur="3000"/>
                                        <p:tgtEl>
                                          <p:spTgt spid="15"/>
                                        </p:tgtEl>
                                        <p:attrNameLst>
                                          <p:attrName>ppt_x</p:attrName>
                                        </p:attrNameLst>
                                      </p:cBhvr>
                                      <p:tavLst>
                                        <p:tav tm="0">
                                          <p:val>
                                            <p:strVal val="ppt_x"/>
                                          </p:val>
                                        </p:tav>
                                        <p:tav tm="100000">
                                          <p:val>
                                            <p:fltVal val="0.5"/>
                                          </p:val>
                                        </p:tav>
                                      </p:tavLst>
                                    </p:anim>
                                    <p:anim calcmode="lin" valueType="num">
                                      <p:cBhvr>
                                        <p:cTn id="181" dur="3000"/>
                                        <p:tgtEl>
                                          <p:spTgt spid="15"/>
                                        </p:tgtEl>
                                        <p:attrNameLst>
                                          <p:attrName>ppt_y</p:attrName>
                                        </p:attrNameLst>
                                      </p:cBhvr>
                                      <p:tavLst>
                                        <p:tav tm="0">
                                          <p:val>
                                            <p:strVal val="ppt_y"/>
                                          </p:val>
                                        </p:tav>
                                        <p:tav tm="100000">
                                          <p:val>
                                            <p:fltVal val="0.5"/>
                                          </p:val>
                                        </p:tav>
                                      </p:tavLst>
                                    </p:anim>
                                    <p:set>
                                      <p:cBhvr>
                                        <p:cTn id="182" dur="1" fill="hold">
                                          <p:stCondLst>
                                            <p:cond delay="2999"/>
                                          </p:stCondLst>
                                        </p:cTn>
                                        <p:tgtEl>
                                          <p:spTgt spid="15"/>
                                        </p:tgtEl>
                                        <p:attrNameLst>
                                          <p:attrName>style.visibility</p:attrName>
                                        </p:attrNameLst>
                                      </p:cBhvr>
                                      <p:to>
                                        <p:strVal val="hidden"/>
                                      </p:to>
                                    </p:set>
                                  </p:childTnLst>
                                </p:cTn>
                              </p:par>
                              <p:par>
                                <p:cTn id="183" presetID="8" presetClass="emph" presetSubtype="0" fill="hold" nodeType="withEffect">
                                  <p:stCondLst>
                                    <p:cond delay="0"/>
                                  </p:stCondLst>
                                  <p:childTnLst>
                                    <p:animRot by="-21600000">
                                      <p:cBhvr>
                                        <p:cTn id="184" dur="3000" fill="hold"/>
                                        <p:tgtEl>
                                          <p:spTgt spid="15"/>
                                        </p:tgtEl>
                                        <p:attrNameLst>
                                          <p:attrName>r</p:attrName>
                                        </p:attrNameLst>
                                      </p:cBhvr>
                                    </p:animRot>
                                  </p:childTnLst>
                                </p:cTn>
                              </p:par>
                              <p:par>
                                <p:cTn id="185" presetID="23" presetClass="exit" presetSubtype="544" fill="hold" nodeType="withEffect">
                                  <p:stCondLst>
                                    <p:cond delay="0"/>
                                  </p:stCondLst>
                                  <p:childTnLst>
                                    <p:anim calcmode="lin" valueType="num">
                                      <p:cBhvr>
                                        <p:cTn id="186" dur="3000"/>
                                        <p:tgtEl>
                                          <p:spTgt spid="14"/>
                                        </p:tgtEl>
                                        <p:attrNameLst>
                                          <p:attrName>ppt_w</p:attrName>
                                        </p:attrNameLst>
                                      </p:cBhvr>
                                      <p:tavLst>
                                        <p:tav tm="0">
                                          <p:val>
                                            <p:strVal val="ppt_w"/>
                                          </p:val>
                                        </p:tav>
                                        <p:tav tm="100000">
                                          <p:val>
                                            <p:fltVal val="0"/>
                                          </p:val>
                                        </p:tav>
                                      </p:tavLst>
                                    </p:anim>
                                    <p:anim calcmode="lin" valueType="num">
                                      <p:cBhvr>
                                        <p:cTn id="187" dur="3000"/>
                                        <p:tgtEl>
                                          <p:spTgt spid="14"/>
                                        </p:tgtEl>
                                        <p:attrNameLst>
                                          <p:attrName>ppt_h</p:attrName>
                                        </p:attrNameLst>
                                      </p:cBhvr>
                                      <p:tavLst>
                                        <p:tav tm="0">
                                          <p:val>
                                            <p:strVal val="ppt_h"/>
                                          </p:val>
                                        </p:tav>
                                        <p:tav tm="100000">
                                          <p:val>
                                            <p:fltVal val="0"/>
                                          </p:val>
                                        </p:tav>
                                      </p:tavLst>
                                    </p:anim>
                                    <p:anim calcmode="lin" valueType="num">
                                      <p:cBhvr>
                                        <p:cTn id="188" dur="3000"/>
                                        <p:tgtEl>
                                          <p:spTgt spid="14"/>
                                        </p:tgtEl>
                                        <p:attrNameLst>
                                          <p:attrName>ppt_x</p:attrName>
                                        </p:attrNameLst>
                                      </p:cBhvr>
                                      <p:tavLst>
                                        <p:tav tm="0">
                                          <p:val>
                                            <p:strVal val="ppt_x"/>
                                          </p:val>
                                        </p:tav>
                                        <p:tav tm="100000">
                                          <p:val>
                                            <p:fltVal val="0.5"/>
                                          </p:val>
                                        </p:tav>
                                      </p:tavLst>
                                    </p:anim>
                                    <p:anim calcmode="lin" valueType="num">
                                      <p:cBhvr>
                                        <p:cTn id="189" dur="3000"/>
                                        <p:tgtEl>
                                          <p:spTgt spid="14"/>
                                        </p:tgtEl>
                                        <p:attrNameLst>
                                          <p:attrName>ppt_y</p:attrName>
                                        </p:attrNameLst>
                                      </p:cBhvr>
                                      <p:tavLst>
                                        <p:tav tm="0">
                                          <p:val>
                                            <p:strVal val="ppt_y"/>
                                          </p:val>
                                        </p:tav>
                                        <p:tav tm="100000">
                                          <p:val>
                                            <p:fltVal val="0.5"/>
                                          </p:val>
                                        </p:tav>
                                      </p:tavLst>
                                    </p:anim>
                                    <p:set>
                                      <p:cBhvr>
                                        <p:cTn id="190" dur="1" fill="hold">
                                          <p:stCondLst>
                                            <p:cond delay="2999"/>
                                          </p:stCondLst>
                                        </p:cTn>
                                        <p:tgtEl>
                                          <p:spTgt spid="14"/>
                                        </p:tgtEl>
                                        <p:attrNameLst>
                                          <p:attrName>style.visibility</p:attrName>
                                        </p:attrNameLst>
                                      </p:cBhvr>
                                      <p:to>
                                        <p:strVal val="hidden"/>
                                      </p:to>
                                    </p:set>
                                  </p:childTnLst>
                                </p:cTn>
                              </p:par>
                              <p:par>
                                <p:cTn id="191" presetID="8" presetClass="emph" presetSubtype="0" fill="hold" nodeType="withEffect">
                                  <p:stCondLst>
                                    <p:cond delay="0"/>
                                  </p:stCondLst>
                                  <p:childTnLst>
                                    <p:animRot by="-21600000">
                                      <p:cBhvr>
                                        <p:cTn id="192" dur="3000" fill="hold"/>
                                        <p:tgtEl>
                                          <p:spTgt spid="14"/>
                                        </p:tgtEl>
                                        <p:attrNameLst>
                                          <p:attrName>r</p:attrName>
                                        </p:attrNameLst>
                                      </p:cBhvr>
                                    </p:animRot>
                                  </p:childTnLst>
                                </p:cTn>
                              </p:par>
                              <p:par>
                                <p:cTn id="193" presetID="23" presetClass="exit" presetSubtype="544" fill="hold" nodeType="withEffect">
                                  <p:stCondLst>
                                    <p:cond delay="0"/>
                                  </p:stCondLst>
                                  <p:childTnLst>
                                    <p:anim calcmode="lin" valueType="num">
                                      <p:cBhvr>
                                        <p:cTn id="194" dur="3000"/>
                                        <p:tgtEl>
                                          <p:spTgt spid="13"/>
                                        </p:tgtEl>
                                        <p:attrNameLst>
                                          <p:attrName>ppt_w</p:attrName>
                                        </p:attrNameLst>
                                      </p:cBhvr>
                                      <p:tavLst>
                                        <p:tav tm="0">
                                          <p:val>
                                            <p:strVal val="ppt_w"/>
                                          </p:val>
                                        </p:tav>
                                        <p:tav tm="100000">
                                          <p:val>
                                            <p:fltVal val="0"/>
                                          </p:val>
                                        </p:tav>
                                      </p:tavLst>
                                    </p:anim>
                                    <p:anim calcmode="lin" valueType="num">
                                      <p:cBhvr>
                                        <p:cTn id="195" dur="3000"/>
                                        <p:tgtEl>
                                          <p:spTgt spid="13"/>
                                        </p:tgtEl>
                                        <p:attrNameLst>
                                          <p:attrName>ppt_h</p:attrName>
                                        </p:attrNameLst>
                                      </p:cBhvr>
                                      <p:tavLst>
                                        <p:tav tm="0">
                                          <p:val>
                                            <p:strVal val="ppt_h"/>
                                          </p:val>
                                        </p:tav>
                                        <p:tav tm="100000">
                                          <p:val>
                                            <p:fltVal val="0"/>
                                          </p:val>
                                        </p:tav>
                                      </p:tavLst>
                                    </p:anim>
                                    <p:anim calcmode="lin" valueType="num">
                                      <p:cBhvr>
                                        <p:cTn id="196" dur="3000"/>
                                        <p:tgtEl>
                                          <p:spTgt spid="13"/>
                                        </p:tgtEl>
                                        <p:attrNameLst>
                                          <p:attrName>ppt_x</p:attrName>
                                        </p:attrNameLst>
                                      </p:cBhvr>
                                      <p:tavLst>
                                        <p:tav tm="0">
                                          <p:val>
                                            <p:strVal val="ppt_x"/>
                                          </p:val>
                                        </p:tav>
                                        <p:tav tm="100000">
                                          <p:val>
                                            <p:fltVal val="0.5"/>
                                          </p:val>
                                        </p:tav>
                                      </p:tavLst>
                                    </p:anim>
                                    <p:anim calcmode="lin" valueType="num">
                                      <p:cBhvr>
                                        <p:cTn id="197" dur="3000"/>
                                        <p:tgtEl>
                                          <p:spTgt spid="13"/>
                                        </p:tgtEl>
                                        <p:attrNameLst>
                                          <p:attrName>ppt_y</p:attrName>
                                        </p:attrNameLst>
                                      </p:cBhvr>
                                      <p:tavLst>
                                        <p:tav tm="0">
                                          <p:val>
                                            <p:strVal val="ppt_y"/>
                                          </p:val>
                                        </p:tav>
                                        <p:tav tm="100000">
                                          <p:val>
                                            <p:fltVal val="0.5"/>
                                          </p:val>
                                        </p:tav>
                                      </p:tavLst>
                                    </p:anim>
                                    <p:set>
                                      <p:cBhvr>
                                        <p:cTn id="198" dur="1" fill="hold">
                                          <p:stCondLst>
                                            <p:cond delay="2999"/>
                                          </p:stCondLst>
                                        </p:cTn>
                                        <p:tgtEl>
                                          <p:spTgt spid="13"/>
                                        </p:tgtEl>
                                        <p:attrNameLst>
                                          <p:attrName>style.visibility</p:attrName>
                                        </p:attrNameLst>
                                      </p:cBhvr>
                                      <p:to>
                                        <p:strVal val="hidden"/>
                                      </p:to>
                                    </p:set>
                                  </p:childTnLst>
                                </p:cTn>
                              </p:par>
                              <p:par>
                                <p:cTn id="199" presetID="8" presetClass="emph" presetSubtype="0" fill="hold" nodeType="withEffect">
                                  <p:stCondLst>
                                    <p:cond delay="0"/>
                                  </p:stCondLst>
                                  <p:childTnLst>
                                    <p:animRot by="-21600000">
                                      <p:cBhvr>
                                        <p:cTn id="200" dur="3000" fill="hold"/>
                                        <p:tgtEl>
                                          <p:spTgt spid="13"/>
                                        </p:tgtEl>
                                        <p:attrNameLst>
                                          <p:attrName>r</p:attrName>
                                        </p:attrNameLst>
                                      </p:cBhvr>
                                    </p:animRot>
                                  </p:childTnLst>
                                </p:cTn>
                              </p:par>
                              <p:par>
                                <p:cTn id="201" presetID="6" presetClass="entr" presetSubtype="32" fill="hold" nodeType="withEffect">
                                  <p:stCondLst>
                                    <p:cond delay="500"/>
                                  </p:stCondLst>
                                  <p:childTnLst>
                                    <p:set>
                                      <p:cBhvr>
                                        <p:cTn id="202" dur="1" fill="hold">
                                          <p:stCondLst>
                                            <p:cond delay="0"/>
                                          </p:stCondLst>
                                        </p:cTn>
                                        <p:tgtEl>
                                          <p:spTgt spid="22"/>
                                        </p:tgtEl>
                                        <p:attrNameLst>
                                          <p:attrName>style.visibility</p:attrName>
                                        </p:attrNameLst>
                                      </p:cBhvr>
                                      <p:to>
                                        <p:strVal val="visible"/>
                                      </p:to>
                                    </p:set>
                                    <p:animEffect transition="in" filter="circle(out)">
                                      <p:cBhvr>
                                        <p:cTn id="203" dur="3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rot="2705258">
            <a:off x="3653728" y="2296237"/>
            <a:ext cx="1855018" cy="1887546"/>
          </a:xfrm>
          <a:prstGeom prst="rect">
            <a:avLst/>
          </a:prstGeom>
          <a:gradFill flip="none" rotWithShape="1">
            <a:gsLst>
              <a:gs pos="0">
                <a:srgbClr val="FFFFFF"/>
              </a:gs>
              <a:gs pos="25000">
                <a:schemeClr val="accent5">
                  <a:lumMod val="75000"/>
                </a:schemeClr>
              </a:gs>
              <a:gs pos="16000">
                <a:srgbClr val="6161FF">
                  <a:lumMod val="62000"/>
                  <a:lumOff val="38000"/>
                </a:srgbClr>
              </a:gs>
              <a:gs pos="7000">
                <a:srgbClr val="5DFFFF">
                  <a:lumMod val="57000"/>
                  <a:lumOff val="43000"/>
                </a:srgbClr>
              </a:gs>
              <a:gs pos="50000">
                <a:schemeClr val="accent5">
                  <a:lumMod val="20000"/>
                </a:schemeClr>
              </a:gs>
              <a:gs pos="75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18" name="17 Imagen" descr="Diapositiva2.JPG"/>
          <p:cNvPicPr>
            <a:picLocks noGrp="1" noChangeAspect="1"/>
          </p:cNvPicPr>
          <p:nvPr isPhoto="1"/>
        </p:nvPicPr>
        <p:blipFill>
          <a:blip r:embed="rId2" cstate="print">
            <a:lum/>
          </a:blip>
          <a:stretch>
            <a:fillRect/>
          </a:stretch>
        </p:blipFill>
        <p:spPr>
          <a:xfrm>
            <a:off x="0" y="332656"/>
            <a:ext cx="9144000" cy="6237312"/>
          </a:xfrm>
          <a:prstGeom prst="rect">
            <a:avLst/>
          </a:prstGeom>
          <a:noFill/>
          <a:ln>
            <a:noFill/>
          </a:ln>
        </p:spPr>
      </p:pic>
      <p:pic>
        <p:nvPicPr>
          <p:cNvPr id="2" name="Picture 7"/>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a:off x="1" y="0"/>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 name="Picture 7"/>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a:off x="-13416" y="5093948"/>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 name="Picture 7"/>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a:off x="7380312" y="-17265"/>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 name="Picture 7"/>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a:off x="7388675" y="5085184"/>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7"/>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a:off x="1403648" y="837797"/>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7"/>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a:off x="2859609" y="1717836"/>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7"/>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a:off x="6156176" y="820324"/>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7"/>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a:off x="4623297" y="1755551"/>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7"/>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a:off x="1403648" y="4225320"/>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7"/>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a:off x="2843808" y="3501008"/>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7"/>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a:off x="5963248" y="4213183"/>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7"/>
          <p:cNvPicPr>
            <a:picLocks noChangeAspect="1" noChangeArrowheads="1"/>
          </p:cNvPicPr>
          <p:nvPr/>
        </p:nvPicPr>
        <p:blipFill>
          <a:blip r:embed="rId3" cstate="print">
            <a:lum contrast="40000"/>
            <a:extLst>
              <a:ext uri="{28A0092B-C50C-407E-A947-70E740481C1C}">
                <a14:useLocalDpi xmlns:a14="http://schemas.microsoft.com/office/drawing/2010/main" xmlns="" val="0"/>
              </a:ext>
            </a:extLst>
          </a:blip>
          <a:srcRect/>
          <a:stretch>
            <a:fillRect/>
          </a:stretch>
        </p:blipFill>
        <p:spPr bwMode="auto">
          <a:xfrm>
            <a:off x="4644008" y="3429000"/>
            <a:ext cx="1763688" cy="1772816"/>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6" name="15 Forma libre"/>
          <p:cNvSpPr/>
          <p:nvPr/>
        </p:nvSpPr>
        <p:spPr>
          <a:xfrm>
            <a:off x="0"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23000">
                <a:schemeClr val="accent5">
                  <a:lumMod val="40000"/>
                  <a:lumOff val="60000"/>
                </a:schemeClr>
              </a:gs>
              <a:gs pos="89000">
                <a:schemeClr val="accent5">
                  <a:lumMod val="0"/>
                </a:schemeClr>
              </a:gs>
              <a:gs pos="0">
                <a:srgbClr val="FFC000">
                  <a:lumMod val="0"/>
                  <a:lumOff val="100000"/>
                </a:srgbClr>
              </a:gs>
              <a:gs pos="69000">
                <a:schemeClr val="accent1">
                  <a:lumMod val="75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Forma libre"/>
          <p:cNvSpPr/>
          <p:nvPr/>
        </p:nvSpPr>
        <p:spPr>
          <a:xfrm rot="10800000">
            <a:off x="-40079"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23000">
                <a:schemeClr val="accent5">
                  <a:lumMod val="40000"/>
                  <a:lumOff val="60000"/>
                </a:schemeClr>
              </a:gs>
              <a:gs pos="89000">
                <a:schemeClr val="accent5">
                  <a:lumMod val="0"/>
                </a:schemeClr>
              </a:gs>
              <a:gs pos="0">
                <a:srgbClr val="FFC000">
                  <a:lumMod val="0"/>
                  <a:lumOff val="100000"/>
                </a:srgbClr>
              </a:gs>
              <a:gs pos="69000">
                <a:schemeClr val="accent1">
                  <a:lumMod val="7500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Forma libre"/>
          <p:cNvSpPr/>
          <p:nvPr/>
        </p:nvSpPr>
        <p:spPr>
          <a:xfrm>
            <a:off x="-21764" y="-1"/>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chemeClr val="tx1"/>
              </a:gs>
              <a:gs pos="58000">
                <a:srgbClr val="002060">
                  <a:lumMod val="67000"/>
                  <a:lumOff val="33000"/>
                </a:srgbClr>
              </a:gs>
              <a:gs pos="44000">
                <a:srgbClr val="00B0F0">
                  <a:lumMod val="90000"/>
                </a:srgbClr>
              </a:gs>
              <a:gs pos="93000">
                <a:srgbClr val="006600">
                  <a:lumMod val="8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Forma libre"/>
          <p:cNvSpPr/>
          <p:nvPr/>
        </p:nvSpPr>
        <p:spPr>
          <a:xfrm rot="10800000">
            <a:off x="-40079" y="6022975"/>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8000">
                <a:srgbClr val="002060">
                  <a:lumMod val="67000"/>
                  <a:lumOff val="33000"/>
                </a:srgbClr>
              </a:gs>
              <a:gs pos="44000">
                <a:srgbClr val="00B0F0">
                  <a:lumMod val="90000"/>
                </a:srgbClr>
              </a:gs>
              <a:gs pos="93000">
                <a:srgbClr val="006600">
                  <a:lumMod val="8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330683456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fmla="#ppt_w*sin(2.5*pi*$)">
                                          <p:val>
                                            <p:fltVal val="0"/>
                                          </p:val>
                                        </p:tav>
                                        <p:tav tm="100000">
                                          <p:val>
                                            <p:fltVal val="1"/>
                                          </p:val>
                                        </p:tav>
                                      </p:tavLst>
                                    </p:anim>
                                    <p:anim calcmode="lin" valueType="num">
                                      <p:cBhvr>
                                        <p:cTn id="15" dur="3000" fill="hold"/>
                                        <p:tgtEl>
                                          <p:spTgt spid="2"/>
                                        </p:tgtEl>
                                        <p:attrNameLst>
                                          <p:attrName>ppt_h</p:attrName>
                                        </p:attrNameLst>
                                      </p:cBhvr>
                                      <p:tavLst>
                                        <p:tav tm="0">
                                          <p:val>
                                            <p:strVal val="#ppt_h"/>
                                          </p:val>
                                        </p:tav>
                                        <p:tav tm="100000">
                                          <p:val>
                                            <p:strVal val="#ppt_h"/>
                                          </p:val>
                                        </p:tav>
                                      </p:tavLst>
                                    </p:anim>
                                  </p:childTnLst>
                                </p:cTn>
                              </p:par>
                              <p:par>
                                <p:cTn id="16" presetID="2" presetClass="entr" presetSubtype="1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3000" fill="hold"/>
                                        <p:tgtEl>
                                          <p:spTgt spid="4"/>
                                        </p:tgtEl>
                                        <p:attrNameLst>
                                          <p:attrName>ppt_x</p:attrName>
                                        </p:attrNameLst>
                                      </p:cBhvr>
                                      <p:tavLst>
                                        <p:tav tm="0">
                                          <p:val>
                                            <p:strVal val="0-#ppt_w/2"/>
                                          </p:val>
                                        </p:tav>
                                        <p:tav tm="100000">
                                          <p:val>
                                            <p:strVal val="#ppt_x"/>
                                          </p:val>
                                        </p:tav>
                                      </p:tavLst>
                                    </p:anim>
                                    <p:anim calcmode="lin" valueType="num">
                                      <p:cBhvr additive="base">
                                        <p:cTn id="19" dur="3000" fill="hold"/>
                                        <p:tgtEl>
                                          <p:spTgt spid="4"/>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fmla="#ppt_w*sin(2.5*pi*$)">
                                          <p:val>
                                            <p:fltVal val="0"/>
                                          </p:val>
                                        </p:tav>
                                        <p:tav tm="100000">
                                          <p:val>
                                            <p:fltVal val="1"/>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par>
                                <p:cTn id="24" presetID="2" presetClass="entr" presetSubtype="3"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3000" fill="hold"/>
                                        <p:tgtEl>
                                          <p:spTgt spid="3"/>
                                        </p:tgtEl>
                                        <p:attrNameLst>
                                          <p:attrName>ppt_x</p:attrName>
                                        </p:attrNameLst>
                                      </p:cBhvr>
                                      <p:tavLst>
                                        <p:tav tm="0">
                                          <p:val>
                                            <p:strVal val="1+#ppt_w/2"/>
                                          </p:val>
                                        </p:tav>
                                        <p:tav tm="100000">
                                          <p:val>
                                            <p:strVal val="#ppt_x"/>
                                          </p:val>
                                        </p:tav>
                                      </p:tavLst>
                                    </p:anim>
                                    <p:anim calcmode="lin" valueType="num">
                                      <p:cBhvr additive="base">
                                        <p:cTn id="27" dur="3000" fill="hold"/>
                                        <p:tgtEl>
                                          <p:spTgt spid="3"/>
                                        </p:tgtEl>
                                        <p:attrNameLst>
                                          <p:attrName>ppt_y</p:attrName>
                                        </p:attrNameLst>
                                      </p:cBhvr>
                                      <p:tavLst>
                                        <p:tav tm="0">
                                          <p:val>
                                            <p:strVal val="0-#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3000" fill="hold"/>
                                        <p:tgtEl>
                                          <p:spTgt spid="3"/>
                                        </p:tgtEl>
                                        <p:attrNameLst>
                                          <p:attrName>ppt_w</p:attrName>
                                        </p:attrNameLst>
                                      </p:cBhvr>
                                      <p:tavLst>
                                        <p:tav tm="0" fmla="#ppt_w*sin(2.5*pi*$)">
                                          <p:val>
                                            <p:fltVal val="0"/>
                                          </p:val>
                                        </p:tav>
                                        <p:tav tm="100000">
                                          <p:val>
                                            <p:fltVal val="1"/>
                                          </p:val>
                                        </p:tav>
                                      </p:tavLst>
                                    </p:anim>
                                    <p:anim calcmode="lin" valueType="num">
                                      <p:cBhvr>
                                        <p:cTn id="31" dur="3000" fill="hold"/>
                                        <p:tgtEl>
                                          <p:spTgt spid="3"/>
                                        </p:tgtEl>
                                        <p:attrNameLst>
                                          <p:attrName>ppt_h</p:attrName>
                                        </p:attrNameLst>
                                      </p:cBhvr>
                                      <p:tavLst>
                                        <p:tav tm="0">
                                          <p:val>
                                            <p:strVal val="#ppt_h"/>
                                          </p:val>
                                        </p:tav>
                                        <p:tav tm="100000">
                                          <p:val>
                                            <p:strVal val="#ppt_h"/>
                                          </p:val>
                                        </p:tav>
                                      </p:tavLst>
                                    </p:anim>
                                  </p:childTnLst>
                                </p:cTn>
                              </p:par>
                              <p:par>
                                <p:cTn id="32" presetID="2" presetClass="entr" presetSubtype="9"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0-#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2" presetClass="entr" presetSubtype="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2" presetClass="entr" presetSubtype="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2" presetClass="entr" presetSubtype="12"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0-#ppt_w/2"/>
                                          </p:val>
                                        </p:tav>
                                        <p:tav tm="100000">
                                          <p:val>
                                            <p:strVal val="#ppt_x"/>
                                          </p:val>
                                        </p:tav>
                                      </p:tavLst>
                                    </p:anim>
                                    <p:anim calcmode="lin" valueType="num">
                                      <p:cBhvr additive="base">
                                        <p:cTn id="59" dur="3000" fill="hold"/>
                                        <p:tgtEl>
                                          <p:spTgt spid="8"/>
                                        </p:tgtEl>
                                        <p:attrNameLst>
                                          <p:attrName>ppt_y</p:attrName>
                                        </p:attrNameLst>
                                      </p:cBhvr>
                                      <p:tavLst>
                                        <p:tav tm="0">
                                          <p:val>
                                            <p:strVal val="1+#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3000" fill="hold"/>
                                        <p:tgtEl>
                                          <p:spTgt spid="8"/>
                                        </p:tgtEl>
                                        <p:attrNameLst>
                                          <p:attrName>ppt_w</p:attrName>
                                        </p:attrNameLst>
                                      </p:cBhvr>
                                      <p:tavLst>
                                        <p:tav tm="0" fmla="#ppt_w*sin(2.5*pi*$)">
                                          <p:val>
                                            <p:fltVal val="0"/>
                                          </p:val>
                                        </p:tav>
                                        <p:tav tm="100000">
                                          <p:val>
                                            <p:fltVal val="1"/>
                                          </p:val>
                                        </p:tav>
                                      </p:tavLst>
                                    </p:anim>
                                    <p:anim calcmode="lin" valueType="num">
                                      <p:cBhvr>
                                        <p:cTn id="63" dur="3000" fill="hold"/>
                                        <p:tgtEl>
                                          <p:spTgt spid="8"/>
                                        </p:tgtEl>
                                        <p:attrNameLst>
                                          <p:attrName>ppt_h</p:attrName>
                                        </p:attrNameLst>
                                      </p:cBhvr>
                                      <p:tavLst>
                                        <p:tav tm="0">
                                          <p:val>
                                            <p:strVal val="#ppt_h"/>
                                          </p:val>
                                        </p:tav>
                                        <p:tav tm="100000">
                                          <p:val>
                                            <p:strVal val="#ppt_h"/>
                                          </p:val>
                                        </p:tav>
                                      </p:tavLst>
                                    </p:anim>
                                  </p:childTnLst>
                                </p:cTn>
                              </p:par>
                              <p:par>
                                <p:cTn id="64" presetID="2" presetClass="entr" presetSubtype="12"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3000" fill="hold"/>
                                        <p:tgtEl>
                                          <p:spTgt spid="9"/>
                                        </p:tgtEl>
                                        <p:attrNameLst>
                                          <p:attrName>ppt_x</p:attrName>
                                        </p:attrNameLst>
                                      </p:cBhvr>
                                      <p:tavLst>
                                        <p:tav tm="0">
                                          <p:val>
                                            <p:strVal val="0-#ppt_w/2"/>
                                          </p:val>
                                        </p:tav>
                                        <p:tav tm="100000">
                                          <p:val>
                                            <p:strVal val="#ppt_x"/>
                                          </p:val>
                                        </p:tav>
                                      </p:tavLst>
                                    </p:anim>
                                    <p:anim calcmode="lin" valueType="num">
                                      <p:cBhvr additive="base">
                                        <p:cTn id="67" dur="3000" fill="hold"/>
                                        <p:tgtEl>
                                          <p:spTgt spid="9"/>
                                        </p:tgtEl>
                                        <p:attrNameLst>
                                          <p:attrName>ppt_y</p:attrName>
                                        </p:attrNameLst>
                                      </p:cBhvr>
                                      <p:tavLst>
                                        <p:tav tm="0">
                                          <p:val>
                                            <p:strVal val="1+#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3000" fill="hold"/>
                                        <p:tgtEl>
                                          <p:spTgt spid="9"/>
                                        </p:tgtEl>
                                        <p:attrNameLst>
                                          <p:attrName>ppt_w</p:attrName>
                                        </p:attrNameLst>
                                      </p:cBhvr>
                                      <p:tavLst>
                                        <p:tav tm="0" fmla="#ppt_w*sin(2.5*pi*$)">
                                          <p:val>
                                            <p:fltVal val="0"/>
                                          </p:val>
                                        </p:tav>
                                        <p:tav tm="100000">
                                          <p:val>
                                            <p:fltVal val="1"/>
                                          </p:val>
                                        </p:tav>
                                      </p:tavLst>
                                    </p:anim>
                                    <p:anim calcmode="lin" valueType="num">
                                      <p:cBhvr>
                                        <p:cTn id="71" dur="3000" fill="hold"/>
                                        <p:tgtEl>
                                          <p:spTgt spid="9"/>
                                        </p:tgtEl>
                                        <p:attrNameLst>
                                          <p:attrName>ppt_h</p:attrName>
                                        </p:attrNameLst>
                                      </p:cBhvr>
                                      <p:tavLst>
                                        <p:tav tm="0">
                                          <p:val>
                                            <p:strVal val="#ppt_h"/>
                                          </p:val>
                                        </p:tav>
                                        <p:tav tm="100000">
                                          <p:val>
                                            <p:strVal val="#ppt_h"/>
                                          </p:val>
                                        </p:tav>
                                      </p:tavLst>
                                    </p:anim>
                                  </p:childTnLst>
                                </p:cTn>
                              </p:par>
                              <p:par>
                                <p:cTn id="72" presetID="2" presetClass="entr" presetSubtype="3"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3000" fill="hold"/>
                                        <p:tgtEl>
                                          <p:spTgt spid="10"/>
                                        </p:tgtEl>
                                        <p:attrNameLst>
                                          <p:attrName>ppt_x</p:attrName>
                                        </p:attrNameLst>
                                      </p:cBhvr>
                                      <p:tavLst>
                                        <p:tav tm="0">
                                          <p:val>
                                            <p:strVal val="1+#ppt_w/2"/>
                                          </p:val>
                                        </p:tav>
                                        <p:tav tm="100000">
                                          <p:val>
                                            <p:strVal val="#ppt_x"/>
                                          </p:val>
                                        </p:tav>
                                      </p:tavLst>
                                    </p:anim>
                                    <p:anim calcmode="lin" valueType="num">
                                      <p:cBhvr additive="base">
                                        <p:cTn id="75" dur="3000" fill="hold"/>
                                        <p:tgtEl>
                                          <p:spTgt spid="10"/>
                                        </p:tgtEl>
                                        <p:attrNameLst>
                                          <p:attrName>ppt_y</p:attrName>
                                        </p:attrNameLst>
                                      </p:cBhvr>
                                      <p:tavLst>
                                        <p:tav tm="0">
                                          <p:val>
                                            <p:strVal val="0-#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fmla="#ppt_w*sin(2.5*pi*$)">
                                          <p:val>
                                            <p:fltVal val="0"/>
                                          </p:val>
                                        </p:tav>
                                        <p:tav tm="100000">
                                          <p:val>
                                            <p:fltVal val="1"/>
                                          </p:val>
                                        </p:tav>
                                      </p:tavLst>
                                    </p:anim>
                                    <p:anim calcmode="lin" valueType="num">
                                      <p:cBhvr>
                                        <p:cTn id="79" dur="3000" fill="hold"/>
                                        <p:tgtEl>
                                          <p:spTgt spid="10"/>
                                        </p:tgtEl>
                                        <p:attrNameLst>
                                          <p:attrName>ppt_h</p:attrName>
                                        </p:attrNameLst>
                                      </p:cBhvr>
                                      <p:tavLst>
                                        <p:tav tm="0">
                                          <p:val>
                                            <p:strVal val="#ppt_h"/>
                                          </p:val>
                                        </p:tav>
                                        <p:tav tm="100000">
                                          <p:val>
                                            <p:strVal val="#ppt_h"/>
                                          </p:val>
                                        </p:tav>
                                      </p:tavLst>
                                    </p:anim>
                                  </p:childTnLst>
                                </p:cTn>
                              </p:par>
                              <p:par>
                                <p:cTn id="80" presetID="2" presetClass="entr" presetSubtype="3" fill="hold"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3000" fill="hold"/>
                                        <p:tgtEl>
                                          <p:spTgt spid="11"/>
                                        </p:tgtEl>
                                        <p:attrNameLst>
                                          <p:attrName>ppt_x</p:attrName>
                                        </p:attrNameLst>
                                      </p:cBhvr>
                                      <p:tavLst>
                                        <p:tav tm="0">
                                          <p:val>
                                            <p:strVal val="1+#ppt_w/2"/>
                                          </p:val>
                                        </p:tav>
                                        <p:tav tm="100000">
                                          <p:val>
                                            <p:strVal val="#ppt_x"/>
                                          </p:val>
                                        </p:tav>
                                      </p:tavLst>
                                    </p:anim>
                                    <p:anim calcmode="lin" valueType="num">
                                      <p:cBhvr additive="base">
                                        <p:cTn id="83" dur="3000" fill="hold"/>
                                        <p:tgtEl>
                                          <p:spTgt spid="11"/>
                                        </p:tgtEl>
                                        <p:attrNameLst>
                                          <p:attrName>ppt_y</p:attrName>
                                        </p:attrNameLst>
                                      </p:cBhvr>
                                      <p:tavLst>
                                        <p:tav tm="0">
                                          <p:val>
                                            <p:strVal val="0-#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3000" fill="hold"/>
                                        <p:tgtEl>
                                          <p:spTgt spid="11"/>
                                        </p:tgtEl>
                                        <p:attrNameLst>
                                          <p:attrName>ppt_w</p:attrName>
                                        </p:attrNameLst>
                                      </p:cBhvr>
                                      <p:tavLst>
                                        <p:tav tm="0" fmla="#ppt_w*sin(2.5*pi*$)">
                                          <p:val>
                                            <p:fltVal val="0"/>
                                          </p:val>
                                        </p:tav>
                                        <p:tav tm="100000">
                                          <p:val>
                                            <p:fltVal val="1"/>
                                          </p:val>
                                        </p:tav>
                                      </p:tavLst>
                                    </p:anim>
                                    <p:anim calcmode="lin" valueType="num">
                                      <p:cBhvr>
                                        <p:cTn id="87" dur="3000" fill="hold"/>
                                        <p:tgtEl>
                                          <p:spTgt spid="11"/>
                                        </p:tgtEl>
                                        <p:attrNameLst>
                                          <p:attrName>ppt_h</p:attrName>
                                        </p:attrNameLst>
                                      </p:cBhvr>
                                      <p:tavLst>
                                        <p:tav tm="0">
                                          <p:val>
                                            <p:strVal val="#ppt_h"/>
                                          </p:val>
                                        </p:tav>
                                        <p:tav tm="100000">
                                          <p:val>
                                            <p:strVal val="#ppt_h"/>
                                          </p:val>
                                        </p:tav>
                                      </p:tavLst>
                                    </p:anim>
                                  </p:childTnLst>
                                </p:cTn>
                              </p:par>
                              <p:par>
                                <p:cTn id="88" presetID="2" presetClass="entr" presetSubtype="9" fill="hold"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0-#ppt_w/2"/>
                                          </p:val>
                                        </p:tav>
                                        <p:tav tm="100000">
                                          <p:val>
                                            <p:strVal val="#ppt_x"/>
                                          </p:val>
                                        </p:tav>
                                      </p:tavLst>
                                    </p:anim>
                                    <p:anim calcmode="lin" valueType="num">
                                      <p:cBhvr additive="base">
                                        <p:cTn id="91" dur="3000" fill="hold"/>
                                        <p:tgtEl>
                                          <p:spTgt spid="13"/>
                                        </p:tgtEl>
                                        <p:attrNameLst>
                                          <p:attrName>ppt_y</p:attrName>
                                        </p:attrNameLst>
                                      </p:cBhvr>
                                      <p:tavLst>
                                        <p:tav tm="0">
                                          <p:val>
                                            <p:strVal val="0-#ppt_h/2"/>
                                          </p:val>
                                        </p:tav>
                                        <p:tav tm="100000">
                                          <p:val>
                                            <p:strVal val="#ppt_y"/>
                                          </p:val>
                                        </p:tav>
                                      </p:tavLst>
                                    </p:anim>
                                  </p:childTnLst>
                                </p:cTn>
                              </p:par>
                              <p:par>
                                <p:cTn id="92" presetID="2" presetClass="entr" presetSubtype="9" fill="hold"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3000" fill="hold"/>
                                        <p:tgtEl>
                                          <p:spTgt spid="12"/>
                                        </p:tgtEl>
                                        <p:attrNameLst>
                                          <p:attrName>ppt_x</p:attrName>
                                        </p:attrNameLst>
                                      </p:cBhvr>
                                      <p:tavLst>
                                        <p:tav tm="0">
                                          <p:val>
                                            <p:strVal val="0-#ppt_w/2"/>
                                          </p:val>
                                        </p:tav>
                                        <p:tav tm="100000">
                                          <p:val>
                                            <p:strVal val="#ppt_x"/>
                                          </p:val>
                                        </p:tav>
                                      </p:tavLst>
                                    </p:anim>
                                    <p:anim calcmode="lin" valueType="num">
                                      <p:cBhvr additive="base">
                                        <p:cTn id="95" dur="3000" fill="hold"/>
                                        <p:tgtEl>
                                          <p:spTgt spid="12"/>
                                        </p:tgtEl>
                                        <p:attrNameLst>
                                          <p:attrName>ppt_y</p:attrName>
                                        </p:attrNameLst>
                                      </p:cBhvr>
                                      <p:tavLst>
                                        <p:tav tm="0">
                                          <p:val>
                                            <p:strVal val="0-#ppt_h/2"/>
                                          </p:val>
                                        </p:tav>
                                        <p:tav tm="100000">
                                          <p:val>
                                            <p:strVal val="#ppt_y"/>
                                          </p:val>
                                        </p:tav>
                                      </p:tavLst>
                                    </p:anim>
                                  </p:childTnLst>
                                </p:cTn>
                              </p:par>
                              <p:par>
                                <p:cTn id="96" presetID="19" presetClass="entr" presetSubtype="10"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3000" fill="hold"/>
                                        <p:tgtEl>
                                          <p:spTgt spid="12"/>
                                        </p:tgtEl>
                                        <p:attrNameLst>
                                          <p:attrName>ppt_w</p:attrName>
                                        </p:attrNameLst>
                                      </p:cBhvr>
                                      <p:tavLst>
                                        <p:tav tm="0" fmla="#ppt_w*sin(2.5*pi*$)">
                                          <p:val>
                                            <p:fltVal val="0"/>
                                          </p:val>
                                        </p:tav>
                                        <p:tav tm="100000">
                                          <p:val>
                                            <p:fltVal val="1"/>
                                          </p:val>
                                        </p:tav>
                                      </p:tavLst>
                                    </p:anim>
                                    <p:anim calcmode="lin" valueType="num">
                                      <p:cBhvr>
                                        <p:cTn id="99" dur="3000" fill="hold"/>
                                        <p:tgtEl>
                                          <p:spTgt spid="12"/>
                                        </p:tgtEl>
                                        <p:attrNameLst>
                                          <p:attrName>ppt_h</p:attrName>
                                        </p:attrNameLst>
                                      </p:cBhvr>
                                      <p:tavLst>
                                        <p:tav tm="0">
                                          <p:val>
                                            <p:strVal val="#ppt_h"/>
                                          </p:val>
                                        </p:tav>
                                        <p:tav tm="100000">
                                          <p:val>
                                            <p:strVal val="#ppt_h"/>
                                          </p:val>
                                        </p:tav>
                                      </p:tavLst>
                                    </p:anim>
                                  </p:childTnLst>
                                </p:cTn>
                              </p:par>
                              <p:par>
                                <p:cTn id="100" presetID="19" presetClass="entr" presetSubtype="10" fill="hold"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3000" fill="hold"/>
                                        <p:tgtEl>
                                          <p:spTgt spid="13"/>
                                        </p:tgtEl>
                                        <p:attrNameLst>
                                          <p:attrName>ppt_w</p:attrName>
                                        </p:attrNameLst>
                                      </p:cBhvr>
                                      <p:tavLst>
                                        <p:tav tm="0" fmla="#ppt_w*sin(2.5*pi*$)">
                                          <p:val>
                                            <p:fltVal val="0"/>
                                          </p:val>
                                        </p:tav>
                                        <p:tav tm="100000">
                                          <p:val>
                                            <p:fltVal val="1"/>
                                          </p:val>
                                        </p:tav>
                                      </p:tavLst>
                                    </p:anim>
                                    <p:anim calcmode="lin" valueType="num">
                                      <p:cBhvr>
                                        <p:cTn id="103" dur="3000" fill="hold"/>
                                        <p:tgtEl>
                                          <p:spTgt spid="13"/>
                                        </p:tgtEl>
                                        <p:attrNameLst>
                                          <p:attrName>ppt_h</p:attrName>
                                        </p:attrNameLst>
                                      </p:cBhvr>
                                      <p:tavLst>
                                        <p:tav tm="0">
                                          <p:val>
                                            <p:strVal val="#ppt_h"/>
                                          </p:val>
                                        </p:tav>
                                        <p:tav tm="100000">
                                          <p:val>
                                            <p:strVal val="#ppt_h"/>
                                          </p:val>
                                        </p:tav>
                                      </p:tavLst>
                                    </p:anim>
                                  </p:childTnLst>
                                </p:cTn>
                              </p:par>
                            </p:childTnLst>
                          </p:cTn>
                        </p:par>
                        <p:par>
                          <p:cTn id="104" fill="hold">
                            <p:stCondLst>
                              <p:cond delay="3000"/>
                            </p:stCondLst>
                            <p:childTnLst>
                              <p:par>
                                <p:cTn id="105" presetID="2" presetClass="exit" presetSubtype="6" fill="hold" nodeType="afterEffect">
                                  <p:stCondLst>
                                    <p:cond delay="0"/>
                                  </p:stCondLst>
                                  <p:childTnLst>
                                    <p:anim calcmode="lin" valueType="num">
                                      <p:cBhvr additive="base">
                                        <p:cTn id="106" dur="3000"/>
                                        <p:tgtEl>
                                          <p:spTgt spid="2"/>
                                        </p:tgtEl>
                                        <p:attrNameLst>
                                          <p:attrName>ppt_x</p:attrName>
                                        </p:attrNameLst>
                                      </p:cBhvr>
                                      <p:tavLst>
                                        <p:tav tm="0">
                                          <p:val>
                                            <p:strVal val="ppt_x"/>
                                          </p:val>
                                        </p:tav>
                                        <p:tav tm="100000">
                                          <p:val>
                                            <p:strVal val="1+ppt_w/2"/>
                                          </p:val>
                                        </p:tav>
                                      </p:tavLst>
                                    </p:anim>
                                    <p:anim calcmode="lin" valueType="num">
                                      <p:cBhvr additive="base">
                                        <p:cTn id="107" dur="3000"/>
                                        <p:tgtEl>
                                          <p:spTgt spid="2"/>
                                        </p:tgtEl>
                                        <p:attrNameLst>
                                          <p:attrName>ppt_y</p:attrName>
                                        </p:attrNameLst>
                                      </p:cBhvr>
                                      <p:tavLst>
                                        <p:tav tm="0">
                                          <p:val>
                                            <p:strVal val="ppt_y"/>
                                          </p:val>
                                        </p:tav>
                                        <p:tav tm="100000">
                                          <p:val>
                                            <p:strVal val="1+ppt_h/2"/>
                                          </p:val>
                                        </p:tav>
                                      </p:tavLst>
                                    </p:anim>
                                    <p:set>
                                      <p:cBhvr>
                                        <p:cTn id="108" dur="1" fill="hold">
                                          <p:stCondLst>
                                            <p:cond delay="2999"/>
                                          </p:stCondLst>
                                        </p:cTn>
                                        <p:tgtEl>
                                          <p:spTgt spid="2"/>
                                        </p:tgtEl>
                                        <p:attrNameLst>
                                          <p:attrName>style.visibility</p:attrName>
                                        </p:attrNameLst>
                                      </p:cBhvr>
                                      <p:to>
                                        <p:strVal val="hidden"/>
                                      </p:to>
                                    </p:set>
                                  </p:childTnLst>
                                </p:cTn>
                              </p:par>
                              <p:par>
                                <p:cTn id="109" presetID="2" presetClass="exit" presetSubtype="12" fill="hold"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0-ppt_w/2"/>
                                          </p:val>
                                        </p:tav>
                                      </p:tavLst>
                                    </p:anim>
                                    <p:anim calcmode="lin" valueType="num">
                                      <p:cBhvr additive="base">
                                        <p:cTn id="111" dur="3000"/>
                                        <p:tgtEl>
                                          <p:spTgt spid="4"/>
                                        </p:tgtEl>
                                        <p:attrNameLst>
                                          <p:attrName>ppt_y</p:attrName>
                                        </p:attrNameLst>
                                      </p:cBhvr>
                                      <p:tavLst>
                                        <p:tav tm="0">
                                          <p:val>
                                            <p:strVal val="ppt_y"/>
                                          </p:val>
                                        </p:tav>
                                        <p:tav tm="100000">
                                          <p:val>
                                            <p:strVal val="1+ppt_h/2"/>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3000"/>
                                        <p:tgtEl>
                                          <p:spTgt spid="3"/>
                                        </p:tgtEl>
                                        <p:attrNameLst>
                                          <p:attrName>ppt_x</p:attrName>
                                        </p:attrNameLst>
                                      </p:cBhvr>
                                      <p:tavLst>
                                        <p:tav tm="0">
                                          <p:val>
                                            <p:strVal val="ppt_x"/>
                                          </p:val>
                                        </p:tav>
                                        <p:tav tm="100000">
                                          <p:val>
                                            <p:strVal val="1+ppt_w/2"/>
                                          </p:val>
                                        </p:tav>
                                      </p:tavLst>
                                    </p:anim>
                                    <p:anim calcmode="lin" valueType="num">
                                      <p:cBhvr additive="base">
                                        <p:cTn id="115" dur="3000"/>
                                        <p:tgtEl>
                                          <p:spTgt spid="3"/>
                                        </p:tgtEl>
                                        <p:attrNameLst>
                                          <p:attrName>ppt_y</p:attrName>
                                        </p:attrNameLst>
                                      </p:cBhvr>
                                      <p:tavLst>
                                        <p:tav tm="0">
                                          <p:val>
                                            <p:strVal val="ppt_y"/>
                                          </p:val>
                                        </p:tav>
                                        <p:tav tm="100000">
                                          <p:val>
                                            <p:strVal val="0-ppt_h/2"/>
                                          </p:val>
                                        </p:tav>
                                      </p:tavLst>
                                    </p:anim>
                                    <p:set>
                                      <p:cBhvr>
                                        <p:cTn id="116" dur="1" fill="hold">
                                          <p:stCondLst>
                                            <p:cond delay="2999"/>
                                          </p:stCondLst>
                                        </p:cTn>
                                        <p:tgtEl>
                                          <p:spTgt spid="3"/>
                                        </p:tgtEl>
                                        <p:attrNameLst>
                                          <p:attrName>style.visibility</p:attrName>
                                        </p:attrNameLst>
                                      </p:cBhvr>
                                      <p:to>
                                        <p:strVal val="hidden"/>
                                      </p:to>
                                    </p:set>
                                  </p:childTnLst>
                                </p:cTn>
                              </p:par>
                              <p:par>
                                <p:cTn id="117" presetID="2" presetClass="exit" presetSubtype="9" fill="hold" nodeType="with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0-ppt_w/2"/>
                                          </p:val>
                                        </p:tav>
                                      </p:tavLst>
                                    </p:anim>
                                    <p:anim calcmode="lin" valueType="num">
                                      <p:cBhvr additive="base">
                                        <p:cTn id="119" dur="3000"/>
                                        <p:tgtEl>
                                          <p:spTgt spid="5"/>
                                        </p:tgtEl>
                                        <p:attrNameLst>
                                          <p:attrName>ppt_y</p:attrName>
                                        </p:attrNameLst>
                                      </p:cBhvr>
                                      <p:tavLst>
                                        <p:tav tm="0">
                                          <p:val>
                                            <p:strVal val="ppt_y"/>
                                          </p:val>
                                        </p:tav>
                                        <p:tav tm="100000">
                                          <p:val>
                                            <p:strVal val="0-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6" fill="hold" nodeType="with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1+ppt_w/2"/>
                                          </p:val>
                                        </p:tav>
                                      </p:tavLst>
                                    </p:anim>
                                    <p:anim calcmode="lin" valueType="num">
                                      <p:cBhvr additive="base">
                                        <p:cTn id="131" dur="3000"/>
                                        <p:tgtEl>
                                          <p:spTgt spid="7"/>
                                        </p:tgtEl>
                                        <p:attrNameLst>
                                          <p:attrName>ppt_y</p:attrName>
                                        </p:attrNameLst>
                                      </p:cBhvr>
                                      <p:tavLst>
                                        <p:tav tm="0">
                                          <p:val>
                                            <p:strVal val="ppt_y"/>
                                          </p:val>
                                        </p:tav>
                                        <p:tav tm="100000">
                                          <p:val>
                                            <p:strVal val="1+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0-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0-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3" fill="hold"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0-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9" fill="hold"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0-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9" fill="hold"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0-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8" presetClass="entr" presetSubtype="32" fill="hold" nodeType="withEffect">
                                  <p:stCondLst>
                                    <p:cond delay="500"/>
                                  </p:stCondLst>
                                  <p:childTnLst>
                                    <p:set>
                                      <p:cBhvr>
                                        <p:cTn id="154" dur="1" fill="hold">
                                          <p:stCondLst>
                                            <p:cond delay="0"/>
                                          </p:stCondLst>
                                        </p:cTn>
                                        <p:tgtEl>
                                          <p:spTgt spid="18"/>
                                        </p:tgtEl>
                                        <p:attrNameLst>
                                          <p:attrName>style.visibility</p:attrName>
                                        </p:attrNameLst>
                                      </p:cBhvr>
                                      <p:to>
                                        <p:strVal val="visible"/>
                                      </p:to>
                                    </p:set>
                                    <p:animEffect transition="in" filter="diamond(out)">
                                      <p:cBhvr>
                                        <p:cTn id="155"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5.JPG"/>
          <p:cNvPicPr>
            <a:picLocks noGrp="1" noChangeAspect="1"/>
          </p:cNvPicPr>
          <p:nvPr isPhoto="1"/>
        </p:nvPicPr>
        <p:blipFill>
          <a:blip r:embed="rId2" cstate="print">
            <a:lum/>
          </a:blip>
          <a:stretch>
            <a:fillRect/>
          </a:stretch>
        </p:blipFill>
        <p:spPr>
          <a:xfrm>
            <a:off x="0" y="260648"/>
            <a:ext cx="9144000" cy="6264696"/>
          </a:xfrm>
          <a:prstGeom prst="rect">
            <a:avLst/>
          </a:prstGeom>
          <a:noFill/>
          <a:ln>
            <a:noFill/>
          </a:ln>
        </p:spPr>
      </p:pic>
      <p:pic>
        <p:nvPicPr>
          <p:cNvPr id="6" name="Picture 5"/>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colorTemperature colorTemp="11500"/>
                    </a14:imgEffect>
                    <a14:imgEffect>
                      <a14:saturation sat="400000"/>
                    </a14:imgEffect>
                  </a14:imgLayer>
                </a14:imgProps>
              </a:ext>
              <a:ext uri="{28A0092B-C50C-407E-A947-70E740481C1C}">
                <a14:useLocalDpi xmlns:a14="http://schemas.microsoft.com/office/drawing/2010/main" xmlns="" val="0"/>
              </a:ext>
            </a:extLst>
          </a:blip>
          <a:stretch>
            <a:fillRect/>
          </a:stretch>
        </p:blipFill>
        <p:spPr bwMode="auto">
          <a:xfrm rot="10800000">
            <a:off x="3491880" y="5050339"/>
            <a:ext cx="2157257" cy="1945272"/>
          </a:xfrm>
          <a:prstGeom prst="rect">
            <a:avLst/>
          </a:prstGeom>
          <a:noFill/>
          <a:ln>
            <a:noFill/>
          </a:ln>
          <a:effectLst>
            <a:outerShdw sx="101000" sy="101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5"/>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colorTemperature colorTemp="11500"/>
                    </a14:imgEffect>
                    <a14:imgEffect>
                      <a14:saturation sat="400000"/>
                    </a14:imgEffect>
                  </a14:imgLayer>
                </a14:imgProps>
              </a:ext>
              <a:ext uri="{28A0092B-C50C-407E-A947-70E740481C1C}">
                <a14:useLocalDpi xmlns:a14="http://schemas.microsoft.com/office/drawing/2010/main" xmlns="" val="0"/>
              </a:ext>
            </a:extLst>
          </a:blip>
          <a:stretch>
            <a:fillRect/>
          </a:stretch>
        </p:blipFill>
        <p:spPr bwMode="auto">
          <a:xfrm>
            <a:off x="3498573" y="-137611"/>
            <a:ext cx="2157257" cy="1945272"/>
          </a:xfrm>
          <a:prstGeom prst="rect">
            <a:avLst/>
          </a:prstGeom>
          <a:noFill/>
          <a:ln>
            <a:noFill/>
          </a:ln>
          <a:effectLst>
            <a:outerShdw sx="101000" sy="101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5"/>
          <p:cNvPicPr>
            <a:picLocks noChangeAspect="1" noChangeArrowheads="1"/>
          </p:cNvPicPr>
          <p:nvPr/>
        </p:nvPicPr>
        <p:blipFill>
          <a:blip r:embed="rId5" cstate="print">
            <a:extLst>
              <a:ext uri="{BEBA8EAE-BF5A-486C-A8C5-ECC9F3942E4B}">
                <a14:imgProps xmlns:a14="http://schemas.microsoft.com/office/drawing/2010/main" xmlns="">
                  <a14:imgLayer r:embed="rId6">
                    <a14:imgEffect>
                      <a14:colorTemperature colorTemp="11500"/>
                    </a14:imgEffect>
                    <a14:imgEffect>
                      <a14:saturation sat="400000"/>
                    </a14:imgEffect>
                  </a14:imgLayer>
                </a14:imgProps>
              </a:ext>
              <a:ext uri="{28A0092B-C50C-407E-A947-70E740481C1C}">
                <a14:useLocalDpi xmlns:a14="http://schemas.microsoft.com/office/drawing/2010/main" xmlns="" val="0"/>
              </a:ext>
            </a:extLst>
          </a:blip>
          <a:stretch>
            <a:fillRect/>
          </a:stretch>
        </p:blipFill>
        <p:spPr bwMode="auto">
          <a:xfrm>
            <a:off x="3779912" y="2132856"/>
            <a:ext cx="1512168" cy="1161568"/>
          </a:xfrm>
          <a:prstGeom prst="rect">
            <a:avLst/>
          </a:prstGeom>
          <a:noFill/>
          <a:ln>
            <a:noFill/>
          </a:ln>
          <a:effectLst>
            <a:outerShdw sx="102000" sy="102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5"/>
          <p:cNvPicPr>
            <a:picLocks noChangeAspect="1" noChangeArrowheads="1"/>
          </p:cNvPicPr>
          <p:nvPr/>
        </p:nvPicPr>
        <p:blipFill>
          <a:blip r:embed="rId5" cstate="print">
            <a:extLst>
              <a:ext uri="{BEBA8EAE-BF5A-486C-A8C5-ECC9F3942E4B}">
                <a14:imgProps xmlns:a14="http://schemas.microsoft.com/office/drawing/2010/main" xmlns="">
                  <a14:imgLayer r:embed="rId6">
                    <a14:imgEffect>
                      <a14:colorTemperature colorTemp="11500"/>
                    </a14:imgEffect>
                    <a14:imgEffect>
                      <a14:saturation sat="400000"/>
                    </a14:imgEffect>
                  </a14:imgLayer>
                </a14:imgProps>
              </a:ext>
              <a:ext uri="{28A0092B-C50C-407E-A947-70E740481C1C}">
                <a14:useLocalDpi xmlns:a14="http://schemas.microsoft.com/office/drawing/2010/main" xmlns="" val="0"/>
              </a:ext>
            </a:extLst>
          </a:blip>
          <a:stretch>
            <a:fillRect/>
          </a:stretch>
        </p:blipFill>
        <p:spPr bwMode="auto">
          <a:xfrm rot="5400000">
            <a:off x="4468708" y="2812212"/>
            <a:ext cx="1512168" cy="1161568"/>
          </a:xfrm>
          <a:prstGeom prst="rect">
            <a:avLst/>
          </a:prstGeom>
          <a:noFill/>
          <a:ln>
            <a:noFill/>
          </a:ln>
          <a:effectLst>
            <a:outerShdw sx="101000" sy="101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5"/>
          <p:cNvPicPr>
            <a:picLocks noChangeAspect="1" noChangeArrowheads="1"/>
          </p:cNvPicPr>
          <p:nvPr/>
        </p:nvPicPr>
        <p:blipFill>
          <a:blip r:embed="rId5" cstate="print">
            <a:extLst>
              <a:ext uri="{BEBA8EAE-BF5A-486C-A8C5-ECC9F3942E4B}">
                <a14:imgProps xmlns:a14="http://schemas.microsoft.com/office/drawing/2010/main" xmlns="">
                  <a14:imgLayer r:embed="rId6">
                    <a14:imgEffect>
                      <a14:colorTemperature colorTemp="11500"/>
                    </a14:imgEffect>
                    <a14:imgEffect>
                      <a14:saturation sat="400000"/>
                    </a14:imgEffect>
                  </a14:imgLayer>
                </a14:imgProps>
              </a:ext>
              <a:ext uri="{28A0092B-C50C-407E-A947-70E740481C1C}">
                <a14:useLocalDpi xmlns:a14="http://schemas.microsoft.com/office/drawing/2010/main" xmlns="" val="0"/>
              </a:ext>
            </a:extLst>
          </a:blip>
          <a:stretch>
            <a:fillRect/>
          </a:stretch>
        </p:blipFill>
        <p:spPr bwMode="auto">
          <a:xfrm rot="16200000">
            <a:off x="3172564" y="2884220"/>
            <a:ext cx="1512168" cy="1161568"/>
          </a:xfrm>
          <a:prstGeom prst="rect">
            <a:avLst/>
          </a:prstGeom>
          <a:noFill/>
          <a:ln>
            <a:noFill/>
          </a:ln>
          <a:effectLst>
            <a:outerShdw blurRad="38100" sx="101000" sy="101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5"/>
          <p:cNvPicPr>
            <a:picLocks noChangeAspect="1" noChangeArrowheads="1"/>
          </p:cNvPicPr>
          <p:nvPr/>
        </p:nvPicPr>
        <p:blipFill>
          <a:blip r:embed="rId5" cstate="print">
            <a:extLst>
              <a:ext uri="{BEBA8EAE-BF5A-486C-A8C5-ECC9F3942E4B}">
                <a14:imgProps xmlns:a14="http://schemas.microsoft.com/office/drawing/2010/main" xmlns="">
                  <a14:imgLayer r:embed="rId6">
                    <a14:imgEffect>
                      <a14:colorTemperature colorTemp="11500"/>
                    </a14:imgEffect>
                    <a14:imgEffect>
                      <a14:saturation sat="400000"/>
                    </a14:imgEffect>
                  </a14:imgLayer>
                </a14:imgProps>
              </a:ext>
              <a:ext uri="{28A0092B-C50C-407E-A947-70E740481C1C}">
                <a14:useLocalDpi xmlns:a14="http://schemas.microsoft.com/office/drawing/2010/main" xmlns="" val="0"/>
              </a:ext>
            </a:extLst>
          </a:blip>
          <a:stretch>
            <a:fillRect/>
          </a:stretch>
        </p:blipFill>
        <p:spPr bwMode="auto">
          <a:xfrm rot="10800000">
            <a:off x="3779912" y="3573016"/>
            <a:ext cx="1512168" cy="1161568"/>
          </a:xfrm>
          <a:prstGeom prst="rect">
            <a:avLst/>
          </a:prstGeom>
          <a:noFill/>
          <a:ln>
            <a:noFill/>
          </a:ln>
          <a:effectLst>
            <a:outerShdw sx="101000" sy="101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5"/>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colorTemperature colorTemp="11500"/>
                    </a14:imgEffect>
                    <a14:imgEffect>
                      <a14:saturation sat="400000"/>
                    </a14:imgEffect>
                  </a14:imgLayer>
                </a14:imgProps>
              </a:ext>
              <a:ext uri="{28A0092B-C50C-407E-A947-70E740481C1C}">
                <a14:useLocalDpi xmlns:a14="http://schemas.microsoft.com/office/drawing/2010/main" xmlns="" val="0"/>
              </a:ext>
            </a:extLst>
          </a:blip>
          <a:stretch>
            <a:fillRect/>
          </a:stretch>
        </p:blipFill>
        <p:spPr bwMode="auto">
          <a:xfrm rot="5400000">
            <a:off x="6410223" y="2425523"/>
            <a:ext cx="2157257" cy="1945272"/>
          </a:xfrm>
          <a:prstGeom prst="rect">
            <a:avLst/>
          </a:prstGeom>
          <a:noFill/>
          <a:ln>
            <a:noFill/>
          </a:ln>
          <a:effectLst>
            <a:outerShdw sx="101000" sy="101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5"/>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colorTemperature colorTemp="11500"/>
                    </a14:imgEffect>
                    <a14:imgEffect>
                      <a14:saturation sat="400000"/>
                    </a14:imgEffect>
                  </a14:imgLayer>
                </a14:imgProps>
              </a:ext>
              <a:ext uri="{28A0092B-C50C-407E-A947-70E740481C1C}">
                <a14:useLocalDpi xmlns:a14="http://schemas.microsoft.com/office/drawing/2010/main" xmlns="" val="0"/>
              </a:ext>
            </a:extLst>
          </a:blip>
          <a:stretch>
            <a:fillRect/>
          </a:stretch>
        </p:blipFill>
        <p:spPr bwMode="auto">
          <a:xfrm rot="16200000">
            <a:off x="793601" y="2492366"/>
            <a:ext cx="2157257" cy="1945272"/>
          </a:xfrm>
          <a:prstGeom prst="rect">
            <a:avLst/>
          </a:prstGeom>
          <a:noFill/>
          <a:ln>
            <a:noFill/>
          </a:ln>
          <a:effectLst>
            <a:outerShdw sx="101000" sy="101000" algn="ctr" rotWithShape="0">
              <a:srgbClr val="FFFF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2 Forma libre"/>
          <p:cNvSpPr/>
          <p:nvPr/>
        </p:nvSpPr>
        <p:spPr>
          <a:xfrm>
            <a:off x="0" y="0"/>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88000">
                <a:srgbClr val="00B050">
                  <a:lumMod val="26000"/>
                </a:srgbClr>
              </a:gs>
              <a:gs pos="0">
                <a:srgbClr val="FFFF99">
                  <a:lumMod val="63000"/>
                </a:srgb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2975"/>
            <a:ext cx="9144000"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88000">
                <a:srgbClr val="00B050">
                  <a:lumMod val="26000"/>
                </a:srgbClr>
              </a:gs>
              <a:gs pos="0">
                <a:srgbClr val="FFFF99">
                  <a:lumMod val="63000"/>
                </a:srgbClr>
              </a:gs>
              <a:gs pos="100000">
                <a:schemeClr val="accent2">
                  <a:lumMod val="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51101" y="-9264"/>
            <a:ext cx="9213415" cy="6882930"/>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ppt_w"/>
                                          </p:val>
                                        </p:tav>
                                        <p:tav tm="100000">
                                          <p:val>
                                            <p:strVal val="#ppt_w"/>
                                          </p:val>
                                        </p:tav>
                                      </p:tavLst>
                                    </p:anim>
                                    <p:anim calcmode="lin" valueType="num">
                                      <p:cBhvr>
                                        <p:cTn id="15" dur="3000" fill="hold"/>
                                        <p:tgtEl>
                                          <p:spTgt spid="7"/>
                                        </p:tgtEl>
                                        <p:attrNameLst>
                                          <p:attrName>ppt_h</p:attrName>
                                        </p:attrNameLst>
                                      </p:cBhvr>
                                      <p:tavLst>
                                        <p:tav tm="0" fmla="#ppt_h*sin(2.5*pi*$)">
                                          <p:val>
                                            <p:fltVal val="0"/>
                                          </p:val>
                                        </p:tav>
                                        <p:tav tm="100000">
                                          <p:val>
                                            <p:fltVal val="1"/>
                                          </p:val>
                                        </p:tav>
                                      </p:tavLst>
                                    </p:anim>
                                  </p:childTnLst>
                                </p:cTn>
                              </p:par>
                              <p:par>
                                <p:cTn id="16" presetID="2" presetClass="entr" presetSubtype="4"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ppt_w"/>
                                          </p:val>
                                        </p:tav>
                                        <p:tav tm="100000">
                                          <p:val>
                                            <p:strVal val="#ppt_w"/>
                                          </p:val>
                                        </p:tav>
                                      </p:tavLst>
                                    </p:anim>
                                    <p:anim calcmode="lin" valueType="num">
                                      <p:cBhvr>
                                        <p:cTn id="23" dur="3000" fill="hold"/>
                                        <p:tgtEl>
                                          <p:spTgt spid="8"/>
                                        </p:tgtEl>
                                        <p:attrNameLst>
                                          <p:attrName>ppt_h</p:attrName>
                                        </p:attrNameLst>
                                      </p:cBhvr>
                                      <p:tavLst>
                                        <p:tav tm="0" fmla="#ppt_h*sin(2.5*pi*$)">
                                          <p:val>
                                            <p:fltVal val="0"/>
                                          </p:val>
                                        </p:tav>
                                        <p:tav tm="100000">
                                          <p:val>
                                            <p:fltVal val="1"/>
                                          </p:val>
                                        </p:tav>
                                      </p:tavLst>
                                    </p:anim>
                                  </p:childTnLst>
                                </p:cTn>
                              </p:par>
                              <p:par>
                                <p:cTn id="24" presetID="2" presetClass="entr" presetSubtype="1"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p:val>
                                            <p:strVal val="#ppt_w"/>
                                          </p:val>
                                        </p:tav>
                                        <p:tav tm="100000">
                                          <p:val>
                                            <p:strVal val="#ppt_w"/>
                                          </p:val>
                                        </p:tav>
                                      </p:tavLst>
                                    </p:anim>
                                    <p:anim calcmode="lin" valueType="num">
                                      <p:cBhvr>
                                        <p:cTn id="31" dur="3000" fill="hold"/>
                                        <p:tgtEl>
                                          <p:spTgt spid="6"/>
                                        </p:tgtEl>
                                        <p:attrNameLst>
                                          <p:attrName>ppt_h</p:attrName>
                                        </p:attrNameLst>
                                      </p:cBhvr>
                                      <p:tavLst>
                                        <p:tav tm="0" fmla="#ppt_h*sin(2.5*pi*$)">
                                          <p:val>
                                            <p:fltVal val="0"/>
                                          </p:val>
                                        </p:tav>
                                        <p:tav tm="100000">
                                          <p:val>
                                            <p:fltVal val="1"/>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3000" fill="hold"/>
                                        <p:tgtEl>
                                          <p:spTgt spid="11"/>
                                        </p:tgtEl>
                                        <p:attrNameLst>
                                          <p:attrName>ppt_w</p:attrName>
                                        </p:attrNameLst>
                                      </p:cBhvr>
                                      <p:tavLst>
                                        <p:tav tm="0">
                                          <p:val>
                                            <p:strVal val="#ppt_w"/>
                                          </p:val>
                                        </p:tav>
                                        <p:tav tm="100000">
                                          <p:val>
                                            <p:strVal val="#ppt_w"/>
                                          </p:val>
                                        </p:tav>
                                      </p:tavLst>
                                    </p:anim>
                                    <p:anim calcmode="lin" valueType="num">
                                      <p:cBhvr>
                                        <p:cTn id="39" dur="3000" fill="hold"/>
                                        <p:tgtEl>
                                          <p:spTgt spid="11"/>
                                        </p:tgtEl>
                                        <p:attrNameLst>
                                          <p:attrName>ppt_h</p:attrName>
                                        </p:attrNameLst>
                                      </p:cBhvr>
                                      <p:tavLst>
                                        <p:tav tm="0" fmla="#ppt_h*sin(2.5*pi*$)">
                                          <p:val>
                                            <p:fltVal val="0"/>
                                          </p:val>
                                        </p:tav>
                                        <p:tav tm="100000">
                                          <p:val>
                                            <p:fltVal val="1"/>
                                          </p:val>
                                        </p:tav>
                                      </p:tavLst>
                                    </p:anim>
                                  </p:childTnLst>
                                </p:cTn>
                              </p:par>
                              <p:par>
                                <p:cTn id="40" presetID="2" presetClass="entr" presetSubtype="2"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3000" fill="hold"/>
                                        <p:tgtEl>
                                          <p:spTgt spid="13"/>
                                        </p:tgtEl>
                                        <p:attrNameLst>
                                          <p:attrName>ppt_w</p:attrName>
                                        </p:attrNameLst>
                                      </p:cBhvr>
                                      <p:tavLst>
                                        <p:tav tm="0" fmla="#ppt_w*sin(2.5*pi*$)">
                                          <p:val>
                                            <p:fltVal val="0"/>
                                          </p:val>
                                        </p:tav>
                                        <p:tav tm="100000">
                                          <p:val>
                                            <p:fltVal val="1"/>
                                          </p:val>
                                        </p:tav>
                                      </p:tavLst>
                                    </p:anim>
                                    <p:anim calcmode="lin" valueType="num">
                                      <p:cBhvr>
                                        <p:cTn id="47" dur="3000" fill="hold"/>
                                        <p:tgtEl>
                                          <p:spTgt spid="13"/>
                                        </p:tgtEl>
                                        <p:attrNameLst>
                                          <p:attrName>ppt_h</p:attrName>
                                        </p:attrNameLst>
                                      </p:cBhvr>
                                      <p:tavLst>
                                        <p:tav tm="0">
                                          <p:val>
                                            <p:strVal val="#ppt_h"/>
                                          </p:val>
                                        </p:tav>
                                        <p:tav tm="100000">
                                          <p:val>
                                            <p:strVal val="#ppt_h"/>
                                          </p:val>
                                        </p:tav>
                                      </p:tavLst>
                                    </p:anim>
                                  </p:childTnLst>
                                </p:cTn>
                              </p:par>
                              <p:par>
                                <p:cTn id="48" presetID="2" presetClass="entr" presetSubtype="2"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ppt_y"/>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2" presetClass="entr" presetSubtype="8"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3000" fill="hold"/>
                                        <p:tgtEl>
                                          <p:spTgt spid="12"/>
                                        </p:tgtEl>
                                        <p:attrNameLst>
                                          <p:attrName>ppt_w</p:attrName>
                                        </p:attrNameLst>
                                      </p:cBhvr>
                                      <p:tavLst>
                                        <p:tav tm="0" fmla="#ppt_w*sin(2.5*pi*$)">
                                          <p:val>
                                            <p:fltVal val="0"/>
                                          </p:val>
                                        </p:tav>
                                        <p:tav tm="100000">
                                          <p:val>
                                            <p:fltVal val="1"/>
                                          </p:val>
                                        </p:tav>
                                      </p:tavLst>
                                    </p:anim>
                                    <p:anim calcmode="lin" valueType="num">
                                      <p:cBhvr>
                                        <p:cTn id="63" dur="3000" fill="hold"/>
                                        <p:tgtEl>
                                          <p:spTgt spid="12"/>
                                        </p:tgtEl>
                                        <p:attrNameLst>
                                          <p:attrName>ppt_h</p:attrName>
                                        </p:attrNameLst>
                                      </p:cBhvr>
                                      <p:tavLst>
                                        <p:tav tm="0">
                                          <p:val>
                                            <p:strVal val="#ppt_h"/>
                                          </p:val>
                                        </p:tav>
                                        <p:tav tm="100000">
                                          <p:val>
                                            <p:strVal val="#ppt_h"/>
                                          </p:val>
                                        </p:tav>
                                      </p:tavLst>
                                    </p:anim>
                                  </p:childTnLst>
                                </p:cTn>
                              </p:par>
                              <p:par>
                                <p:cTn id="64" presetID="2" presetClass="entr" presetSubtype="8"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3000" fill="hold"/>
                                        <p:tgtEl>
                                          <p:spTgt spid="9"/>
                                        </p:tgtEl>
                                        <p:attrNameLst>
                                          <p:attrName>ppt_x</p:attrName>
                                        </p:attrNameLst>
                                      </p:cBhvr>
                                      <p:tavLst>
                                        <p:tav tm="0">
                                          <p:val>
                                            <p:strVal val="0-#ppt_w/2"/>
                                          </p:val>
                                        </p:tav>
                                        <p:tav tm="100000">
                                          <p:val>
                                            <p:strVal val="#ppt_x"/>
                                          </p:val>
                                        </p:tav>
                                      </p:tavLst>
                                    </p:anim>
                                    <p:anim calcmode="lin" valueType="num">
                                      <p:cBhvr additive="base">
                                        <p:cTn id="67" dur="3000" fill="hold"/>
                                        <p:tgtEl>
                                          <p:spTgt spid="9"/>
                                        </p:tgtEl>
                                        <p:attrNameLst>
                                          <p:attrName>ppt_y</p:attrName>
                                        </p:attrNameLst>
                                      </p:cBhvr>
                                      <p:tavLst>
                                        <p:tav tm="0">
                                          <p:val>
                                            <p:strVal val="#ppt_y"/>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3000" fill="hold"/>
                                        <p:tgtEl>
                                          <p:spTgt spid="9"/>
                                        </p:tgtEl>
                                        <p:attrNameLst>
                                          <p:attrName>ppt_w</p:attrName>
                                        </p:attrNameLst>
                                      </p:cBhvr>
                                      <p:tavLst>
                                        <p:tav tm="0" fmla="#ppt_w*sin(2.5*pi*$)">
                                          <p:val>
                                            <p:fltVal val="0"/>
                                          </p:val>
                                        </p:tav>
                                        <p:tav tm="100000">
                                          <p:val>
                                            <p:fltVal val="1"/>
                                          </p:val>
                                        </p:tav>
                                      </p:tavLst>
                                    </p:anim>
                                    <p:anim calcmode="lin" valueType="num">
                                      <p:cBhvr>
                                        <p:cTn id="71" dur="3000" fill="hold"/>
                                        <p:tgtEl>
                                          <p:spTgt spid="9"/>
                                        </p:tgtEl>
                                        <p:attrNameLst>
                                          <p:attrName>ppt_h</p:attrName>
                                        </p:attrNameLst>
                                      </p:cBhvr>
                                      <p:tavLst>
                                        <p:tav tm="0">
                                          <p:val>
                                            <p:strVal val="#ppt_h"/>
                                          </p:val>
                                        </p:tav>
                                        <p:tav tm="100000">
                                          <p:val>
                                            <p:strVal val="#ppt_h"/>
                                          </p:val>
                                        </p:tav>
                                      </p:tavLst>
                                    </p:anim>
                                  </p:childTnLst>
                                </p:cTn>
                              </p:par>
                            </p:childTnLst>
                          </p:cTn>
                        </p:par>
                        <p:par>
                          <p:cTn id="72" fill="hold">
                            <p:stCondLst>
                              <p:cond delay="3000"/>
                            </p:stCondLst>
                            <p:childTnLst>
                              <p:par>
                                <p:cTn id="73" presetID="2" presetClass="exit" presetSubtype="4" fill="hold" nodeType="after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ppt_x"/>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ppt_x"/>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ppt_x"/>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ppt_x"/>
                                          </p:val>
                                        </p:tav>
                                      </p:tavLst>
                                    </p:anim>
                                    <p:anim calcmode="lin" valueType="num">
                                      <p:cBhvr additive="base">
                                        <p:cTn id="87" dur="3000"/>
                                        <p:tgtEl>
                                          <p:spTgt spid="11"/>
                                        </p:tgtEl>
                                        <p:attrNameLst>
                                          <p:attrName>ppt_y</p:attrName>
                                        </p:attrNameLst>
                                      </p:cBhvr>
                                      <p:tavLst>
                                        <p:tav tm="0">
                                          <p:val>
                                            <p:strVal val="ppt_y"/>
                                          </p:val>
                                        </p:tav>
                                        <p:tav tm="100000">
                                          <p:val>
                                            <p:strVal val="0-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1+ppt_w/2"/>
                                          </p:val>
                                        </p:tav>
                                      </p:tavLst>
                                    </p:anim>
                                    <p:anim calcmode="lin" valueType="num">
                                      <p:cBhvr additive="base">
                                        <p:cTn id="91" dur="3000"/>
                                        <p:tgtEl>
                                          <p:spTgt spid="13"/>
                                        </p:tgtEl>
                                        <p:attrNameLst>
                                          <p:attrName>ppt_y</p:attrName>
                                        </p:attrNameLst>
                                      </p:cBhvr>
                                      <p:tavLst>
                                        <p:tav tm="0">
                                          <p:val>
                                            <p:strVal val="ppt_y"/>
                                          </p:val>
                                        </p:tav>
                                        <p:tav tm="100000">
                                          <p:val>
                                            <p:strVal val="ppt_y"/>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0-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6" presetClass="entr" presetSubtype="32" fill="hold" nodeType="withEffect">
                                  <p:stCondLst>
                                    <p:cond delay="500"/>
                                  </p:stCondLst>
                                  <p:childTnLst>
                                    <p:set>
                                      <p:cBhvr>
                                        <p:cTn id="106" dur="1" fill="hold">
                                          <p:stCondLst>
                                            <p:cond delay="0"/>
                                          </p:stCondLst>
                                        </p:cTn>
                                        <p:tgtEl>
                                          <p:spTgt spid="2"/>
                                        </p:tgtEl>
                                        <p:attrNameLst>
                                          <p:attrName>style.visibility</p:attrName>
                                        </p:attrNameLst>
                                      </p:cBhvr>
                                      <p:to>
                                        <p:strVal val="visible"/>
                                      </p:to>
                                    </p:set>
                                    <p:animEffect transition="in" filter="circle(out)">
                                      <p:cBhvr>
                                        <p:cTn id="10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VERDE NATURAL DOS.jpg"/>
          <p:cNvPicPr>
            <a:picLocks noGrp="1" noChangeAspect="1"/>
          </p:cNvPicPr>
          <p:nvPr isPhoto="1"/>
        </p:nvPicPr>
        <p:blipFill>
          <a:blip r:embed="rId2" cstate="print">
            <a:grayscl/>
            <a:lum contrast="40000"/>
            <a:extLst>
              <a:ext uri="{BEBA8EAE-BF5A-486C-A8C5-ECC9F3942E4B}">
                <a14:imgProps xmlns:a14="http://schemas.microsoft.com/office/drawing/2010/main" xmlns="">
                  <a14:imgLayer r:embed="rId3">
                    <a14:imgEffect>
                      <a14:colorTemperature colorTemp="6750"/>
                    </a14:imgEffect>
                  </a14:imgLayer>
                </a14:imgProps>
              </a:ext>
            </a:extLst>
          </a:blip>
          <a:srcRect l="10775" t="21001" r="62943" b="24935"/>
          <a:stretch>
            <a:fillRect/>
          </a:stretch>
        </p:blipFill>
        <p:spPr>
          <a:xfrm rot="2684587">
            <a:off x="3315573" y="1969641"/>
            <a:ext cx="2544016" cy="2594703"/>
          </a:xfrm>
          <a:prstGeom prst="rect">
            <a:avLst/>
          </a:prstGeom>
          <a:noFill/>
          <a:ln>
            <a:noFill/>
          </a:ln>
        </p:spPr>
      </p:pic>
      <p:pic>
        <p:nvPicPr>
          <p:cNvPr id="24" name="23 Imagen" descr="Diapositiva35.JPG"/>
          <p:cNvPicPr>
            <a:picLocks noGrp="1" noChangeAspect="1"/>
          </p:cNvPicPr>
          <p:nvPr isPhoto="1"/>
        </p:nvPicPr>
        <p:blipFill>
          <a:blip r:embed="rId4" cstate="print">
            <a:lum/>
          </a:blip>
          <a:stretch>
            <a:fillRect/>
          </a:stretch>
        </p:blipFill>
        <p:spPr>
          <a:xfrm>
            <a:off x="0" y="260648"/>
            <a:ext cx="9144000" cy="6408712"/>
          </a:xfrm>
          <a:prstGeom prst="rect">
            <a:avLst/>
          </a:prstGeom>
          <a:noFill/>
          <a:ln>
            <a:noFill/>
          </a:ln>
        </p:spPr>
      </p:pic>
      <p:pic>
        <p:nvPicPr>
          <p:cNvPr id="7" name="Picture 2"/>
          <p:cNvPicPr>
            <a:picLocks noChangeAspect="1" noChangeArrowheads="1"/>
          </p:cNvPicPr>
          <p:nvPr/>
        </p:nvPicPr>
        <p:blipFill rotWithShape="1">
          <a:blip r:embed="rId5" cstate="print">
            <a:extLst>
              <a:ext uri="{BEBA8EAE-BF5A-486C-A8C5-ECC9F3942E4B}">
                <a14:imgProps xmlns:a14="http://schemas.microsoft.com/office/drawing/2010/main" xmlns="">
                  <a14:imgLayer r:embed="rId6">
                    <a14:imgEffect>
                      <a14:colorTemperature colorTemp="6250"/>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flipH="1">
            <a:off x="883062" y="773668"/>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2"/>
          <p:cNvPicPr>
            <a:picLocks noChangeAspect="1" noChangeArrowheads="1"/>
          </p:cNvPicPr>
          <p:nvPr/>
        </p:nvPicPr>
        <p:blipFill rotWithShape="1">
          <a:blip r:embed="rId5" cstate="print">
            <a:extLst>
              <a:ext uri="{BEBA8EAE-BF5A-486C-A8C5-ECC9F3942E4B}">
                <a14:imgProps xmlns:a14="http://schemas.microsoft.com/office/drawing/2010/main" xmlns="">
                  <a14:imgLayer r:embed="rId6">
                    <a14:imgEffect>
                      <a14:colorTemperature colorTemp="6250"/>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flipH="1">
            <a:off x="1835693" y="1566039"/>
            <a:ext cx="1413843" cy="1242536"/>
          </a:xfrm>
          <a:prstGeom prst="rect">
            <a:avLst/>
          </a:prstGeom>
          <a:noFill/>
          <a:ln>
            <a:noFill/>
          </a:ln>
          <a:effectLst>
            <a:outerShdw dist="38100"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2"/>
          <p:cNvPicPr>
            <a:picLocks noChangeAspect="1" noChangeArrowheads="1"/>
          </p:cNvPicPr>
          <p:nvPr/>
        </p:nvPicPr>
        <p:blipFill rotWithShape="1">
          <a:blip r:embed="rId7" cstate="print">
            <a:extLst>
              <a:ext uri="{BEBA8EAE-BF5A-486C-A8C5-ECC9F3942E4B}">
                <a14:imgProps xmlns:a14="http://schemas.microsoft.com/office/drawing/2010/main" xmlns="">
                  <a14:imgLayer r:embed="rId6">
                    <a14:imgEffect>
                      <a14:colorTemperature colorTemp="6375"/>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flipH="1">
            <a:off x="2699792" y="2178060"/>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2"/>
          <p:cNvPicPr>
            <a:picLocks noChangeAspect="1" noChangeArrowheads="1"/>
          </p:cNvPicPr>
          <p:nvPr/>
        </p:nvPicPr>
        <p:blipFill rotWithShape="1">
          <a:blip r:embed="rId8" cstate="print">
            <a:extLst>
              <a:ext uri="{BEBA8EAE-BF5A-486C-A8C5-ECC9F3942E4B}">
                <a14:imgProps xmlns:a14="http://schemas.microsoft.com/office/drawing/2010/main" xmlns="">
                  <a14:imgLayer r:embed="rId6">
                    <a14:imgEffect>
                      <a14:colorTemperature colorTemp="5500"/>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a:off x="6871906" y="773509"/>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2"/>
          <p:cNvPicPr>
            <a:picLocks noChangeAspect="1" noChangeArrowheads="1"/>
          </p:cNvPicPr>
          <p:nvPr/>
        </p:nvPicPr>
        <p:blipFill rotWithShape="1">
          <a:blip r:embed="rId5" cstate="print">
            <a:extLst>
              <a:ext uri="{BEBA8EAE-BF5A-486C-A8C5-ECC9F3942E4B}">
                <a14:imgProps xmlns:a14="http://schemas.microsoft.com/office/drawing/2010/main" xmlns="">
                  <a14:imgLayer r:embed="rId6">
                    <a14:imgEffect>
                      <a14:colorTemperature colorTemp="6250"/>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a:off x="6023534" y="1542362"/>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2"/>
          <p:cNvPicPr>
            <a:picLocks noChangeAspect="1" noChangeArrowheads="1"/>
          </p:cNvPicPr>
          <p:nvPr/>
        </p:nvPicPr>
        <p:blipFill rotWithShape="1">
          <a:blip r:embed="rId9" cstate="print">
            <a:extLst>
              <a:ext uri="{BEBA8EAE-BF5A-486C-A8C5-ECC9F3942E4B}">
                <a14:imgProps xmlns:a14="http://schemas.microsoft.com/office/drawing/2010/main" xmlns="">
                  <a14:imgLayer r:embed="rId6">
                    <a14:imgEffect>
                      <a14:colorTemperature colorTemp="6125"/>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a:off x="5076056" y="2205185"/>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7" name="Picture 2"/>
          <p:cNvPicPr>
            <a:picLocks noChangeAspect="1" noChangeArrowheads="1"/>
          </p:cNvPicPr>
          <p:nvPr/>
        </p:nvPicPr>
        <p:blipFill rotWithShape="1">
          <a:blip r:embed="rId10" cstate="print">
            <a:extLst>
              <a:ext uri="{BEBA8EAE-BF5A-486C-A8C5-ECC9F3942E4B}">
                <a14:imgProps xmlns:a14="http://schemas.microsoft.com/office/drawing/2010/main" xmlns="">
                  <a14:imgLayer r:embed="rId6">
                    <a14:imgEffect>
                      <a14:colorTemperature colorTemp="6000"/>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rot="10800000" flipH="1">
            <a:off x="6802196" y="4972754"/>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8" name="Picture 2"/>
          <p:cNvPicPr>
            <a:picLocks noChangeAspect="1" noChangeArrowheads="1"/>
          </p:cNvPicPr>
          <p:nvPr/>
        </p:nvPicPr>
        <p:blipFill rotWithShape="1">
          <a:blip r:embed="rId11" cstate="print">
            <a:extLst>
              <a:ext uri="{BEBA8EAE-BF5A-486C-A8C5-ECC9F3942E4B}">
                <a14:imgProps xmlns:a14="http://schemas.microsoft.com/office/drawing/2010/main" xmlns="">
                  <a14:imgLayer r:embed="rId6">
                    <a14:imgEffect>
                      <a14:colorTemperature colorTemp="5625"/>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rot="10800000" flipH="1">
            <a:off x="5911314" y="4221088"/>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9" name="Picture 2"/>
          <p:cNvPicPr>
            <a:picLocks noChangeAspect="1" noChangeArrowheads="1"/>
          </p:cNvPicPr>
          <p:nvPr/>
        </p:nvPicPr>
        <p:blipFill rotWithShape="1">
          <a:blip r:embed="rId12" cstate="print">
            <a:extLst>
              <a:ext uri="{BEBA8EAE-BF5A-486C-A8C5-ECC9F3942E4B}">
                <a14:imgProps xmlns:a14="http://schemas.microsoft.com/office/drawing/2010/main" xmlns="">
                  <a14:imgLayer r:embed="rId6">
                    <a14:imgEffect>
                      <a14:colorTemperature colorTemp="5875"/>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rot="10800000" flipH="1">
            <a:off x="5040998" y="3447721"/>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1" name="Picture 2"/>
          <p:cNvPicPr>
            <a:picLocks noChangeAspect="1" noChangeArrowheads="1"/>
          </p:cNvPicPr>
          <p:nvPr/>
        </p:nvPicPr>
        <p:blipFill rotWithShape="1">
          <a:blip r:embed="rId5" cstate="print">
            <a:extLst>
              <a:ext uri="{BEBA8EAE-BF5A-486C-A8C5-ECC9F3942E4B}">
                <a14:imgProps xmlns:a14="http://schemas.microsoft.com/office/drawing/2010/main" xmlns="">
                  <a14:imgLayer r:embed="rId6">
                    <a14:imgEffect>
                      <a14:colorTemperature colorTemp="6250"/>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rot="10800000">
            <a:off x="883061" y="4911091"/>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2" name="Picture 2"/>
          <p:cNvPicPr>
            <a:picLocks noChangeAspect="1" noChangeArrowheads="1"/>
          </p:cNvPicPr>
          <p:nvPr/>
        </p:nvPicPr>
        <p:blipFill rotWithShape="1">
          <a:blip r:embed="rId13" cstate="print">
            <a:extLst>
              <a:ext uri="{BEBA8EAE-BF5A-486C-A8C5-ECC9F3942E4B}">
                <a14:imgProps xmlns:a14="http://schemas.microsoft.com/office/drawing/2010/main" xmlns="">
                  <a14:imgLayer r:embed="rId6">
                    <a14:imgEffect>
                      <a14:colorTemperature colorTemp="5750"/>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rot="10800000">
            <a:off x="1835695" y="4225050"/>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3" name="Picture 2"/>
          <p:cNvPicPr>
            <a:picLocks noChangeAspect="1" noChangeArrowheads="1"/>
          </p:cNvPicPr>
          <p:nvPr/>
        </p:nvPicPr>
        <p:blipFill rotWithShape="1">
          <a:blip r:embed="rId7" cstate="print">
            <a:extLst>
              <a:ext uri="{BEBA8EAE-BF5A-486C-A8C5-ECC9F3942E4B}">
                <a14:imgProps xmlns:a14="http://schemas.microsoft.com/office/drawing/2010/main" xmlns="">
                  <a14:imgLayer r:embed="rId6">
                    <a14:imgEffect>
                      <a14:colorTemperature colorTemp="6375"/>
                    </a14:imgEffect>
                    <a14:imgEffect>
                      <a14:saturation sat="400000"/>
                    </a14:imgEffect>
                  </a14:imgLayer>
                </a14:imgProps>
              </a:ext>
              <a:ext uri="{28A0092B-C50C-407E-A947-70E740481C1C}">
                <a14:useLocalDpi xmlns:a14="http://schemas.microsoft.com/office/drawing/2010/main" xmlns="" val="0"/>
              </a:ext>
            </a:extLst>
          </a:blip>
          <a:srcRect l="-5838"/>
          <a:stretch/>
        </p:blipFill>
        <p:spPr bwMode="auto">
          <a:xfrm rot="10800000">
            <a:off x="2699792" y="3447721"/>
            <a:ext cx="1413843" cy="1242536"/>
          </a:xfrm>
          <a:prstGeom prst="rect">
            <a:avLst/>
          </a:prstGeom>
          <a:noFill/>
          <a:ln>
            <a:noFill/>
          </a:ln>
          <a:effectLst>
            <a:outerShdw sx="102000" sy="102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5" name="24 Forma libre"/>
          <p:cNvSpPr/>
          <p:nvPr/>
        </p:nvSpPr>
        <p:spPr>
          <a:xfrm>
            <a:off x="0" y="0"/>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5000">
                <a:srgbClr val="002060">
                  <a:lumMod val="14000"/>
                  <a:lumOff val="86000"/>
                </a:srgbClr>
              </a:gs>
              <a:gs pos="90820">
                <a:srgbClr val="314B53">
                  <a:lumMod val="0"/>
                </a:srgbClr>
              </a:gs>
              <a:gs pos="100000">
                <a:srgbClr val="7030A0">
                  <a:lumMod val="7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Forma libre"/>
          <p:cNvSpPr/>
          <p:nvPr/>
        </p:nvSpPr>
        <p:spPr>
          <a:xfrm rot="10800000">
            <a:off x="0" y="6153627"/>
            <a:ext cx="9184079" cy="83502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flip="none" rotWithShape="1">
            <a:gsLst>
              <a:gs pos="0">
                <a:schemeClr val="tx1"/>
              </a:gs>
              <a:gs pos="55000">
                <a:srgbClr val="002060">
                  <a:lumMod val="14000"/>
                  <a:lumOff val="86000"/>
                </a:srgbClr>
              </a:gs>
              <a:gs pos="90820">
                <a:srgbClr val="314B53">
                  <a:lumMod val="0"/>
                </a:srgbClr>
              </a:gs>
              <a:gs pos="100000">
                <a:srgbClr val="7030A0">
                  <a:lumMod val="72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69415" y="0"/>
            <a:ext cx="9213415" cy="6957392"/>
          </a:xfrm>
          <a:prstGeom prst="rect">
            <a:avLst/>
          </a:prstGeom>
          <a:gradFill flip="none" rotWithShape="1">
            <a:gsLst>
              <a:gs pos="78000">
                <a:schemeClr val="accent4">
                  <a:lumMod val="0"/>
                </a:schemeClr>
              </a:gs>
              <a:gs pos="7000">
                <a:schemeClr val="bg2">
                  <a:lumMod val="40000"/>
                  <a:lumOff val="60000"/>
                </a:schemeClr>
              </a:gs>
              <a:gs pos="98000">
                <a:srgbClr val="0000FF">
                  <a:lumMod val="0"/>
                </a:srgbClr>
              </a:gs>
              <a:gs pos="90000">
                <a:srgbClr val="FF99FF"/>
              </a:gs>
              <a:gs pos="66000">
                <a:srgbClr val="7030A0"/>
              </a:gs>
              <a:gs pos="44000">
                <a:srgbClr val="C29FFF"/>
              </a:gs>
              <a:gs pos="54000">
                <a:srgbClr val="FF0000">
                  <a:lumMod val="0"/>
                </a:srgbClr>
              </a:gs>
              <a:gs pos="33000">
                <a:srgbClr val="00B050">
                  <a:lumMod val="3000"/>
                </a:srgbClr>
              </a:gs>
              <a:gs pos="23000">
                <a:srgbClr val="FF99FF">
                  <a:lumMod val="70000"/>
                  <a:lumOff val="30000"/>
                </a:srgbClr>
              </a:gs>
              <a:gs pos="14000">
                <a:srgbClr val="0000FF">
                  <a:lumMod val="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3995152866"/>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repeatCount="indefinite"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nodeType="withEffect">
                                  <p:stCondLst>
                                    <p:cond delay="0"/>
                                  </p:stCondLst>
                                  <p:childTnLst>
                                    <p:animRot by="-21600000">
                                      <p:cBhvr>
                                        <p:cTn id="13" dur="3000" fill="hold"/>
                                        <p:tgtEl>
                                          <p:spTgt spid="7"/>
                                        </p:tgtEl>
                                        <p:attrNameLst>
                                          <p:attrName>r</p:attrName>
                                        </p:attrNameLst>
                                      </p:cBhvr>
                                    </p:animRot>
                                  </p:childTnLst>
                                </p:cTn>
                              </p:par>
                              <p:par>
                                <p:cTn id="14" presetID="2" presetClass="entr" presetSubtype="6" repeatCount="indefinite"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3000" fill="hold"/>
                                        <p:tgtEl>
                                          <p:spTgt spid="8"/>
                                        </p:tgtEl>
                                        <p:attrNameLst>
                                          <p:attrName>ppt_x</p:attrName>
                                        </p:attrNameLst>
                                      </p:cBhvr>
                                      <p:tavLst>
                                        <p:tav tm="0">
                                          <p:val>
                                            <p:strVal val="1+#ppt_w/2"/>
                                          </p:val>
                                        </p:tav>
                                        <p:tav tm="100000">
                                          <p:val>
                                            <p:strVal val="#ppt_x"/>
                                          </p:val>
                                        </p:tav>
                                      </p:tavLst>
                                    </p:anim>
                                    <p:anim calcmode="lin" valueType="num">
                                      <p:cBhvr additive="base">
                                        <p:cTn id="17" dur="3000" fill="hold"/>
                                        <p:tgtEl>
                                          <p:spTgt spid="8"/>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nodeType="withEffect">
                                  <p:stCondLst>
                                    <p:cond delay="0"/>
                                  </p:stCondLst>
                                  <p:childTnLst>
                                    <p:animRot by="-21600000">
                                      <p:cBhvr>
                                        <p:cTn id="19" dur="3000" fill="hold"/>
                                        <p:tgtEl>
                                          <p:spTgt spid="8"/>
                                        </p:tgtEl>
                                        <p:attrNameLst>
                                          <p:attrName>r</p:attrName>
                                        </p:attrNameLst>
                                      </p:cBhvr>
                                    </p:animRot>
                                  </p:childTnLst>
                                </p:cTn>
                              </p:par>
                              <p:par>
                                <p:cTn id="20" presetID="2" presetClass="entr" presetSubtype="6" repeatCount="indefinite"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8" presetClass="emph" presetSubtype="0" repeatCount="indefinite" fill="hold" nodeType="withEffect">
                                  <p:stCondLst>
                                    <p:cond delay="0"/>
                                  </p:stCondLst>
                                  <p:childTnLst>
                                    <p:animRot by="-21600000">
                                      <p:cBhvr>
                                        <p:cTn id="25" dur="3000" fill="hold"/>
                                        <p:tgtEl>
                                          <p:spTgt spid="9"/>
                                        </p:tgtEl>
                                        <p:attrNameLst>
                                          <p:attrName>r</p:attrName>
                                        </p:attrNameLst>
                                      </p:cBhvr>
                                    </p:animRot>
                                  </p:childTnLst>
                                </p:cTn>
                              </p:par>
                              <p:par>
                                <p:cTn id="26" presetID="2" presetClass="entr" presetSubtype="12" repeatCount="indefinite"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3000" fill="hold"/>
                                        <p:tgtEl>
                                          <p:spTgt spid="10"/>
                                        </p:tgtEl>
                                        <p:attrNameLst>
                                          <p:attrName>ppt_x</p:attrName>
                                        </p:attrNameLst>
                                      </p:cBhvr>
                                      <p:tavLst>
                                        <p:tav tm="0">
                                          <p:val>
                                            <p:strVal val="0-#ppt_w/2"/>
                                          </p:val>
                                        </p:tav>
                                        <p:tav tm="100000">
                                          <p:val>
                                            <p:strVal val="#ppt_x"/>
                                          </p:val>
                                        </p:tav>
                                      </p:tavLst>
                                    </p:anim>
                                    <p:anim calcmode="lin" valueType="num">
                                      <p:cBhvr additive="base">
                                        <p:cTn id="29" dur="3000" fill="hold"/>
                                        <p:tgtEl>
                                          <p:spTgt spid="10"/>
                                        </p:tgtEl>
                                        <p:attrNameLst>
                                          <p:attrName>ppt_y</p:attrName>
                                        </p:attrNameLst>
                                      </p:cBhvr>
                                      <p:tavLst>
                                        <p:tav tm="0">
                                          <p:val>
                                            <p:strVal val="1+#ppt_h/2"/>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3000" fill="hold"/>
                                        <p:tgtEl>
                                          <p:spTgt spid="10"/>
                                        </p:tgtEl>
                                        <p:attrNameLst>
                                          <p:attrName>r</p:attrName>
                                        </p:attrNameLst>
                                      </p:cBhvr>
                                    </p:animRot>
                                  </p:childTnLst>
                                </p:cTn>
                              </p:par>
                              <p:par>
                                <p:cTn id="32" presetID="2" presetClass="entr" presetSubtype="12" repeatCount="indefinite"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8" presetClass="emph" presetSubtype="0" repeatCount="indefinite" fill="hold" nodeType="withEffect">
                                  <p:stCondLst>
                                    <p:cond delay="0"/>
                                  </p:stCondLst>
                                  <p:childTnLst>
                                    <p:animRot by="21600000">
                                      <p:cBhvr>
                                        <p:cTn id="37" dur="3000" fill="hold"/>
                                        <p:tgtEl>
                                          <p:spTgt spid="11"/>
                                        </p:tgtEl>
                                        <p:attrNameLst>
                                          <p:attrName>r</p:attrName>
                                        </p:attrNameLst>
                                      </p:cBhvr>
                                    </p:animRot>
                                  </p:childTnLst>
                                </p:cTn>
                              </p:par>
                              <p:par>
                                <p:cTn id="38" presetID="2" presetClass="entr" presetSubtype="12" repeatCount="indefinite"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3000" fill="hold"/>
                                        <p:tgtEl>
                                          <p:spTgt spid="12"/>
                                        </p:tgtEl>
                                        <p:attrNameLst>
                                          <p:attrName>ppt_x</p:attrName>
                                        </p:attrNameLst>
                                      </p:cBhvr>
                                      <p:tavLst>
                                        <p:tav tm="0">
                                          <p:val>
                                            <p:strVal val="0-#ppt_w/2"/>
                                          </p:val>
                                        </p:tav>
                                        <p:tav tm="100000">
                                          <p:val>
                                            <p:strVal val="#ppt_x"/>
                                          </p:val>
                                        </p:tav>
                                      </p:tavLst>
                                    </p:anim>
                                    <p:anim calcmode="lin" valueType="num">
                                      <p:cBhvr additive="base">
                                        <p:cTn id="41" dur="3000" fill="hold"/>
                                        <p:tgtEl>
                                          <p:spTgt spid="12"/>
                                        </p:tgtEl>
                                        <p:attrNameLst>
                                          <p:attrName>ppt_y</p:attrName>
                                        </p:attrNameLst>
                                      </p:cBhvr>
                                      <p:tavLst>
                                        <p:tav tm="0">
                                          <p:val>
                                            <p:strVal val="1+#ppt_h/2"/>
                                          </p:val>
                                        </p:tav>
                                        <p:tav tm="100000">
                                          <p:val>
                                            <p:strVal val="#ppt_y"/>
                                          </p:val>
                                        </p:tav>
                                      </p:tavLst>
                                    </p:anim>
                                  </p:childTnLst>
                                </p:cTn>
                              </p:par>
                              <p:par>
                                <p:cTn id="42" presetID="8" presetClass="emph" presetSubtype="0" repeatCount="indefinite" fill="hold" nodeType="withEffect">
                                  <p:stCondLst>
                                    <p:cond delay="0"/>
                                  </p:stCondLst>
                                  <p:childTnLst>
                                    <p:animRot by="21600000">
                                      <p:cBhvr>
                                        <p:cTn id="43" dur="3000" fill="hold"/>
                                        <p:tgtEl>
                                          <p:spTgt spid="12"/>
                                        </p:tgtEl>
                                        <p:attrNameLst>
                                          <p:attrName>r</p:attrName>
                                        </p:attrNameLst>
                                      </p:cBhvr>
                                    </p:animRot>
                                  </p:childTnLst>
                                </p:cTn>
                              </p:par>
                              <p:par>
                                <p:cTn id="44" presetID="2" presetClass="entr" presetSubtype="3" repeatCount="indefinite"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1+#ppt_w/2"/>
                                          </p:val>
                                        </p:tav>
                                        <p:tav tm="100000">
                                          <p:val>
                                            <p:strVal val="#ppt_x"/>
                                          </p:val>
                                        </p:tav>
                                      </p:tavLst>
                                    </p:anim>
                                    <p:anim calcmode="lin" valueType="num">
                                      <p:cBhvr additive="base">
                                        <p:cTn id="47" dur="3000" fill="hold"/>
                                        <p:tgtEl>
                                          <p:spTgt spid="23"/>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nodeType="withEffect">
                                  <p:stCondLst>
                                    <p:cond delay="0"/>
                                  </p:stCondLst>
                                  <p:childTnLst>
                                    <p:animRot by="21600000">
                                      <p:cBhvr>
                                        <p:cTn id="49" dur="3000" fill="hold"/>
                                        <p:tgtEl>
                                          <p:spTgt spid="23"/>
                                        </p:tgtEl>
                                        <p:attrNameLst>
                                          <p:attrName>r</p:attrName>
                                        </p:attrNameLst>
                                      </p:cBhvr>
                                    </p:animRot>
                                  </p:childTnLst>
                                </p:cTn>
                              </p:par>
                              <p:par>
                                <p:cTn id="50" presetID="2" presetClass="entr" presetSubtype="3" repeatCount="indefinite"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3000" fill="hold"/>
                                        <p:tgtEl>
                                          <p:spTgt spid="22"/>
                                        </p:tgtEl>
                                        <p:attrNameLst>
                                          <p:attrName>ppt_x</p:attrName>
                                        </p:attrNameLst>
                                      </p:cBhvr>
                                      <p:tavLst>
                                        <p:tav tm="0">
                                          <p:val>
                                            <p:strVal val="1+#ppt_w/2"/>
                                          </p:val>
                                        </p:tav>
                                        <p:tav tm="100000">
                                          <p:val>
                                            <p:strVal val="#ppt_x"/>
                                          </p:val>
                                        </p:tav>
                                      </p:tavLst>
                                    </p:anim>
                                    <p:anim calcmode="lin" valueType="num">
                                      <p:cBhvr additive="base">
                                        <p:cTn id="53" dur="3000" fill="hold"/>
                                        <p:tgtEl>
                                          <p:spTgt spid="22"/>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nodeType="withEffect">
                                  <p:stCondLst>
                                    <p:cond delay="0"/>
                                  </p:stCondLst>
                                  <p:childTnLst>
                                    <p:animRot by="21600000">
                                      <p:cBhvr>
                                        <p:cTn id="55" dur="3000" fill="hold"/>
                                        <p:tgtEl>
                                          <p:spTgt spid="22"/>
                                        </p:tgtEl>
                                        <p:attrNameLst>
                                          <p:attrName>r</p:attrName>
                                        </p:attrNameLst>
                                      </p:cBhvr>
                                    </p:animRot>
                                  </p:childTnLst>
                                </p:cTn>
                              </p:par>
                              <p:par>
                                <p:cTn id="56" presetID="2" presetClass="entr" presetSubtype="3" repeatCount="indefinite" fill="hold"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1+#ppt_w/2"/>
                                          </p:val>
                                        </p:tav>
                                        <p:tav tm="100000">
                                          <p:val>
                                            <p:strVal val="#ppt_x"/>
                                          </p:val>
                                        </p:tav>
                                      </p:tavLst>
                                    </p:anim>
                                    <p:anim calcmode="lin" valueType="num">
                                      <p:cBhvr additive="base">
                                        <p:cTn id="59" dur="3000" fill="hold"/>
                                        <p:tgtEl>
                                          <p:spTgt spid="21"/>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nodeType="withEffect">
                                  <p:stCondLst>
                                    <p:cond delay="0"/>
                                  </p:stCondLst>
                                  <p:childTnLst>
                                    <p:animRot by="21600000">
                                      <p:cBhvr>
                                        <p:cTn id="61" dur="3000" fill="hold"/>
                                        <p:tgtEl>
                                          <p:spTgt spid="21"/>
                                        </p:tgtEl>
                                        <p:attrNameLst>
                                          <p:attrName>r</p:attrName>
                                        </p:attrNameLst>
                                      </p:cBhvr>
                                    </p:animRot>
                                  </p:childTnLst>
                                </p:cTn>
                              </p:par>
                              <p:par>
                                <p:cTn id="62" presetID="2" presetClass="entr" presetSubtype="9" repeatCount="indefinite" fill="hold" nodeType="with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3000" fill="hold"/>
                                        <p:tgtEl>
                                          <p:spTgt spid="19"/>
                                        </p:tgtEl>
                                        <p:attrNameLst>
                                          <p:attrName>ppt_x</p:attrName>
                                        </p:attrNameLst>
                                      </p:cBhvr>
                                      <p:tavLst>
                                        <p:tav tm="0">
                                          <p:val>
                                            <p:strVal val="0-#ppt_w/2"/>
                                          </p:val>
                                        </p:tav>
                                        <p:tav tm="100000">
                                          <p:val>
                                            <p:strVal val="#ppt_x"/>
                                          </p:val>
                                        </p:tav>
                                      </p:tavLst>
                                    </p:anim>
                                    <p:anim calcmode="lin" valueType="num">
                                      <p:cBhvr additive="base">
                                        <p:cTn id="65" dur="3000" fill="hold"/>
                                        <p:tgtEl>
                                          <p:spTgt spid="19"/>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nodeType="withEffect">
                                  <p:stCondLst>
                                    <p:cond delay="0"/>
                                  </p:stCondLst>
                                  <p:childTnLst>
                                    <p:animRot by="-21600000">
                                      <p:cBhvr>
                                        <p:cTn id="67" dur="3000" fill="hold"/>
                                        <p:tgtEl>
                                          <p:spTgt spid="19"/>
                                        </p:tgtEl>
                                        <p:attrNameLst>
                                          <p:attrName>r</p:attrName>
                                        </p:attrNameLst>
                                      </p:cBhvr>
                                    </p:animRot>
                                  </p:childTnLst>
                                </p:cTn>
                              </p:par>
                              <p:par>
                                <p:cTn id="68" presetID="2" presetClass="entr" presetSubtype="9" repeatCount="indefinite"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0-#ppt_h/2"/>
                                          </p:val>
                                        </p:tav>
                                        <p:tav tm="100000">
                                          <p:val>
                                            <p:strVal val="#ppt_y"/>
                                          </p:val>
                                        </p:tav>
                                      </p:tavLst>
                                    </p:anim>
                                  </p:childTnLst>
                                </p:cTn>
                              </p:par>
                              <p:par>
                                <p:cTn id="72" presetID="8" presetClass="emph" presetSubtype="0" repeatCount="indefinite" fill="hold" nodeType="withEffect">
                                  <p:stCondLst>
                                    <p:cond delay="0"/>
                                  </p:stCondLst>
                                  <p:childTnLst>
                                    <p:animRot by="-21600000">
                                      <p:cBhvr>
                                        <p:cTn id="73" dur="3000" fill="hold"/>
                                        <p:tgtEl>
                                          <p:spTgt spid="18"/>
                                        </p:tgtEl>
                                        <p:attrNameLst>
                                          <p:attrName>r</p:attrName>
                                        </p:attrNameLst>
                                      </p:cBhvr>
                                    </p:animRot>
                                  </p:childTnLst>
                                </p:cTn>
                              </p:par>
                              <p:par>
                                <p:cTn id="74" presetID="2" presetClass="entr" presetSubtype="9" repeatCount="indefinite"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3000" fill="hold"/>
                                        <p:tgtEl>
                                          <p:spTgt spid="17"/>
                                        </p:tgtEl>
                                        <p:attrNameLst>
                                          <p:attrName>ppt_x</p:attrName>
                                        </p:attrNameLst>
                                      </p:cBhvr>
                                      <p:tavLst>
                                        <p:tav tm="0">
                                          <p:val>
                                            <p:strVal val="0-#ppt_w/2"/>
                                          </p:val>
                                        </p:tav>
                                        <p:tav tm="100000">
                                          <p:val>
                                            <p:strVal val="#ppt_x"/>
                                          </p:val>
                                        </p:tav>
                                      </p:tavLst>
                                    </p:anim>
                                    <p:anim calcmode="lin" valueType="num">
                                      <p:cBhvr additive="base">
                                        <p:cTn id="77" dur="3000" fill="hold"/>
                                        <p:tgtEl>
                                          <p:spTgt spid="17"/>
                                        </p:tgtEl>
                                        <p:attrNameLst>
                                          <p:attrName>ppt_y</p:attrName>
                                        </p:attrNameLst>
                                      </p:cBhvr>
                                      <p:tavLst>
                                        <p:tav tm="0">
                                          <p:val>
                                            <p:strVal val="0-#ppt_h/2"/>
                                          </p:val>
                                        </p:tav>
                                        <p:tav tm="100000">
                                          <p:val>
                                            <p:strVal val="#ppt_y"/>
                                          </p:val>
                                        </p:tav>
                                      </p:tavLst>
                                    </p:anim>
                                  </p:childTnLst>
                                </p:cTn>
                              </p:par>
                              <p:par>
                                <p:cTn id="78" presetID="8" presetClass="emph" presetSubtype="0" repeatCount="indefinite" fill="hold" nodeType="withEffect">
                                  <p:stCondLst>
                                    <p:cond delay="0"/>
                                  </p:stCondLst>
                                  <p:childTnLst>
                                    <p:animRot by="-21600000">
                                      <p:cBhvr>
                                        <p:cTn id="79" dur="3000" fill="hold"/>
                                        <p:tgtEl>
                                          <p:spTgt spid="17"/>
                                        </p:tgtEl>
                                        <p:attrNameLst>
                                          <p:attrName>r</p:attrName>
                                        </p:attrNameLst>
                                      </p:cBhvr>
                                    </p:animRot>
                                  </p:childTnLst>
                                </p:cTn>
                              </p:par>
                              <p:par>
                                <p:cTn id="80" presetID="35" presetClass="emph" presetSubtype="0" repeatCount="indefinite" fill="hold" nodeType="withEffect">
                                  <p:stCondLst>
                                    <p:cond delay="0"/>
                                  </p:stCondLst>
                                  <p:childTnLst>
                                    <p:anim calcmode="discrete" valueType="str">
                                      <p:cBhvr>
                                        <p:cTn id="81" dur="10" fill="hold"/>
                                        <p:tgtEl>
                                          <p:spTgt spid="14"/>
                                        </p:tgtEl>
                                        <p:attrNameLst>
                                          <p:attrName>style.visibility</p:attrName>
                                        </p:attrNameLst>
                                      </p:cBhvr>
                                      <p:tavLst>
                                        <p:tav tm="0">
                                          <p:val>
                                            <p:strVal val="hidden"/>
                                          </p:val>
                                        </p:tav>
                                        <p:tav tm="50000">
                                          <p:val>
                                            <p:strVal val="visible"/>
                                          </p:val>
                                        </p:tav>
                                      </p:tavLst>
                                    </p:anim>
                                  </p:childTnLst>
                                </p:cTn>
                              </p:par>
                            </p:childTnLst>
                          </p:cTn>
                        </p:par>
                        <p:par>
                          <p:cTn id="82" fill="hold">
                            <p:stCondLst>
                              <p:cond delay="3000"/>
                            </p:stCondLst>
                            <p:childTnLst>
                              <p:par>
                                <p:cTn id="83" presetID="2" presetClass="exit" presetSubtype="6" fill="hold" nodeType="afterEffect">
                                  <p:stCondLst>
                                    <p:cond delay="0"/>
                                  </p:stCondLst>
                                  <p:childTnLst>
                                    <p:anim calcmode="lin" valueType="num">
                                      <p:cBhvr additive="base">
                                        <p:cTn id="84" dur="4000"/>
                                        <p:tgtEl>
                                          <p:spTgt spid="7"/>
                                        </p:tgtEl>
                                        <p:attrNameLst>
                                          <p:attrName>ppt_x</p:attrName>
                                        </p:attrNameLst>
                                      </p:cBhvr>
                                      <p:tavLst>
                                        <p:tav tm="0">
                                          <p:val>
                                            <p:strVal val="ppt_x"/>
                                          </p:val>
                                        </p:tav>
                                        <p:tav tm="100000">
                                          <p:val>
                                            <p:strVal val="1+ppt_w/2"/>
                                          </p:val>
                                        </p:tav>
                                      </p:tavLst>
                                    </p:anim>
                                    <p:anim calcmode="lin" valueType="num">
                                      <p:cBhvr additive="base">
                                        <p:cTn id="85" dur="4000"/>
                                        <p:tgtEl>
                                          <p:spTgt spid="7"/>
                                        </p:tgtEl>
                                        <p:attrNameLst>
                                          <p:attrName>ppt_y</p:attrName>
                                        </p:attrNameLst>
                                      </p:cBhvr>
                                      <p:tavLst>
                                        <p:tav tm="0">
                                          <p:val>
                                            <p:strVal val="ppt_y"/>
                                          </p:val>
                                        </p:tav>
                                        <p:tav tm="100000">
                                          <p:val>
                                            <p:strVal val="1+ppt_h/2"/>
                                          </p:val>
                                        </p:tav>
                                      </p:tavLst>
                                    </p:anim>
                                    <p:set>
                                      <p:cBhvr>
                                        <p:cTn id="86" dur="1" fill="hold">
                                          <p:stCondLst>
                                            <p:cond delay="3999"/>
                                          </p:stCondLst>
                                        </p:cTn>
                                        <p:tgtEl>
                                          <p:spTgt spid="7"/>
                                        </p:tgtEl>
                                        <p:attrNameLst>
                                          <p:attrName>style.visibility</p:attrName>
                                        </p:attrNameLst>
                                      </p:cBhvr>
                                      <p:to>
                                        <p:strVal val="hidden"/>
                                      </p:to>
                                    </p:set>
                                  </p:childTnLst>
                                </p:cTn>
                              </p:par>
                              <p:par>
                                <p:cTn id="87" presetID="2" presetClass="exit" presetSubtype="6" fill="hold" nodeType="withEffect">
                                  <p:stCondLst>
                                    <p:cond delay="0"/>
                                  </p:stCondLst>
                                  <p:childTnLst>
                                    <p:anim calcmode="lin" valueType="num">
                                      <p:cBhvr additive="base">
                                        <p:cTn id="88" dur="4000"/>
                                        <p:tgtEl>
                                          <p:spTgt spid="8"/>
                                        </p:tgtEl>
                                        <p:attrNameLst>
                                          <p:attrName>ppt_x</p:attrName>
                                        </p:attrNameLst>
                                      </p:cBhvr>
                                      <p:tavLst>
                                        <p:tav tm="0">
                                          <p:val>
                                            <p:strVal val="ppt_x"/>
                                          </p:val>
                                        </p:tav>
                                        <p:tav tm="100000">
                                          <p:val>
                                            <p:strVal val="1+ppt_w/2"/>
                                          </p:val>
                                        </p:tav>
                                      </p:tavLst>
                                    </p:anim>
                                    <p:anim calcmode="lin" valueType="num">
                                      <p:cBhvr additive="base">
                                        <p:cTn id="89" dur="4000"/>
                                        <p:tgtEl>
                                          <p:spTgt spid="8"/>
                                        </p:tgtEl>
                                        <p:attrNameLst>
                                          <p:attrName>ppt_y</p:attrName>
                                        </p:attrNameLst>
                                      </p:cBhvr>
                                      <p:tavLst>
                                        <p:tav tm="0">
                                          <p:val>
                                            <p:strVal val="ppt_y"/>
                                          </p:val>
                                        </p:tav>
                                        <p:tav tm="100000">
                                          <p:val>
                                            <p:strVal val="1+ppt_h/2"/>
                                          </p:val>
                                        </p:tav>
                                      </p:tavLst>
                                    </p:anim>
                                    <p:set>
                                      <p:cBhvr>
                                        <p:cTn id="90" dur="1" fill="hold">
                                          <p:stCondLst>
                                            <p:cond delay="3999"/>
                                          </p:stCondLst>
                                        </p:cTn>
                                        <p:tgtEl>
                                          <p:spTgt spid="8"/>
                                        </p:tgtEl>
                                        <p:attrNameLst>
                                          <p:attrName>style.visibility</p:attrName>
                                        </p:attrNameLst>
                                      </p:cBhvr>
                                      <p:to>
                                        <p:strVal val="hidden"/>
                                      </p:to>
                                    </p:set>
                                  </p:childTnLst>
                                </p:cTn>
                              </p:par>
                              <p:par>
                                <p:cTn id="91" presetID="2" presetClass="exit" presetSubtype="6" fill="hold" nodeType="withEffect">
                                  <p:stCondLst>
                                    <p:cond delay="0"/>
                                  </p:stCondLst>
                                  <p:childTnLst>
                                    <p:anim calcmode="lin" valueType="num">
                                      <p:cBhvr additive="base">
                                        <p:cTn id="92" dur="4000"/>
                                        <p:tgtEl>
                                          <p:spTgt spid="9"/>
                                        </p:tgtEl>
                                        <p:attrNameLst>
                                          <p:attrName>ppt_x</p:attrName>
                                        </p:attrNameLst>
                                      </p:cBhvr>
                                      <p:tavLst>
                                        <p:tav tm="0">
                                          <p:val>
                                            <p:strVal val="ppt_x"/>
                                          </p:val>
                                        </p:tav>
                                        <p:tav tm="100000">
                                          <p:val>
                                            <p:strVal val="1+ppt_w/2"/>
                                          </p:val>
                                        </p:tav>
                                      </p:tavLst>
                                    </p:anim>
                                    <p:anim calcmode="lin" valueType="num">
                                      <p:cBhvr additive="base">
                                        <p:cTn id="93" dur="4000"/>
                                        <p:tgtEl>
                                          <p:spTgt spid="9"/>
                                        </p:tgtEl>
                                        <p:attrNameLst>
                                          <p:attrName>ppt_y</p:attrName>
                                        </p:attrNameLst>
                                      </p:cBhvr>
                                      <p:tavLst>
                                        <p:tav tm="0">
                                          <p:val>
                                            <p:strVal val="ppt_y"/>
                                          </p:val>
                                        </p:tav>
                                        <p:tav tm="100000">
                                          <p:val>
                                            <p:strVal val="1+ppt_h/2"/>
                                          </p:val>
                                        </p:tav>
                                      </p:tavLst>
                                    </p:anim>
                                    <p:set>
                                      <p:cBhvr>
                                        <p:cTn id="94" dur="1" fill="hold">
                                          <p:stCondLst>
                                            <p:cond delay="3999"/>
                                          </p:stCondLst>
                                        </p:cTn>
                                        <p:tgtEl>
                                          <p:spTgt spid="9"/>
                                        </p:tgtEl>
                                        <p:attrNameLst>
                                          <p:attrName>style.visibility</p:attrName>
                                        </p:attrNameLst>
                                      </p:cBhvr>
                                      <p:to>
                                        <p:strVal val="hidden"/>
                                      </p:to>
                                    </p:set>
                                  </p:childTnLst>
                                </p:cTn>
                              </p:par>
                              <p:par>
                                <p:cTn id="95" presetID="2" presetClass="exit" presetSubtype="12" fill="hold" nodeType="withEffect">
                                  <p:stCondLst>
                                    <p:cond delay="0"/>
                                  </p:stCondLst>
                                  <p:childTnLst>
                                    <p:anim calcmode="lin" valueType="num">
                                      <p:cBhvr additive="base">
                                        <p:cTn id="96" dur="4000"/>
                                        <p:tgtEl>
                                          <p:spTgt spid="10"/>
                                        </p:tgtEl>
                                        <p:attrNameLst>
                                          <p:attrName>ppt_x</p:attrName>
                                        </p:attrNameLst>
                                      </p:cBhvr>
                                      <p:tavLst>
                                        <p:tav tm="0">
                                          <p:val>
                                            <p:strVal val="ppt_x"/>
                                          </p:val>
                                        </p:tav>
                                        <p:tav tm="100000">
                                          <p:val>
                                            <p:strVal val="0-ppt_w/2"/>
                                          </p:val>
                                        </p:tav>
                                      </p:tavLst>
                                    </p:anim>
                                    <p:anim calcmode="lin" valueType="num">
                                      <p:cBhvr additive="base">
                                        <p:cTn id="97" dur="4000"/>
                                        <p:tgtEl>
                                          <p:spTgt spid="10"/>
                                        </p:tgtEl>
                                        <p:attrNameLst>
                                          <p:attrName>ppt_y</p:attrName>
                                        </p:attrNameLst>
                                      </p:cBhvr>
                                      <p:tavLst>
                                        <p:tav tm="0">
                                          <p:val>
                                            <p:strVal val="ppt_y"/>
                                          </p:val>
                                        </p:tav>
                                        <p:tav tm="100000">
                                          <p:val>
                                            <p:strVal val="1+ppt_h/2"/>
                                          </p:val>
                                        </p:tav>
                                      </p:tavLst>
                                    </p:anim>
                                    <p:set>
                                      <p:cBhvr>
                                        <p:cTn id="98" dur="1" fill="hold">
                                          <p:stCondLst>
                                            <p:cond delay="3999"/>
                                          </p:stCondLst>
                                        </p:cTn>
                                        <p:tgtEl>
                                          <p:spTgt spid="10"/>
                                        </p:tgtEl>
                                        <p:attrNameLst>
                                          <p:attrName>style.visibility</p:attrName>
                                        </p:attrNameLst>
                                      </p:cBhvr>
                                      <p:to>
                                        <p:strVal val="hidden"/>
                                      </p:to>
                                    </p:set>
                                  </p:childTnLst>
                                </p:cTn>
                              </p:par>
                              <p:par>
                                <p:cTn id="99" presetID="2" presetClass="exit" presetSubtype="12" fill="hold" nodeType="withEffect">
                                  <p:stCondLst>
                                    <p:cond delay="0"/>
                                  </p:stCondLst>
                                  <p:childTnLst>
                                    <p:anim calcmode="lin" valueType="num">
                                      <p:cBhvr additive="base">
                                        <p:cTn id="100" dur="4000"/>
                                        <p:tgtEl>
                                          <p:spTgt spid="12"/>
                                        </p:tgtEl>
                                        <p:attrNameLst>
                                          <p:attrName>ppt_x</p:attrName>
                                        </p:attrNameLst>
                                      </p:cBhvr>
                                      <p:tavLst>
                                        <p:tav tm="0">
                                          <p:val>
                                            <p:strVal val="ppt_x"/>
                                          </p:val>
                                        </p:tav>
                                        <p:tav tm="100000">
                                          <p:val>
                                            <p:strVal val="0-ppt_w/2"/>
                                          </p:val>
                                        </p:tav>
                                      </p:tavLst>
                                    </p:anim>
                                    <p:anim calcmode="lin" valueType="num">
                                      <p:cBhvr additive="base">
                                        <p:cTn id="101" dur="4000"/>
                                        <p:tgtEl>
                                          <p:spTgt spid="12"/>
                                        </p:tgtEl>
                                        <p:attrNameLst>
                                          <p:attrName>ppt_y</p:attrName>
                                        </p:attrNameLst>
                                      </p:cBhvr>
                                      <p:tavLst>
                                        <p:tav tm="0">
                                          <p:val>
                                            <p:strVal val="ppt_y"/>
                                          </p:val>
                                        </p:tav>
                                        <p:tav tm="100000">
                                          <p:val>
                                            <p:strVal val="1+ppt_h/2"/>
                                          </p:val>
                                        </p:tav>
                                      </p:tavLst>
                                    </p:anim>
                                    <p:set>
                                      <p:cBhvr>
                                        <p:cTn id="102" dur="1" fill="hold">
                                          <p:stCondLst>
                                            <p:cond delay="3999"/>
                                          </p:stCondLst>
                                        </p:cTn>
                                        <p:tgtEl>
                                          <p:spTgt spid="12"/>
                                        </p:tgtEl>
                                        <p:attrNameLst>
                                          <p:attrName>style.visibility</p:attrName>
                                        </p:attrNameLst>
                                      </p:cBhvr>
                                      <p:to>
                                        <p:strVal val="hidden"/>
                                      </p:to>
                                    </p:set>
                                  </p:childTnLst>
                                </p:cTn>
                              </p:par>
                              <p:par>
                                <p:cTn id="103" presetID="2" presetClass="exit" presetSubtype="12" fill="hold" nodeType="withEffect">
                                  <p:stCondLst>
                                    <p:cond delay="0"/>
                                  </p:stCondLst>
                                  <p:childTnLst>
                                    <p:anim calcmode="lin" valueType="num">
                                      <p:cBhvr additive="base">
                                        <p:cTn id="104" dur="4000"/>
                                        <p:tgtEl>
                                          <p:spTgt spid="11"/>
                                        </p:tgtEl>
                                        <p:attrNameLst>
                                          <p:attrName>ppt_x</p:attrName>
                                        </p:attrNameLst>
                                      </p:cBhvr>
                                      <p:tavLst>
                                        <p:tav tm="0">
                                          <p:val>
                                            <p:strVal val="ppt_x"/>
                                          </p:val>
                                        </p:tav>
                                        <p:tav tm="100000">
                                          <p:val>
                                            <p:strVal val="0-ppt_w/2"/>
                                          </p:val>
                                        </p:tav>
                                      </p:tavLst>
                                    </p:anim>
                                    <p:anim calcmode="lin" valueType="num">
                                      <p:cBhvr additive="base">
                                        <p:cTn id="105" dur="4000"/>
                                        <p:tgtEl>
                                          <p:spTgt spid="11"/>
                                        </p:tgtEl>
                                        <p:attrNameLst>
                                          <p:attrName>ppt_y</p:attrName>
                                        </p:attrNameLst>
                                      </p:cBhvr>
                                      <p:tavLst>
                                        <p:tav tm="0">
                                          <p:val>
                                            <p:strVal val="ppt_y"/>
                                          </p:val>
                                        </p:tav>
                                        <p:tav tm="100000">
                                          <p:val>
                                            <p:strVal val="1+ppt_h/2"/>
                                          </p:val>
                                        </p:tav>
                                      </p:tavLst>
                                    </p:anim>
                                    <p:set>
                                      <p:cBhvr>
                                        <p:cTn id="106" dur="1" fill="hold">
                                          <p:stCondLst>
                                            <p:cond delay="3999"/>
                                          </p:stCondLst>
                                        </p:cTn>
                                        <p:tgtEl>
                                          <p:spTgt spid="11"/>
                                        </p:tgtEl>
                                        <p:attrNameLst>
                                          <p:attrName>style.visibility</p:attrName>
                                        </p:attrNameLst>
                                      </p:cBhvr>
                                      <p:to>
                                        <p:strVal val="hidden"/>
                                      </p:to>
                                    </p:set>
                                  </p:childTnLst>
                                </p:cTn>
                              </p:par>
                              <p:par>
                                <p:cTn id="107" presetID="2" presetClass="exit" presetSubtype="3" fill="hold" nodeType="withEffect">
                                  <p:stCondLst>
                                    <p:cond delay="0"/>
                                  </p:stCondLst>
                                  <p:childTnLst>
                                    <p:anim calcmode="lin" valueType="num">
                                      <p:cBhvr additive="base">
                                        <p:cTn id="108" dur="4000"/>
                                        <p:tgtEl>
                                          <p:spTgt spid="23"/>
                                        </p:tgtEl>
                                        <p:attrNameLst>
                                          <p:attrName>ppt_x</p:attrName>
                                        </p:attrNameLst>
                                      </p:cBhvr>
                                      <p:tavLst>
                                        <p:tav tm="0">
                                          <p:val>
                                            <p:strVal val="ppt_x"/>
                                          </p:val>
                                        </p:tav>
                                        <p:tav tm="100000">
                                          <p:val>
                                            <p:strVal val="1+ppt_w/2"/>
                                          </p:val>
                                        </p:tav>
                                      </p:tavLst>
                                    </p:anim>
                                    <p:anim calcmode="lin" valueType="num">
                                      <p:cBhvr additive="base">
                                        <p:cTn id="109" dur="4000"/>
                                        <p:tgtEl>
                                          <p:spTgt spid="23"/>
                                        </p:tgtEl>
                                        <p:attrNameLst>
                                          <p:attrName>ppt_y</p:attrName>
                                        </p:attrNameLst>
                                      </p:cBhvr>
                                      <p:tavLst>
                                        <p:tav tm="0">
                                          <p:val>
                                            <p:strVal val="ppt_y"/>
                                          </p:val>
                                        </p:tav>
                                        <p:tav tm="100000">
                                          <p:val>
                                            <p:strVal val="0-ppt_h/2"/>
                                          </p:val>
                                        </p:tav>
                                      </p:tavLst>
                                    </p:anim>
                                    <p:set>
                                      <p:cBhvr>
                                        <p:cTn id="110" dur="1" fill="hold">
                                          <p:stCondLst>
                                            <p:cond delay="3999"/>
                                          </p:stCondLst>
                                        </p:cTn>
                                        <p:tgtEl>
                                          <p:spTgt spid="23"/>
                                        </p:tgtEl>
                                        <p:attrNameLst>
                                          <p:attrName>style.visibility</p:attrName>
                                        </p:attrNameLst>
                                      </p:cBhvr>
                                      <p:to>
                                        <p:strVal val="hidden"/>
                                      </p:to>
                                    </p:set>
                                  </p:childTnLst>
                                </p:cTn>
                              </p:par>
                              <p:par>
                                <p:cTn id="111" presetID="2" presetClass="exit" presetSubtype="3" fill="hold" nodeType="withEffect">
                                  <p:stCondLst>
                                    <p:cond delay="0"/>
                                  </p:stCondLst>
                                  <p:childTnLst>
                                    <p:anim calcmode="lin" valueType="num">
                                      <p:cBhvr additive="base">
                                        <p:cTn id="112" dur="4000"/>
                                        <p:tgtEl>
                                          <p:spTgt spid="22"/>
                                        </p:tgtEl>
                                        <p:attrNameLst>
                                          <p:attrName>ppt_x</p:attrName>
                                        </p:attrNameLst>
                                      </p:cBhvr>
                                      <p:tavLst>
                                        <p:tav tm="0">
                                          <p:val>
                                            <p:strVal val="ppt_x"/>
                                          </p:val>
                                        </p:tav>
                                        <p:tav tm="100000">
                                          <p:val>
                                            <p:strVal val="1+ppt_w/2"/>
                                          </p:val>
                                        </p:tav>
                                      </p:tavLst>
                                    </p:anim>
                                    <p:anim calcmode="lin" valueType="num">
                                      <p:cBhvr additive="base">
                                        <p:cTn id="113" dur="4000"/>
                                        <p:tgtEl>
                                          <p:spTgt spid="22"/>
                                        </p:tgtEl>
                                        <p:attrNameLst>
                                          <p:attrName>ppt_y</p:attrName>
                                        </p:attrNameLst>
                                      </p:cBhvr>
                                      <p:tavLst>
                                        <p:tav tm="0">
                                          <p:val>
                                            <p:strVal val="ppt_y"/>
                                          </p:val>
                                        </p:tav>
                                        <p:tav tm="100000">
                                          <p:val>
                                            <p:strVal val="0-ppt_h/2"/>
                                          </p:val>
                                        </p:tav>
                                      </p:tavLst>
                                    </p:anim>
                                    <p:set>
                                      <p:cBhvr>
                                        <p:cTn id="114" dur="1" fill="hold">
                                          <p:stCondLst>
                                            <p:cond delay="3999"/>
                                          </p:stCondLst>
                                        </p:cTn>
                                        <p:tgtEl>
                                          <p:spTgt spid="22"/>
                                        </p:tgtEl>
                                        <p:attrNameLst>
                                          <p:attrName>style.visibility</p:attrName>
                                        </p:attrNameLst>
                                      </p:cBhvr>
                                      <p:to>
                                        <p:strVal val="hidden"/>
                                      </p:to>
                                    </p:set>
                                  </p:childTnLst>
                                </p:cTn>
                              </p:par>
                              <p:par>
                                <p:cTn id="115" presetID="2" presetClass="exit" presetSubtype="3" fill="hold" nodeType="withEffect">
                                  <p:stCondLst>
                                    <p:cond delay="0"/>
                                  </p:stCondLst>
                                  <p:childTnLst>
                                    <p:anim calcmode="lin" valueType="num">
                                      <p:cBhvr additive="base">
                                        <p:cTn id="116" dur="4000"/>
                                        <p:tgtEl>
                                          <p:spTgt spid="21"/>
                                        </p:tgtEl>
                                        <p:attrNameLst>
                                          <p:attrName>ppt_x</p:attrName>
                                        </p:attrNameLst>
                                      </p:cBhvr>
                                      <p:tavLst>
                                        <p:tav tm="0">
                                          <p:val>
                                            <p:strVal val="ppt_x"/>
                                          </p:val>
                                        </p:tav>
                                        <p:tav tm="100000">
                                          <p:val>
                                            <p:strVal val="1+ppt_w/2"/>
                                          </p:val>
                                        </p:tav>
                                      </p:tavLst>
                                    </p:anim>
                                    <p:anim calcmode="lin" valueType="num">
                                      <p:cBhvr additive="base">
                                        <p:cTn id="117" dur="4000"/>
                                        <p:tgtEl>
                                          <p:spTgt spid="21"/>
                                        </p:tgtEl>
                                        <p:attrNameLst>
                                          <p:attrName>ppt_y</p:attrName>
                                        </p:attrNameLst>
                                      </p:cBhvr>
                                      <p:tavLst>
                                        <p:tav tm="0">
                                          <p:val>
                                            <p:strVal val="ppt_y"/>
                                          </p:val>
                                        </p:tav>
                                        <p:tav tm="100000">
                                          <p:val>
                                            <p:strVal val="0-ppt_h/2"/>
                                          </p:val>
                                        </p:tav>
                                      </p:tavLst>
                                    </p:anim>
                                    <p:set>
                                      <p:cBhvr>
                                        <p:cTn id="118" dur="1" fill="hold">
                                          <p:stCondLst>
                                            <p:cond delay="3999"/>
                                          </p:stCondLst>
                                        </p:cTn>
                                        <p:tgtEl>
                                          <p:spTgt spid="21"/>
                                        </p:tgtEl>
                                        <p:attrNameLst>
                                          <p:attrName>style.visibility</p:attrName>
                                        </p:attrNameLst>
                                      </p:cBhvr>
                                      <p:to>
                                        <p:strVal val="hidden"/>
                                      </p:to>
                                    </p:set>
                                  </p:childTnLst>
                                </p:cTn>
                              </p:par>
                              <p:par>
                                <p:cTn id="119" presetID="2" presetClass="exit" presetSubtype="9" fill="hold" nodeType="withEffect">
                                  <p:stCondLst>
                                    <p:cond delay="0"/>
                                  </p:stCondLst>
                                  <p:childTnLst>
                                    <p:anim calcmode="lin" valueType="num">
                                      <p:cBhvr additive="base">
                                        <p:cTn id="120" dur="4000"/>
                                        <p:tgtEl>
                                          <p:spTgt spid="19"/>
                                        </p:tgtEl>
                                        <p:attrNameLst>
                                          <p:attrName>ppt_x</p:attrName>
                                        </p:attrNameLst>
                                      </p:cBhvr>
                                      <p:tavLst>
                                        <p:tav tm="0">
                                          <p:val>
                                            <p:strVal val="ppt_x"/>
                                          </p:val>
                                        </p:tav>
                                        <p:tav tm="100000">
                                          <p:val>
                                            <p:strVal val="0-ppt_w/2"/>
                                          </p:val>
                                        </p:tav>
                                      </p:tavLst>
                                    </p:anim>
                                    <p:anim calcmode="lin" valueType="num">
                                      <p:cBhvr additive="base">
                                        <p:cTn id="121" dur="4000"/>
                                        <p:tgtEl>
                                          <p:spTgt spid="19"/>
                                        </p:tgtEl>
                                        <p:attrNameLst>
                                          <p:attrName>ppt_y</p:attrName>
                                        </p:attrNameLst>
                                      </p:cBhvr>
                                      <p:tavLst>
                                        <p:tav tm="0">
                                          <p:val>
                                            <p:strVal val="ppt_y"/>
                                          </p:val>
                                        </p:tav>
                                        <p:tav tm="100000">
                                          <p:val>
                                            <p:strVal val="0-ppt_h/2"/>
                                          </p:val>
                                        </p:tav>
                                      </p:tavLst>
                                    </p:anim>
                                    <p:set>
                                      <p:cBhvr>
                                        <p:cTn id="122" dur="1" fill="hold">
                                          <p:stCondLst>
                                            <p:cond delay="3999"/>
                                          </p:stCondLst>
                                        </p:cTn>
                                        <p:tgtEl>
                                          <p:spTgt spid="19"/>
                                        </p:tgtEl>
                                        <p:attrNameLst>
                                          <p:attrName>style.visibility</p:attrName>
                                        </p:attrNameLst>
                                      </p:cBhvr>
                                      <p:to>
                                        <p:strVal val="hidden"/>
                                      </p:to>
                                    </p:set>
                                  </p:childTnLst>
                                </p:cTn>
                              </p:par>
                              <p:par>
                                <p:cTn id="123" presetID="2" presetClass="exit" presetSubtype="9" fill="hold" nodeType="withEffect">
                                  <p:stCondLst>
                                    <p:cond delay="0"/>
                                  </p:stCondLst>
                                  <p:childTnLst>
                                    <p:anim calcmode="lin" valueType="num">
                                      <p:cBhvr additive="base">
                                        <p:cTn id="124" dur="4000"/>
                                        <p:tgtEl>
                                          <p:spTgt spid="18"/>
                                        </p:tgtEl>
                                        <p:attrNameLst>
                                          <p:attrName>ppt_x</p:attrName>
                                        </p:attrNameLst>
                                      </p:cBhvr>
                                      <p:tavLst>
                                        <p:tav tm="0">
                                          <p:val>
                                            <p:strVal val="ppt_x"/>
                                          </p:val>
                                        </p:tav>
                                        <p:tav tm="100000">
                                          <p:val>
                                            <p:strVal val="0-ppt_w/2"/>
                                          </p:val>
                                        </p:tav>
                                      </p:tavLst>
                                    </p:anim>
                                    <p:anim calcmode="lin" valueType="num">
                                      <p:cBhvr additive="base">
                                        <p:cTn id="125" dur="4000"/>
                                        <p:tgtEl>
                                          <p:spTgt spid="18"/>
                                        </p:tgtEl>
                                        <p:attrNameLst>
                                          <p:attrName>ppt_y</p:attrName>
                                        </p:attrNameLst>
                                      </p:cBhvr>
                                      <p:tavLst>
                                        <p:tav tm="0">
                                          <p:val>
                                            <p:strVal val="ppt_y"/>
                                          </p:val>
                                        </p:tav>
                                        <p:tav tm="100000">
                                          <p:val>
                                            <p:strVal val="0-ppt_h/2"/>
                                          </p:val>
                                        </p:tav>
                                      </p:tavLst>
                                    </p:anim>
                                    <p:set>
                                      <p:cBhvr>
                                        <p:cTn id="126" dur="1" fill="hold">
                                          <p:stCondLst>
                                            <p:cond delay="3999"/>
                                          </p:stCondLst>
                                        </p:cTn>
                                        <p:tgtEl>
                                          <p:spTgt spid="18"/>
                                        </p:tgtEl>
                                        <p:attrNameLst>
                                          <p:attrName>style.visibility</p:attrName>
                                        </p:attrNameLst>
                                      </p:cBhvr>
                                      <p:to>
                                        <p:strVal val="hidden"/>
                                      </p:to>
                                    </p:set>
                                  </p:childTnLst>
                                </p:cTn>
                              </p:par>
                              <p:par>
                                <p:cTn id="127" presetID="2" presetClass="exit" presetSubtype="9" fill="hold" nodeType="withEffect">
                                  <p:stCondLst>
                                    <p:cond delay="0"/>
                                  </p:stCondLst>
                                  <p:childTnLst>
                                    <p:anim calcmode="lin" valueType="num">
                                      <p:cBhvr additive="base">
                                        <p:cTn id="128" dur="4000"/>
                                        <p:tgtEl>
                                          <p:spTgt spid="17"/>
                                        </p:tgtEl>
                                        <p:attrNameLst>
                                          <p:attrName>ppt_x</p:attrName>
                                        </p:attrNameLst>
                                      </p:cBhvr>
                                      <p:tavLst>
                                        <p:tav tm="0">
                                          <p:val>
                                            <p:strVal val="ppt_x"/>
                                          </p:val>
                                        </p:tav>
                                        <p:tav tm="100000">
                                          <p:val>
                                            <p:strVal val="0-ppt_w/2"/>
                                          </p:val>
                                        </p:tav>
                                      </p:tavLst>
                                    </p:anim>
                                    <p:anim calcmode="lin" valueType="num">
                                      <p:cBhvr additive="base">
                                        <p:cTn id="129" dur="4000"/>
                                        <p:tgtEl>
                                          <p:spTgt spid="17"/>
                                        </p:tgtEl>
                                        <p:attrNameLst>
                                          <p:attrName>ppt_y</p:attrName>
                                        </p:attrNameLst>
                                      </p:cBhvr>
                                      <p:tavLst>
                                        <p:tav tm="0">
                                          <p:val>
                                            <p:strVal val="ppt_y"/>
                                          </p:val>
                                        </p:tav>
                                        <p:tav tm="100000">
                                          <p:val>
                                            <p:strVal val="0-ppt_h/2"/>
                                          </p:val>
                                        </p:tav>
                                      </p:tavLst>
                                    </p:anim>
                                    <p:set>
                                      <p:cBhvr>
                                        <p:cTn id="130" dur="1" fill="hold">
                                          <p:stCondLst>
                                            <p:cond delay="3999"/>
                                          </p:stCondLst>
                                        </p:cTn>
                                        <p:tgtEl>
                                          <p:spTgt spid="17"/>
                                        </p:tgtEl>
                                        <p:attrNameLst>
                                          <p:attrName>style.visibility</p:attrName>
                                        </p:attrNameLst>
                                      </p:cBhvr>
                                      <p:to>
                                        <p:strVal val="hidden"/>
                                      </p:to>
                                    </p:set>
                                  </p:childTnLst>
                                </p:cTn>
                              </p:par>
                              <p:par>
                                <p:cTn id="131" presetID="6" presetClass="emph" presetSubtype="0" fill="hold" nodeType="withEffect">
                                  <p:stCondLst>
                                    <p:cond delay="0"/>
                                  </p:stCondLst>
                                  <p:childTnLst>
                                    <p:animScale>
                                      <p:cBhvr>
                                        <p:cTn id="132" dur="3000" fill="hold"/>
                                        <p:tgtEl>
                                          <p:spTgt spid="14"/>
                                        </p:tgtEl>
                                      </p:cBhvr>
                                      <p:by x="150000" y="150000"/>
                                    </p:animScale>
                                  </p:childTnLst>
                                </p:cTn>
                              </p:par>
                              <p:par>
                                <p:cTn id="133" presetID="8" presetClass="entr" presetSubtype="32" fill="hold" nodeType="withEffect">
                                  <p:stCondLst>
                                    <p:cond delay="250"/>
                                  </p:stCondLst>
                                  <p:childTnLst>
                                    <p:set>
                                      <p:cBhvr>
                                        <p:cTn id="134" dur="1" fill="hold">
                                          <p:stCondLst>
                                            <p:cond delay="0"/>
                                          </p:stCondLst>
                                        </p:cTn>
                                        <p:tgtEl>
                                          <p:spTgt spid="24"/>
                                        </p:tgtEl>
                                        <p:attrNameLst>
                                          <p:attrName>style.visibility</p:attrName>
                                        </p:attrNameLst>
                                      </p:cBhvr>
                                      <p:to>
                                        <p:strVal val="visible"/>
                                      </p:to>
                                    </p:set>
                                    <p:animEffect transition="in" filter="diamond(out)">
                                      <p:cBhvr>
                                        <p:cTn id="135"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REFLEJOS EN LA NATURALEZA--.jpg"/>
          <p:cNvPicPr>
            <a:picLocks noGrp="1" noChangeAspect="1"/>
          </p:cNvPicPr>
          <p:nvPr isPhoto="1"/>
        </p:nvPicPr>
        <p:blipFill rotWithShape="1">
          <a:blip r:embed="rId3" cstate="print">
            <a:extLst>
              <a:ext uri="{BEBA8EAE-BF5A-486C-A8C5-ECC9F3942E4B}">
                <a14:imgProps xmlns:a14="http://schemas.microsoft.com/office/drawing/2010/main" xmlns="">
                  <a14:imgLayer r:embed="rId4">
                    <a14:imgEffect>
                      <a14:colorTemperature colorTemp="4750"/>
                    </a14:imgEffect>
                  </a14:imgLayer>
                </a14:imgProps>
              </a:ext>
            </a:extLst>
          </a:blip>
          <a:stretch/>
        </p:blipFill>
        <p:spPr>
          <a:xfrm>
            <a:off x="0" y="0"/>
            <a:ext cx="9145277" cy="6858958"/>
          </a:xfrm>
          <a:prstGeom prst="rect">
            <a:avLst/>
          </a:prstGeom>
          <a:noFill/>
          <a:ln>
            <a:noFill/>
          </a:ln>
          <a:scene3d>
            <a:camera prst="orthographicFront"/>
            <a:lightRig rig="threePt" dir="t"/>
          </a:scene3d>
          <a:sp3d>
            <a:bevelT/>
          </a:sp3d>
        </p:spPr>
      </p:pic>
      <p:sp>
        <p:nvSpPr>
          <p:cNvPr id="6" name="5 Rectángulo"/>
          <p:cNvSpPr/>
          <p:nvPr/>
        </p:nvSpPr>
        <p:spPr>
          <a:xfrm>
            <a:off x="170892" y="188640"/>
            <a:ext cx="8802216" cy="6771084"/>
          </a:xfrm>
          <a:prstGeom prst="rect">
            <a:avLst/>
          </a:prstGeom>
        </p:spPr>
        <p:txBody>
          <a:bodyPr wrap="square">
            <a:spAutoFit/>
            <a:scene3d>
              <a:camera prst="obliqueBottomLeft"/>
              <a:lightRig rig="threePt" dir="t"/>
            </a:scene3d>
            <a:sp3d extrusionH="50800">
              <a:extrusionClr>
                <a:srgbClr val="FFCDFF"/>
              </a:extrusionClr>
            </a:sp3d>
          </a:bodyPr>
          <a:lstStyle/>
          <a:p>
            <a:pPr lvl="0" algn="ctr" fontAlgn="base">
              <a:spcBef>
                <a:spcPct val="0"/>
              </a:spcBef>
              <a:spcAft>
                <a:spcPct val="0"/>
              </a:spcAft>
            </a:pPr>
            <a:r>
              <a:rPr lang="es-ES" sz="1200" dirty="0" smtClean="0">
                <a:solidFill>
                  <a:srgbClr val="FFCDFF"/>
                </a:solidFill>
                <a:effectLst>
                  <a:glow rad="101600">
                    <a:srgbClr val="6C006C">
                      <a:alpha val="60000"/>
                    </a:srgbClr>
                  </a:glow>
                </a:effectLst>
                <a:latin typeface="Arial Black" panose="020B0A04020102020204" pitchFamily="34" charset="0"/>
                <a:ea typeface="Calibri" pitchFamily="34" charset="0"/>
                <a:cs typeface="Calibri" pitchFamily="34" charset="0"/>
              </a:rPr>
              <a:t> </a:t>
            </a: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En la naturaleza muchas veces podemos contemplar cual si fuera un espejo, el reflejo de una montaña, parte de los árboles de un bosque, el astro Sol, o la imagen del mismo hombre, a través de las aguas cristalinas de una laguna y ese reflejo no hace sino reproducir la imagen física del objeto, que al ser contemplado por el espectador podría quedar maravillado y extasiado por tan sublime espectáculo al punto de retratarlo para la posteridad con una cámara fotográfica.</a:t>
            </a:r>
          </a:p>
          <a:p>
            <a:pPr lvl="0" algn="ctr" fontAlgn="base">
              <a:spcBef>
                <a:spcPct val="0"/>
              </a:spcBef>
              <a:spcAft>
                <a:spcPct val="0"/>
              </a:spcAft>
            </a:pPr>
            <a:endPar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endParaRPr>
          </a:p>
          <a:p>
            <a:pPr lvl="0" algn="ctr" fontAlgn="base">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     Amado lector, si hay un modo natural de ver y contemplar el reflejo de la naturaleza, también hay un modo muy especial de poder reflejar nuestra alma a través de un ESPEJO ESPIRITUAL que le mostrará su verdadera condición delante de su Creador.</a:t>
            </a:r>
          </a:p>
          <a:p>
            <a:pPr lvl="0" algn="ctr" fontAlgn="base">
              <a:spcBef>
                <a:spcPct val="0"/>
              </a:spcBef>
              <a:spcAft>
                <a:spcPct val="0"/>
              </a:spcAft>
            </a:pPr>
            <a:endPar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endParaRPr>
          </a:p>
          <a:p>
            <a:pPr lvl="0" algn="ctr" fontAlgn="base">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     En trabajos anteriores tales como “Salvación del Alma” y “Un mundo invisible pero real” se trató acerca del alma humana.</a:t>
            </a:r>
          </a:p>
          <a:p>
            <a:pPr lvl="0" algn="ctr" fontAlgn="base">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Dicho vocablo aparece varias veces en la Biblia, una de ellas en 1º Tesalonicenses 5:23, y se definió al alma, como una de las 3 partes de la trinidad del hombre, que completan el espíritu y el cuerpo.</a:t>
            </a:r>
          </a:p>
          <a:p>
            <a:pPr lvl="0" algn="ctr" fontAlgn="base">
              <a:spcBef>
                <a:spcPct val="0"/>
              </a:spcBef>
              <a:spcAft>
                <a:spcPct val="0"/>
              </a:spcAft>
            </a:pPr>
            <a:endPar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endParaRPr>
          </a:p>
          <a:p>
            <a:pPr lvl="0" algn="ctr" fontAlgn="base">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     Como se dijo en su oportunidad, el Alma comprende los sentimientos, la voluntad, la razón o entendimiento y toda aquélla escala de valores mediante la cual nosotros nos conducimos en la vida.</a:t>
            </a:r>
          </a:p>
          <a:p>
            <a:pPr lvl="0" algn="ctr" fontAlgn="base">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     Un espejo natural puede reflejar a un hombre en diversos estados de ánimo y en cada una de ellas su rostro se verá de manera diferente, sea que esté alegre, triste, con ira, tierno y amoroso, en estado etílico o bajo el efecto de cualquier otra droga, etc.</a:t>
            </a:r>
          </a:p>
          <a:p>
            <a:pPr lvl="0" algn="ctr" fontAlgn="base">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     Pero el ESPEJO ESPIRITUAL que le mostrará su verdadera condición delante de Dios será la lectura de la Santa Biblia.</a:t>
            </a:r>
          </a:p>
          <a:p>
            <a:pPr lvl="0" algn="ctr" fontAlgn="base">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     </a:t>
            </a:r>
            <a:r>
              <a:rPr lang="es-ES" sz="1400" dirty="0" smtClean="0">
                <a:gradFill>
                  <a:gsLst>
                    <a:gs pos="95000">
                      <a:srgbClr val="7030A0">
                        <a:lumMod val="33000"/>
                        <a:lumOff val="67000"/>
                      </a:srgbClr>
                    </a:gs>
                    <a:gs pos="70000">
                      <a:srgbClr val="FFCDFF"/>
                    </a:gs>
                    <a:gs pos="30000">
                      <a:srgbClr val="FFCDFF"/>
                    </a:gs>
                  </a:gsLst>
                  <a:lin ang="5400000" scaled="0"/>
                </a:gradFill>
                <a:effectLst>
                  <a:glow rad="101600">
                    <a:srgbClr val="6C006C">
                      <a:alpha val="86000"/>
                    </a:srgbClr>
                  </a:glow>
                </a:effectLst>
                <a:latin typeface="Arial Black" panose="020B0A04020102020204" pitchFamily="34" charset="0"/>
                <a:ea typeface="Calibri" pitchFamily="34" charset="0"/>
                <a:cs typeface="Calibri" pitchFamily="34" charset="0"/>
              </a:rPr>
              <a:t>En </a:t>
            </a: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86000"/>
                    </a:srgbClr>
                  </a:glow>
                </a:effectLst>
                <a:latin typeface="Arial Black" panose="020B0A04020102020204" pitchFamily="34" charset="0"/>
                <a:ea typeface="Calibri" pitchFamily="34" charset="0"/>
                <a:cs typeface="Calibri" pitchFamily="34" charset="0"/>
              </a:rPr>
              <a:t>Mateo 15:11, cuando los fariseos le hicieron notar a Jesús que sus discípulos no se lavaban las manos a la hora de comer, conforme a la TRADICIÓN, el maestro les respondió: “No lo que entra en la boca contamina al hombre; mas lo que sale de la boca, esto contamina al hombre”.</a:t>
            </a:r>
          </a:p>
          <a:p>
            <a:pPr lvl="0" algn="ctr" fontAlgn="base">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86000"/>
                    </a:srgbClr>
                  </a:glow>
                </a:effectLst>
                <a:latin typeface="Arial Black" panose="020B0A04020102020204" pitchFamily="34" charset="0"/>
                <a:ea typeface="Calibri" pitchFamily="34" charset="0"/>
                <a:cs typeface="Calibri" pitchFamily="34" charset="0"/>
              </a:rPr>
              <a:t>    </a:t>
            </a:r>
            <a:endPar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86000"/>
                  </a:srgbClr>
                </a:glow>
              </a:effectLst>
              <a:latin typeface="Arial Black" panose="020B0A04020102020204" pitchFamily="34" charset="0"/>
            </a:endParaRPr>
          </a:p>
        </p:txBody>
      </p:sp>
      <p:pic>
        <p:nvPicPr>
          <p:cNvPr id="8" name="Picture 3"/>
          <p:cNvPicPr>
            <a:picLocks noChangeAspect="1" noChangeArrowheads="1"/>
          </p:cNvPicPr>
          <p:nvPr/>
        </p:nvPicPr>
        <p:blipFill>
          <a:blip r:embed="rId5" cstate="print">
            <a:lum bright="10000"/>
            <a:extLst>
              <a:ext uri="{28A0092B-C50C-407E-A947-70E740481C1C}">
                <a14:useLocalDpi xmlns:a14="http://schemas.microsoft.com/office/drawing/2010/main" xmlns="" val="0"/>
              </a:ext>
            </a:extLst>
          </a:blip>
          <a:srcRect/>
          <a:stretch>
            <a:fillRect/>
          </a:stretch>
        </p:blipFill>
        <p:spPr bwMode="auto">
          <a:xfrm flipH="1">
            <a:off x="4538543" y="256327"/>
            <a:ext cx="4605457" cy="634630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5" cstate="print">
            <a:lum bright="10000"/>
            <a:extLst>
              <a:ext uri="{28A0092B-C50C-407E-A947-70E740481C1C}">
                <a14:useLocalDpi xmlns:a14="http://schemas.microsoft.com/office/drawing/2010/main" xmlns="" val="0"/>
              </a:ext>
            </a:extLst>
          </a:blip>
          <a:srcRect/>
          <a:stretch>
            <a:fillRect/>
          </a:stretch>
        </p:blipFill>
        <p:spPr bwMode="auto">
          <a:xfrm>
            <a:off x="-33457" y="256327"/>
            <a:ext cx="4605457" cy="634630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78467480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250"/>
                                        <p:tgtEl>
                                          <p:spTgt spid="8"/>
                                        </p:tgtEl>
                                        <p:attrNameLst>
                                          <p:attrName>ppt_x</p:attrName>
                                        </p:attrNameLst>
                                      </p:cBhvr>
                                      <p:tavLst>
                                        <p:tav tm="0">
                                          <p:val>
                                            <p:strVal val="ppt_x"/>
                                          </p:val>
                                        </p:tav>
                                        <p:tav tm="100000">
                                          <p:val>
                                            <p:strVal val="ppt_x+ppt_w/2"/>
                                          </p:val>
                                        </p:tav>
                                      </p:tavLst>
                                    </p:anim>
                                    <p:anim calcmode="lin" valueType="num">
                                      <p:cBhvr>
                                        <p:cTn id="7" dur="3250"/>
                                        <p:tgtEl>
                                          <p:spTgt spid="8"/>
                                        </p:tgtEl>
                                        <p:attrNameLst>
                                          <p:attrName>ppt_y</p:attrName>
                                        </p:attrNameLst>
                                      </p:cBhvr>
                                      <p:tavLst>
                                        <p:tav tm="0">
                                          <p:val>
                                            <p:strVal val="ppt_y"/>
                                          </p:val>
                                        </p:tav>
                                        <p:tav tm="100000">
                                          <p:val>
                                            <p:strVal val="ppt_y"/>
                                          </p:val>
                                        </p:tav>
                                      </p:tavLst>
                                    </p:anim>
                                    <p:anim calcmode="lin" valueType="num">
                                      <p:cBhvr>
                                        <p:cTn id="8" dur="3250"/>
                                        <p:tgtEl>
                                          <p:spTgt spid="8"/>
                                        </p:tgtEl>
                                        <p:attrNameLst>
                                          <p:attrName>ppt_w</p:attrName>
                                        </p:attrNameLst>
                                      </p:cBhvr>
                                      <p:tavLst>
                                        <p:tav tm="0">
                                          <p:val>
                                            <p:strVal val="ppt_w"/>
                                          </p:val>
                                        </p:tav>
                                        <p:tav tm="100000">
                                          <p:val>
                                            <p:fltVal val="0"/>
                                          </p:val>
                                        </p:tav>
                                      </p:tavLst>
                                    </p:anim>
                                    <p:anim calcmode="lin" valueType="num">
                                      <p:cBhvr>
                                        <p:cTn id="9" dur="3250"/>
                                        <p:tgtEl>
                                          <p:spTgt spid="8"/>
                                        </p:tgtEl>
                                        <p:attrNameLst>
                                          <p:attrName>ppt_h</p:attrName>
                                        </p:attrNameLst>
                                      </p:cBhvr>
                                      <p:tavLst>
                                        <p:tav tm="0">
                                          <p:val>
                                            <p:strVal val="ppt_h"/>
                                          </p:val>
                                        </p:tav>
                                        <p:tav tm="100000">
                                          <p:val>
                                            <p:strVal val="ppt_h"/>
                                          </p:val>
                                        </p:tav>
                                      </p:tavLst>
                                    </p:anim>
                                    <p:set>
                                      <p:cBhvr>
                                        <p:cTn id="10" dur="1" fill="hold">
                                          <p:stCondLst>
                                            <p:cond delay="3249"/>
                                          </p:stCondLst>
                                        </p:cTn>
                                        <p:tgtEl>
                                          <p:spTgt spid="8"/>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250"/>
                                        <p:tgtEl>
                                          <p:spTgt spid="5"/>
                                        </p:tgtEl>
                                        <p:attrNameLst>
                                          <p:attrName>ppt_x</p:attrName>
                                        </p:attrNameLst>
                                      </p:cBhvr>
                                      <p:tavLst>
                                        <p:tav tm="0">
                                          <p:val>
                                            <p:strVal val="ppt_x"/>
                                          </p:val>
                                        </p:tav>
                                        <p:tav tm="100000">
                                          <p:val>
                                            <p:strVal val="ppt_x-ppt_w/2"/>
                                          </p:val>
                                        </p:tav>
                                      </p:tavLst>
                                    </p:anim>
                                    <p:anim calcmode="lin" valueType="num">
                                      <p:cBhvr>
                                        <p:cTn id="13" dur="3250"/>
                                        <p:tgtEl>
                                          <p:spTgt spid="5"/>
                                        </p:tgtEl>
                                        <p:attrNameLst>
                                          <p:attrName>ppt_y</p:attrName>
                                        </p:attrNameLst>
                                      </p:cBhvr>
                                      <p:tavLst>
                                        <p:tav tm="0">
                                          <p:val>
                                            <p:strVal val="ppt_y"/>
                                          </p:val>
                                        </p:tav>
                                        <p:tav tm="100000">
                                          <p:val>
                                            <p:strVal val="ppt_y"/>
                                          </p:val>
                                        </p:tav>
                                      </p:tavLst>
                                    </p:anim>
                                    <p:anim calcmode="lin" valueType="num">
                                      <p:cBhvr>
                                        <p:cTn id="14" dur="3250"/>
                                        <p:tgtEl>
                                          <p:spTgt spid="5"/>
                                        </p:tgtEl>
                                        <p:attrNameLst>
                                          <p:attrName>ppt_w</p:attrName>
                                        </p:attrNameLst>
                                      </p:cBhvr>
                                      <p:tavLst>
                                        <p:tav tm="0">
                                          <p:val>
                                            <p:strVal val="ppt_w"/>
                                          </p:val>
                                        </p:tav>
                                        <p:tav tm="100000">
                                          <p:val>
                                            <p:fltVal val="0"/>
                                          </p:val>
                                        </p:tav>
                                      </p:tavLst>
                                    </p:anim>
                                    <p:anim calcmode="lin" valueType="num">
                                      <p:cBhvr>
                                        <p:cTn id="15" dur="3250"/>
                                        <p:tgtEl>
                                          <p:spTgt spid="5"/>
                                        </p:tgtEl>
                                        <p:attrNameLst>
                                          <p:attrName>ppt_h</p:attrName>
                                        </p:attrNameLst>
                                      </p:cBhvr>
                                      <p:tavLst>
                                        <p:tav tm="0">
                                          <p:val>
                                            <p:strVal val="ppt_h"/>
                                          </p:val>
                                        </p:tav>
                                        <p:tav tm="100000">
                                          <p:val>
                                            <p:strVal val="ppt_h"/>
                                          </p:val>
                                        </p:tav>
                                      </p:tavLst>
                                    </p:anim>
                                    <p:set>
                                      <p:cBhvr>
                                        <p:cTn id="16" dur="1" fill="hold">
                                          <p:stCondLst>
                                            <p:cond delay="3249"/>
                                          </p:stCondLst>
                                        </p:cTn>
                                        <p:tgtEl>
                                          <p:spTgt spid="5"/>
                                        </p:tgtEl>
                                        <p:attrNameLst>
                                          <p:attrName>style.visibility</p:attrName>
                                        </p:attrNameLst>
                                      </p:cBhvr>
                                      <p:to>
                                        <p:strVal val="hidden"/>
                                      </p:to>
                                    </p:set>
                                  </p:childTnLst>
                                </p:cTn>
                              </p:par>
                              <p:par>
                                <p:cTn id="17" presetID="23" presetClass="entr" presetSubtype="16" fill="hold" grpId="0" nodeType="withEffect">
                                  <p:stCondLst>
                                    <p:cond delay="25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fltVal val="0"/>
                                          </p:val>
                                        </p:tav>
                                        <p:tav tm="100000">
                                          <p:val>
                                            <p:strVal val="#ppt_w"/>
                                          </p:val>
                                        </p:tav>
                                      </p:tavLst>
                                    </p:anim>
                                    <p:anim calcmode="lin" valueType="num">
                                      <p:cBhvr>
                                        <p:cTn id="20" dur="3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REFLEJOS EN LA NATURALEZA--.jpg"/>
          <p:cNvPicPr>
            <a:picLocks noGrp="1" noChangeAspect="1"/>
          </p:cNvPicPr>
          <p:nvPr isPhoto="1"/>
        </p:nvPicPr>
        <p:blipFill rotWithShape="1">
          <a:blip r:embed="rId3" cstate="print">
            <a:extLst>
              <a:ext uri="{BEBA8EAE-BF5A-486C-A8C5-ECC9F3942E4B}">
                <a14:imgProps xmlns:a14="http://schemas.microsoft.com/office/drawing/2010/main" xmlns="">
                  <a14:imgLayer r:embed="rId4">
                    <a14:imgEffect>
                      <a14:colorTemperature colorTemp="4750"/>
                    </a14:imgEffect>
                  </a14:imgLayer>
                </a14:imgProps>
              </a:ext>
            </a:extLst>
          </a:blip>
          <a:stretch/>
        </p:blipFill>
        <p:spPr>
          <a:xfrm>
            <a:off x="0" y="0"/>
            <a:ext cx="9145277" cy="6858958"/>
          </a:xfrm>
          <a:prstGeom prst="rect">
            <a:avLst/>
          </a:prstGeom>
          <a:noFill/>
          <a:ln>
            <a:noFill/>
          </a:ln>
          <a:scene3d>
            <a:camera prst="orthographicFront"/>
            <a:lightRig rig="threePt" dir="t"/>
          </a:scene3d>
          <a:sp3d>
            <a:bevelT/>
          </a:sp3d>
        </p:spPr>
      </p:pic>
      <p:sp>
        <p:nvSpPr>
          <p:cNvPr id="9" name="8 Rectángulo"/>
          <p:cNvSpPr/>
          <p:nvPr/>
        </p:nvSpPr>
        <p:spPr>
          <a:xfrm>
            <a:off x="156390" y="119163"/>
            <a:ext cx="8795396" cy="6555641"/>
          </a:xfrm>
          <a:prstGeom prst="rect">
            <a:avLst/>
          </a:prstGeom>
        </p:spPr>
        <p:txBody>
          <a:bodyPr wrap="square">
            <a:spAutoFit/>
            <a:scene3d>
              <a:camera prst="obliqueBottomLeft"/>
              <a:lightRig rig="threePt" dir="t"/>
            </a:scene3d>
            <a:sp3d extrusionH="50800">
              <a:extrusionClr>
                <a:srgbClr val="FFCDFF"/>
              </a:extrusionClr>
            </a:sp3d>
          </a:bodyPr>
          <a:lstStyle/>
          <a:p>
            <a:pPr lvl="0" algn="ctr" fontAlgn="base">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86000"/>
                    </a:srgbClr>
                  </a:glow>
                </a:effectLst>
                <a:latin typeface="Arial Black" panose="020B0A04020102020204" pitchFamily="34" charset="0"/>
                <a:ea typeface="Calibri" pitchFamily="34" charset="0"/>
                <a:cs typeface="Calibri" pitchFamily="34" charset="0"/>
              </a:rPr>
              <a:t>La explicación a lo que dijo Jesús está en Mateo 15:17-20  </a:t>
            </a:r>
          </a:p>
          <a:p>
            <a:pPr lvl="0" algn="ctr" fontAlgn="base">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86000"/>
                    </a:srgbClr>
                  </a:glow>
                </a:effectLst>
                <a:latin typeface="Arial Black" panose="020B0A04020102020204" pitchFamily="34" charset="0"/>
                <a:ea typeface="Calibri" pitchFamily="34" charset="0"/>
                <a:cs typeface="Calibri" pitchFamily="34" charset="0"/>
              </a:rPr>
              <a:t>“¿No </a:t>
            </a: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entendéis que todo lo que entra en la boca va al vientre, y es echado en la letrina?</a:t>
            </a:r>
          </a:p>
          <a:p>
            <a:pPr lvl="0" algn="ctr" fontAlgn="base">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 Pero lo que sale de la boca, del corazón sale; y esto contamina al hombre.</a:t>
            </a:r>
          </a:p>
          <a:p>
            <a:pPr lvl="0" algn="ctr" fontAlgn="base">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Porque del corazón salen los malos pensamientos, los homicidios, los adulterios, las fornicaciones, los hurtos, los falsos testimonios, las blasfemias.</a:t>
            </a:r>
          </a:p>
          <a:p>
            <a:pPr lvl="0" algn="ctr" fontAlgn="base">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Estas cosas son las que contaminan al hombre; pero el comer con las manos sin lavar no contamina al hombre”.</a:t>
            </a:r>
            <a:endPar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ndParaRPr>
          </a:p>
          <a:p>
            <a:pPr lvl="0" algn="ctr" eaLnBrk="0" fontAlgn="base" hangingPunct="0">
              <a:spcBef>
                <a:spcPct val="0"/>
              </a:spcBef>
              <a:spcAft>
                <a:spcPct val="0"/>
              </a:spcAft>
            </a:pPr>
            <a:r>
              <a:rPr lang="es-ES" sz="1400" dirty="0" smtClean="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Amado </a:t>
            </a: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lector, Jesús fue bien claro al decir que todas las cosas malas que aquejan al hombre antes de que sean exteriorizadas por su boca y lo contaminen, previamente han tenido que ser concebidas en su corazón de manera premeditada.</a:t>
            </a:r>
          </a:p>
          <a:p>
            <a:pPr lvl="0" algn="ctr" eaLnBrk="0" fontAlgn="base" hangingPunct="0">
              <a:spcBef>
                <a:spcPct val="0"/>
              </a:spcBef>
              <a:spcAft>
                <a:spcPct val="0"/>
              </a:spcAft>
            </a:pPr>
            <a:endPar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endParaRPr>
          </a:p>
          <a:p>
            <a:pPr lvl="0" algn="ctr" eaLnBrk="0" fontAlgn="base" hangingPunct="0">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   Por eso, fíjese como habla una persona, que es lo que pronuncia su boca, vale decir, si habla palabras de bendición o de maldición. Eso es un indicativo de su vida espiritual.</a:t>
            </a:r>
          </a:p>
          <a:p>
            <a:pPr lvl="0" algn="ctr" eaLnBrk="0" fontAlgn="base" hangingPunct="0">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Porque Jesús nos dijo en el Evangelio 12:34 </a:t>
            </a:r>
            <a:r>
              <a:rPr lang="es-ES" sz="1400" dirty="0" smtClean="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 Porque </a:t>
            </a: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de la abundancia del corazón habla la boca”.</a:t>
            </a:r>
          </a:p>
          <a:p>
            <a:pPr lvl="0" algn="ctr" eaLnBrk="0" fontAlgn="base" hangingPunct="0">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Lo que hay dentro del corazón del hombre de todas maneras se va a materializar a través de acciones que pueden construir o destruir.</a:t>
            </a:r>
          </a:p>
          <a:p>
            <a:pPr lvl="0" algn="ctr" eaLnBrk="0" fontAlgn="base" hangingPunct="0">
              <a:spcBef>
                <a:spcPct val="0"/>
              </a:spcBef>
              <a:spcAft>
                <a:spcPct val="0"/>
              </a:spcAft>
            </a:pPr>
            <a:endPar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endParaRPr>
          </a:p>
          <a:p>
            <a:pPr lvl="0" algn="ctr" eaLnBrk="0" fontAlgn="base" hangingPunct="0">
              <a:spcBef>
                <a:spcPct val="0"/>
              </a:spcBef>
              <a:spcAft>
                <a:spcPct val="0"/>
              </a:spcAft>
            </a:pPr>
            <a:endPar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endParaRPr>
          </a:p>
          <a:p>
            <a:pPr lvl="0" algn="ctr" eaLnBrk="0" fontAlgn="base" hangingPunct="0">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   Es urgente comprender que estamos atados a nuestras palabras y declaraciones, por ellas seremos juzgados. Por eso es tan importante controlar nuestra lengua y conocer la Palabra de Dios (el pan de vida con que debemos alimentar nuestro espíritu diariamente). Una persona que no ora, no lee la Biblia, no se congrega, se encuentra en un estado de desnutrición severo, su espíritu está desnutrido. Nunca hablará palabras de sabiduría divina, sencillamente porque no conoce los pensamientos del Dios Altísimo revelados en las Escrituras. En cambio, las personas que no se conforman con leer y escuchar la Palabra, sino que también la ponen por obra, con la ayuda del Espíritu Santo, renuevan sus pensamientos, cambian sus palabras y su destino es transformado.</a:t>
            </a:r>
          </a:p>
          <a:p>
            <a:pPr lvl="0" algn="ctr" eaLnBrk="0" fontAlgn="base" hangingPunct="0">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	</a:t>
            </a:r>
          </a:p>
          <a:p>
            <a:pPr lvl="0" algn="ctr" eaLnBrk="0" fontAlgn="base" hangingPunct="0">
              <a:spcBef>
                <a:spcPct val="0"/>
              </a:spcBef>
              <a:spcAft>
                <a:spcPct val="0"/>
              </a:spcAft>
            </a:pPr>
            <a:r>
              <a:rPr lang="es-ES" sz="14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a typeface="Calibri" pitchFamily="34" charset="0"/>
                <a:cs typeface="Calibri" pitchFamily="34" charset="0"/>
              </a:rPr>
              <a:t>  </a:t>
            </a:r>
            <a:endParaRPr lang="es-ES" sz="1200" dirty="0">
              <a:gradFill>
                <a:gsLst>
                  <a:gs pos="95000">
                    <a:srgbClr val="7030A0">
                      <a:lumMod val="33000"/>
                      <a:lumOff val="67000"/>
                    </a:srgbClr>
                  </a:gs>
                  <a:gs pos="70000">
                    <a:srgbClr val="FFCDFF"/>
                  </a:gs>
                  <a:gs pos="30000">
                    <a:srgbClr val="FFCDFF"/>
                  </a:gs>
                </a:gsLst>
                <a:lin ang="5400000" scaled="0"/>
              </a:gradFill>
              <a:effectLst>
                <a:glow rad="101600">
                  <a:srgbClr val="6C006C">
                    <a:alpha val="73000"/>
                  </a:srgbClr>
                </a:glow>
              </a:effectLst>
              <a:latin typeface="Arial Black" panose="020B0A04020102020204" pitchFamily="34" charset="0"/>
            </a:endParaRPr>
          </a:p>
        </p:txBody>
      </p:sp>
      <p:pic>
        <p:nvPicPr>
          <p:cNvPr id="10" name="Picture 12" descr="http://1.bp.blogspot.com/_WxL7L1T2RlA/THMY3GBr2XI/AAAAAAAAAUI/JMlJA-XzpHE/S1600-R/ICTHUS.gif"/>
          <p:cNvPicPr>
            <a:picLocks noChangeAspect="1" noChangeArrowheads="1"/>
          </p:cNvPicPr>
          <p:nvPr/>
        </p:nvPicPr>
        <p:blipFill>
          <a:blip r:embed="rId5" cstate="print">
            <a:lum bright="70000" contrast="-70000"/>
            <a:extLst>
              <a:ext uri="{28A0092B-C50C-407E-A947-70E740481C1C}">
                <a14:useLocalDpi xmlns:a14="http://schemas.microsoft.com/office/drawing/2010/main" xmlns="" val="0"/>
              </a:ext>
            </a:extLst>
          </a:blip>
          <a:srcRect/>
          <a:stretch>
            <a:fillRect/>
          </a:stretch>
        </p:blipFill>
        <p:spPr bwMode="auto">
          <a:xfrm>
            <a:off x="3725996" y="6349870"/>
            <a:ext cx="1656184" cy="432048"/>
          </a:xfrm>
          <a:prstGeom prst="rect">
            <a:avLst/>
          </a:prstGeom>
          <a:noFill/>
          <a:ln>
            <a:noFill/>
          </a:ln>
          <a:extLst>
            <a:ext uri="{909E8E84-426E-40DD-AFC4-6F175D3DCCD1}">
              <a14:hiddenFill xmlns:a14="http://schemas.microsoft.com/office/drawing/2010/main" xmlns="">
                <a:solidFill>
                  <a:srgbClr val="FFFFFF"/>
                </a:solidFill>
              </a14:hiddenFill>
            </a:ext>
          </a:extLst>
        </p:spPr>
      </p:pic>
      <p:pic>
        <p:nvPicPr>
          <p:cNvPr id="12" name="Picture 2"/>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54918" y="179212"/>
            <a:ext cx="4633913" cy="64999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flipH="1">
            <a:off x="4578995" y="192627"/>
            <a:ext cx="4605457" cy="6408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134760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250"/>
                                        <p:tgtEl>
                                          <p:spTgt spid="12"/>
                                        </p:tgtEl>
                                        <p:attrNameLst>
                                          <p:attrName>ppt_x</p:attrName>
                                        </p:attrNameLst>
                                      </p:cBhvr>
                                      <p:tavLst>
                                        <p:tav tm="0">
                                          <p:val>
                                            <p:strVal val="ppt_x"/>
                                          </p:val>
                                        </p:tav>
                                        <p:tav tm="100000">
                                          <p:val>
                                            <p:strVal val="ppt_x-ppt_w/2"/>
                                          </p:val>
                                        </p:tav>
                                      </p:tavLst>
                                    </p:anim>
                                    <p:anim calcmode="lin" valueType="num">
                                      <p:cBhvr>
                                        <p:cTn id="7" dur="3250"/>
                                        <p:tgtEl>
                                          <p:spTgt spid="12"/>
                                        </p:tgtEl>
                                        <p:attrNameLst>
                                          <p:attrName>ppt_y</p:attrName>
                                        </p:attrNameLst>
                                      </p:cBhvr>
                                      <p:tavLst>
                                        <p:tav tm="0">
                                          <p:val>
                                            <p:strVal val="ppt_y"/>
                                          </p:val>
                                        </p:tav>
                                        <p:tav tm="100000">
                                          <p:val>
                                            <p:strVal val="ppt_y"/>
                                          </p:val>
                                        </p:tav>
                                      </p:tavLst>
                                    </p:anim>
                                    <p:anim calcmode="lin" valueType="num">
                                      <p:cBhvr>
                                        <p:cTn id="8" dur="3250"/>
                                        <p:tgtEl>
                                          <p:spTgt spid="12"/>
                                        </p:tgtEl>
                                        <p:attrNameLst>
                                          <p:attrName>ppt_w</p:attrName>
                                        </p:attrNameLst>
                                      </p:cBhvr>
                                      <p:tavLst>
                                        <p:tav tm="0">
                                          <p:val>
                                            <p:strVal val="ppt_w"/>
                                          </p:val>
                                        </p:tav>
                                        <p:tav tm="100000">
                                          <p:val>
                                            <p:fltVal val="0"/>
                                          </p:val>
                                        </p:tav>
                                      </p:tavLst>
                                    </p:anim>
                                    <p:anim calcmode="lin" valueType="num">
                                      <p:cBhvr>
                                        <p:cTn id="9" dur="3250"/>
                                        <p:tgtEl>
                                          <p:spTgt spid="12"/>
                                        </p:tgtEl>
                                        <p:attrNameLst>
                                          <p:attrName>ppt_h</p:attrName>
                                        </p:attrNameLst>
                                      </p:cBhvr>
                                      <p:tavLst>
                                        <p:tav tm="0">
                                          <p:val>
                                            <p:strVal val="ppt_h"/>
                                          </p:val>
                                        </p:tav>
                                        <p:tav tm="100000">
                                          <p:val>
                                            <p:strVal val="ppt_h"/>
                                          </p:val>
                                        </p:tav>
                                      </p:tavLst>
                                    </p:anim>
                                    <p:set>
                                      <p:cBhvr>
                                        <p:cTn id="10" dur="1" fill="hold">
                                          <p:stCondLst>
                                            <p:cond delay="3249"/>
                                          </p:stCondLst>
                                        </p:cTn>
                                        <p:tgtEl>
                                          <p:spTgt spid="12"/>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250"/>
                                        <p:tgtEl>
                                          <p:spTgt spid="13"/>
                                        </p:tgtEl>
                                        <p:attrNameLst>
                                          <p:attrName>ppt_x</p:attrName>
                                        </p:attrNameLst>
                                      </p:cBhvr>
                                      <p:tavLst>
                                        <p:tav tm="0">
                                          <p:val>
                                            <p:strVal val="ppt_x"/>
                                          </p:val>
                                        </p:tav>
                                        <p:tav tm="100000">
                                          <p:val>
                                            <p:strVal val="ppt_x+ppt_w/2"/>
                                          </p:val>
                                        </p:tav>
                                      </p:tavLst>
                                    </p:anim>
                                    <p:anim calcmode="lin" valueType="num">
                                      <p:cBhvr>
                                        <p:cTn id="13" dur="3250"/>
                                        <p:tgtEl>
                                          <p:spTgt spid="13"/>
                                        </p:tgtEl>
                                        <p:attrNameLst>
                                          <p:attrName>ppt_y</p:attrName>
                                        </p:attrNameLst>
                                      </p:cBhvr>
                                      <p:tavLst>
                                        <p:tav tm="0">
                                          <p:val>
                                            <p:strVal val="ppt_y"/>
                                          </p:val>
                                        </p:tav>
                                        <p:tav tm="100000">
                                          <p:val>
                                            <p:strVal val="ppt_y"/>
                                          </p:val>
                                        </p:tav>
                                      </p:tavLst>
                                    </p:anim>
                                    <p:anim calcmode="lin" valueType="num">
                                      <p:cBhvr>
                                        <p:cTn id="14" dur="3250"/>
                                        <p:tgtEl>
                                          <p:spTgt spid="13"/>
                                        </p:tgtEl>
                                        <p:attrNameLst>
                                          <p:attrName>ppt_w</p:attrName>
                                        </p:attrNameLst>
                                      </p:cBhvr>
                                      <p:tavLst>
                                        <p:tav tm="0">
                                          <p:val>
                                            <p:strVal val="ppt_w"/>
                                          </p:val>
                                        </p:tav>
                                        <p:tav tm="100000">
                                          <p:val>
                                            <p:fltVal val="0"/>
                                          </p:val>
                                        </p:tav>
                                      </p:tavLst>
                                    </p:anim>
                                    <p:anim calcmode="lin" valueType="num">
                                      <p:cBhvr>
                                        <p:cTn id="15" dur="3250"/>
                                        <p:tgtEl>
                                          <p:spTgt spid="13"/>
                                        </p:tgtEl>
                                        <p:attrNameLst>
                                          <p:attrName>ppt_h</p:attrName>
                                        </p:attrNameLst>
                                      </p:cBhvr>
                                      <p:tavLst>
                                        <p:tav tm="0">
                                          <p:val>
                                            <p:strVal val="ppt_h"/>
                                          </p:val>
                                        </p:tav>
                                        <p:tav tm="100000">
                                          <p:val>
                                            <p:strVal val="ppt_h"/>
                                          </p:val>
                                        </p:tav>
                                      </p:tavLst>
                                    </p:anim>
                                    <p:set>
                                      <p:cBhvr>
                                        <p:cTn id="16" dur="1" fill="hold">
                                          <p:stCondLst>
                                            <p:cond delay="3249"/>
                                          </p:stCondLst>
                                        </p:cTn>
                                        <p:tgtEl>
                                          <p:spTgt spid="13"/>
                                        </p:tgtEl>
                                        <p:attrNameLst>
                                          <p:attrName>style.visibility</p:attrName>
                                        </p:attrNameLst>
                                      </p:cBhvr>
                                      <p:to>
                                        <p:strVal val="hidden"/>
                                      </p:to>
                                    </p:set>
                                  </p:childTnLst>
                                </p:cTn>
                              </p:par>
                              <p:par>
                                <p:cTn id="17" presetID="23" presetClass="entr" presetSubtype="16" fill="hold" grpId="0" nodeType="withEffect">
                                  <p:stCondLst>
                                    <p:cond delay="25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childTnLst>
                                </p:cTn>
                              </p:par>
                              <p:par>
                                <p:cTn id="21" presetID="19" presetClass="entr" presetSubtype="10" fill="hold" nodeType="withEffect">
                                  <p:stCondLst>
                                    <p:cond delay="25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fmla="#ppt_w*sin(2.5*pi*$)">
                                          <p:val>
                                            <p:fltVal val="0"/>
                                          </p:val>
                                        </p:tav>
                                        <p:tav tm="100000">
                                          <p:val>
                                            <p:fltVal val="1"/>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23" presetClass="entr" presetSubtype="528" fill="hold" nodeType="withEffect">
                                  <p:stCondLst>
                                    <p:cond delay="25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ppt_w</p:attrName>
                                        </p:attrNameLst>
                                      </p:cBhvr>
                                      <p:tavLst>
                                        <p:tav tm="0">
                                          <p:val>
                                            <p:fltVal val="0"/>
                                          </p:val>
                                        </p:tav>
                                        <p:tav tm="100000">
                                          <p:val>
                                            <p:strVal val="#ppt_w"/>
                                          </p:val>
                                        </p:tav>
                                      </p:tavLst>
                                    </p:anim>
                                    <p:anim calcmode="lin" valueType="num">
                                      <p:cBhvr>
                                        <p:cTn id="28" dur="3000" fill="hold"/>
                                        <p:tgtEl>
                                          <p:spTgt spid="10"/>
                                        </p:tgtEl>
                                        <p:attrNameLst>
                                          <p:attrName>ppt_h</p:attrName>
                                        </p:attrNameLst>
                                      </p:cBhvr>
                                      <p:tavLst>
                                        <p:tav tm="0">
                                          <p:val>
                                            <p:fltVal val="0"/>
                                          </p:val>
                                        </p:tav>
                                        <p:tav tm="100000">
                                          <p:val>
                                            <p:strVal val="#ppt_h"/>
                                          </p:val>
                                        </p:tav>
                                      </p:tavLst>
                                    </p:anim>
                                    <p:anim calcmode="lin" valueType="num">
                                      <p:cBhvr>
                                        <p:cTn id="29" dur="3000" fill="hold"/>
                                        <p:tgtEl>
                                          <p:spTgt spid="10"/>
                                        </p:tgtEl>
                                        <p:attrNameLst>
                                          <p:attrName>ppt_x</p:attrName>
                                        </p:attrNameLst>
                                      </p:cBhvr>
                                      <p:tavLst>
                                        <p:tav tm="0">
                                          <p:val>
                                            <p:fltVal val="0.5"/>
                                          </p:val>
                                        </p:tav>
                                        <p:tav tm="100000">
                                          <p:val>
                                            <p:strVal val="#ppt_x"/>
                                          </p:val>
                                        </p:tav>
                                      </p:tavLst>
                                    </p:anim>
                                    <p:anim calcmode="lin" valueType="num">
                                      <p:cBhvr>
                                        <p:cTn id="30" dur="3000" fill="hold"/>
                                        <p:tgtEl>
                                          <p:spTgt spid="1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REFLEJOS EN LA NATURALEZA--.jpg"/>
          <p:cNvPicPr>
            <a:picLocks noGrp="1" noChangeAspect="1"/>
          </p:cNvPicPr>
          <p:nvPr isPhoto="1"/>
        </p:nvPicPr>
        <p:blipFill rotWithShape="1">
          <a:blip r:embed="rId3" cstate="print">
            <a:extLst>
              <a:ext uri="{BEBA8EAE-BF5A-486C-A8C5-ECC9F3942E4B}">
                <a14:imgProps xmlns:a14="http://schemas.microsoft.com/office/drawing/2010/main" xmlns="">
                  <a14:imgLayer r:embed="rId4">
                    <a14:imgEffect>
                      <a14:colorTemperature colorTemp="4750"/>
                    </a14:imgEffect>
                  </a14:imgLayer>
                </a14:imgProps>
              </a:ext>
            </a:extLst>
          </a:blip>
          <a:stretch/>
        </p:blipFill>
        <p:spPr>
          <a:xfrm>
            <a:off x="0" y="0"/>
            <a:ext cx="9145277" cy="6858958"/>
          </a:xfrm>
          <a:prstGeom prst="rect">
            <a:avLst/>
          </a:prstGeom>
          <a:noFill/>
          <a:ln>
            <a:noFill/>
          </a:ln>
          <a:scene3d>
            <a:camera prst="orthographicFront"/>
            <a:lightRig rig="threePt" dir="t"/>
          </a:scene3d>
          <a:sp3d>
            <a:bevelT/>
          </a:sp3d>
        </p:spPr>
      </p:pic>
      <p:sp>
        <p:nvSpPr>
          <p:cNvPr id="4" name="3 Rectángulo"/>
          <p:cNvSpPr/>
          <p:nvPr/>
        </p:nvSpPr>
        <p:spPr>
          <a:xfrm>
            <a:off x="296040" y="350859"/>
            <a:ext cx="8544208" cy="5755422"/>
          </a:xfrm>
          <a:prstGeom prst="rect">
            <a:avLst/>
          </a:prstGeom>
        </p:spPr>
        <p:txBody>
          <a:bodyPr wrap="square">
            <a:spAutoFit/>
            <a:scene3d>
              <a:camera prst="obliqueBottomLeft"/>
              <a:lightRig rig="threePt" dir="t"/>
            </a:scene3d>
            <a:sp3d extrusionH="50800">
              <a:extrusionClr>
                <a:srgbClr val="FFCDFF"/>
              </a:extrusionClr>
            </a:sp3d>
          </a:bodyPr>
          <a:lstStyle/>
          <a:p>
            <a:pPr lvl="0" algn="ctr" eaLnBrk="0" fontAlgn="base" hangingPunct="0">
              <a:spcBef>
                <a:spcPct val="0"/>
              </a:spcBef>
              <a:spcAft>
                <a:spcPct val="0"/>
              </a:spcAft>
            </a:pPr>
            <a:r>
              <a:rPr lang="es-ES" sz="1400" b="1" dirty="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rPr>
              <a:t>Hay otro pasaje de las Escrituras donde Ud. puede reflejar su vida espiritual si tiene expectativas de ir al cielo para morar con Jesús, y está en Gálatas 5:19-21 </a:t>
            </a:r>
          </a:p>
          <a:p>
            <a:pPr lvl="0" algn="ctr" eaLnBrk="0" fontAlgn="base" hangingPunct="0">
              <a:spcBef>
                <a:spcPct val="0"/>
              </a:spcBef>
              <a:spcAft>
                <a:spcPct val="0"/>
              </a:spcAft>
            </a:pPr>
            <a:r>
              <a:rPr lang="es-ES" sz="1400" b="1" dirty="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rPr>
              <a:t>“Y manifiestas son las obras de la carne, que son: adulterio, fornicación, inmundicia, lascivia, idolatría, hechicerías, enemistades, pleitos, celos, iras, contiendas, disensiones, herejías, envidias, homicidios, borracheras, orgías, y cosas semejantes a estas; acerca de las cuales os amonesto, como ya os lo he dicho antes, que los que practican tales cosas no heredarán el reino de Dios”.</a:t>
            </a:r>
          </a:p>
          <a:p>
            <a:pPr lvl="0" algn="ctr" eaLnBrk="0" fontAlgn="base" hangingPunct="0">
              <a:spcBef>
                <a:spcPct val="0"/>
              </a:spcBef>
              <a:spcAft>
                <a:spcPct val="0"/>
              </a:spcAft>
            </a:pPr>
            <a:endParaRPr lang="es-ES" sz="1400" b="1" dirty="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endParaRPr>
          </a:p>
          <a:p>
            <a:pPr lvl="0" algn="ctr" eaLnBrk="0" fontAlgn="base" hangingPunct="0">
              <a:spcBef>
                <a:spcPct val="0"/>
              </a:spcBef>
              <a:spcAft>
                <a:spcPct val="0"/>
              </a:spcAft>
            </a:pPr>
            <a:r>
              <a:rPr lang="es-ES" sz="1400" b="1" dirty="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rPr>
              <a:t> Cuando dice practicar, habla de hacerlo de manera habitual, como si fuera un estilo de vida normal, es decir, que no hay convicción de pecado en su vida y por lo tanto no es consciente que necesita arrepentirse para estar en amistad con Dios.</a:t>
            </a:r>
          </a:p>
          <a:p>
            <a:pPr lvl="0" algn="ctr" eaLnBrk="0" fontAlgn="base" hangingPunct="0">
              <a:spcBef>
                <a:spcPct val="0"/>
              </a:spcBef>
              <a:spcAft>
                <a:spcPct val="0"/>
              </a:spcAft>
            </a:pPr>
            <a:endParaRPr lang="es-ES" sz="1400" b="1" dirty="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endParaRPr>
          </a:p>
          <a:p>
            <a:pPr lvl="0" algn="ctr" eaLnBrk="0" fontAlgn="base" hangingPunct="0">
              <a:spcBef>
                <a:spcPct val="0"/>
              </a:spcBef>
              <a:spcAft>
                <a:spcPct val="0"/>
              </a:spcAft>
            </a:pPr>
            <a:r>
              <a:rPr lang="es-ES" sz="1400" b="1" dirty="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rPr>
              <a:t>     Por ello, apreciado lector, Salmos 119:105 nos dice “Lámpara es a mis pies tu Palabra y Lumbrera a mi camino”.</a:t>
            </a:r>
          </a:p>
          <a:p>
            <a:pPr lvl="0" algn="ctr" eaLnBrk="0" fontAlgn="base" hangingPunct="0">
              <a:spcBef>
                <a:spcPct val="0"/>
              </a:spcBef>
              <a:spcAft>
                <a:spcPct val="0"/>
              </a:spcAft>
            </a:pPr>
            <a:r>
              <a:rPr lang="es-ES" sz="1400" b="1" dirty="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rPr>
              <a:t>     La Biblia es la única fuente divina que le dará palabras de vida eterna, amor de Dios incondicional, promesas de provisión para su vida material, corrección, exhortación, consuelo, guía y dirección para el diario vivir.</a:t>
            </a:r>
          </a:p>
          <a:p>
            <a:pPr lvl="0" algn="ctr" eaLnBrk="0" fontAlgn="base" hangingPunct="0">
              <a:spcBef>
                <a:spcPct val="0"/>
              </a:spcBef>
              <a:spcAft>
                <a:spcPct val="0"/>
              </a:spcAft>
            </a:pPr>
            <a:endParaRPr lang="es-ES" sz="1400" b="1" dirty="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endParaRPr>
          </a:p>
          <a:p>
            <a:pPr lvl="0" algn="ctr" eaLnBrk="0" fontAlgn="base" hangingPunct="0">
              <a:spcBef>
                <a:spcPct val="0"/>
              </a:spcBef>
              <a:spcAft>
                <a:spcPct val="0"/>
              </a:spcAft>
            </a:pPr>
            <a:r>
              <a:rPr lang="es-ES" sz="1400" b="1" dirty="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rPr>
              <a:t>    Si Ud. aún no ha tomado la decisión de recibir a Cristo como Señor y Salvador, entregue su vida a Él, para que el Espíritu Santo pueda morar dentro de Ud., sienta su presencia,  sea luz y sal en este mundo de </a:t>
            </a:r>
            <a:r>
              <a:rPr lang="es-ES" sz="1400" b="1" dirty="0" smtClean="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rPr>
              <a:t>tinieblas.</a:t>
            </a:r>
          </a:p>
          <a:p>
            <a:pPr lvl="0" algn="ctr" eaLnBrk="0" fontAlgn="base" hangingPunct="0">
              <a:spcBef>
                <a:spcPct val="0"/>
              </a:spcBef>
              <a:spcAft>
                <a:spcPct val="0"/>
              </a:spcAft>
            </a:pPr>
            <a:endParaRPr lang="es-ES" sz="1400" b="1" dirty="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endParaRPr>
          </a:p>
          <a:p>
            <a:pPr lvl="0" algn="ctr" eaLnBrk="0" fontAlgn="base" hangingPunct="0">
              <a:spcBef>
                <a:spcPct val="0"/>
              </a:spcBef>
              <a:spcAft>
                <a:spcPct val="0"/>
              </a:spcAft>
            </a:pPr>
            <a:r>
              <a:rPr lang="es-ES" sz="1400" b="1" dirty="0" smtClean="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rPr>
              <a:t>Para </a:t>
            </a:r>
            <a:r>
              <a:rPr lang="es-ES" sz="1400" b="1" dirty="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rPr>
              <a:t>terminar, le </a:t>
            </a:r>
            <a:r>
              <a:rPr lang="es-ES" sz="1400" b="1" dirty="0" smtClean="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rPr>
              <a:t>compartimos el siguiente Salmo para </a:t>
            </a:r>
            <a:r>
              <a:rPr lang="es-ES" sz="1400" b="1" dirty="0">
                <a:gradFill flip="none" rotWithShape="1">
                  <a:gsLst>
                    <a:gs pos="95000">
                      <a:srgbClr val="7030A0">
                        <a:lumMod val="33000"/>
                        <a:lumOff val="67000"/>
                      </a:srgbClr>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rPr>
              <a:t>que Ud. lo incluya en su </a:t>
            </a:r>
            <a:r>
              <a:rPr lang="es-ES" sz="1400" b="1" dirty="0" smtClean="0">
                <a:gradFill flip="none" rotWithShape="1">
                  <a:gsLst>
                    <a:gs pos="95000">
                      <a:srgbClr val="7030A0"/>
                    </a:gs>
                    <a:gs pos="95000">
                      <a:srgbClr val="85C2FF"/>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rPr>
              <a:t>oración:</a:t>
            </a:r>
            <a:endParaRPr lang="es-ES" sz="1400" dirty="0">
              <a:gradFill flip="none" rotWithShape="1">
                <a:gsLst>
                  <a:gs pos="95000">
                    <a:srgbClr val="7030A0"/>
                  </a:gs>
                  <a:gs pos="95000">
                    <a:srgbClr val="85C2FF"/>
                  </a:gs>
                  <a:gs pos="70000">
                    <a:srgbClr val="FFCDFF"/>
                  </a:gs>
                  <a:gs pos="30000">
                    <a:srgbClr val="FFCDFF"/>
                  </a:gs>
                </a:gsLst>
                <a:lin ang="5400000" scaled="0"/>
                <a:tileRect/>
              </a:gradFill>
              <a:effectLst>
                <a:glow rad="101600">
                  <a:srgbClr val="7030A0">
                    <a:alpha val="73000"/>
                  </a:srgbClr>
                </a:glow>
              </a:effectLst>
              <a:latin typeface="Arial Black" panose="020B0A04020102020204" pitchFamily="34" charset="0"/>
            </a:endParaRPr>
          </a:p>
          <a:p>
            <a:pPr algn="ctr"/>
            <a:endParaRPr lang="es-ES" sz="1400" dirty="0">
              <a:gradFill>
                <a:gsLst>
                  <a:gs pos="95000">
                    <a:srgbClr val="7030A0"/>
                  </a:gs>
                  <a:gs pos="95000">
                    <a:srgbClr val="85C2FF"/>
                  </a:gs>
                  <a:gs pos="70000">
                    <a:srgbClr val="FFCDFF"/>
                  </a:gs>
                  <a:gs pos="30000">
                    <a:srgbClr val="FFCDFF"/>
                  </a:gs>
                </a:gsLst>
                <a:lin ang="5400000" scaled="0"/>
              </a:gradFill>
              <a:effectLst>
                <a:glow rad="101600">
                  <a:srgbClr val="7030A0">
                    <a:alpha val="73000"/>
                  </a:srgbClr>
                </a:glow>
              </a:effectLst>
              <a:latin typeface="Arial Black" panose="020B0A04020102020204" pitchFamily="34" charset="0"/>
            </a:endParaRPr>
          </a:p>
          <a:p>
            <a:pPr algn="ctr"/>
            <a:r>
              <a:rPr lang="es-PE" dirty="0">
                <a:gradFill>
                  <a:gsLst>
                    <a:gs pos="95000">
                      <a:srgbClr val="7030A0"/>
                    </a:gs>
                    <a:gs pos="95000">
                      <a:srgbClr val="85C2FF"/>
                    </a:gs>
                    <a:gs pos="70000">
                      <a:srgbClr val="FFCDFF"/>
                    </a:gs>
                    <a:gs pos="30000">
                      <a:srgbClr val="FFCDFF"/>
                    </a:gs>
                  </a:gsLst>
                  <a:lin ang="5400000" scaled="0"/>
                </a:gradFill>
                <a:effectLst>
                  <a:glow rad="101600">
                    <a:srgbClr val="7030A0">
                      <a:alpha val="73000"/>
                    </a:srgbClr>
                  </a:glow>
                </a:effectLst>
              </a:rPr>
              <a:t> </a:t>
            </a:r>
            <a:endParaRPr lang="es-ES" dirty="0">
              <a:gradFill>
                <a:gsLst>
                  <a:gs pos="95000">
                    <a:srgbClr val="7030A0"/>
                  </a:gs>
                  <a:gs pos="95000">
                    <a:srgbClr val="85C2FF"/>
                  </a:gs>
                  <a:gs pos="70000">
                    <a:srgbClr val="FFCDFF"/>
                  </a:gs>
                  <a:gs pos="30000">
                    <a:srgbClr val="FFCDFF"/>
                  </a:gs>
                </a:gsLst>
                <a:lin ang="5400000" scaled="0"/>
              </a:gradFill>
              <a:effectLst>
                <a:glow rad="101600">
                  <a:srgbClr val="7030A0">
                    <a:alpha val="73000"/>
                  </a:srgbClr>
                </a:glow>
              </a:effectLst>
            </a:endParaRPr>
          </a:p>
        </p:txBody>
      </p:sp>
      <p:pic>
        <p:nvPicPr>
          <p:cNvPr id="6" name="Picture 12" descr="http://1.bp.blogspot.com/_WxL7L1T2RlA/THMY3GBr2XI/AAAAAAAAAUI/JMlJA-XzpHE/S1600-R/ICTHUS.gif"/>
          <p:cNvPicPr>
            <a:picLocks noChangeAspect="1" noChangeArrowheads="1"/>
          </p:cNvPicPr>
          <p:nvPr/>
        </p:nvPicPr>
        <p:blipFill>
          <a:blip r:embed="rId5" cstate="print">
            <a:lum bright="70000" contrast="-70000"/>
            <a:extLst>
              <a:ext uri="{28A0092B-C50C-407E-A947-70E740481C1C}">
                <a14:useLocalDpi xmlns:a14="http://schemas.microsoft.com/office/drawing/2010/main" xmlns="" val="0"/>
              </a:ext>
            </a:extLst>
          </a:blip>
          <a:srcRect/>
          <a:stretch>
            <a:fillRect/>
          </a:stretch>
        </p:blipFill>
        <p:spPr bwMode="auto">
          <a:xfrm>
            <a:off x="3635896" y="6021288"/>
            <a:ext cx="1656184" cy="432048"/>
          </a:xfrm>
          <a:prstGeom prst="rect">
            <a:avLst/>
          </a:prstGeom>
          <a:noFill/>
          <a:ln>
            <a:noFill/>
          </a:ln>
          <a:extLst>
            <a:ext uri="{909E8E84-426E-40DD-AFC4-6F175D3DCCD1}">
              <a14:hiddenFill xmlns:a14="http://schemas.microsoft.com/office/drawing/2010/main" xmlns="">
                <a:solidFill>
                  <a:srgbClr val="FFFFFF"/>
                </a:solidFill>
              </a14:hiddenFill>
            </a:ext>
          </a:extLst>
        </p:spPr>
      </p:pic>
      <p:pic>
        <p:nvPicPr>
          <p:cNvPr id="7" name="Picture 2"/>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61275" y="118047"/>
            <a:ext cx="4633913" cy="66247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flipH="1">
            <a:off x="4495699" y="119919"/>
            <a:ext cx="4605457" cy="66228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02340721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250"/>
                                        <p:tgtEl>
                                          <p:spTgt spid="7"/>
                                        </p:tgtEl>
                                        <p:attrNameLst>
                                          <p:attrName>ppt_x</p:attrName>
                                        </p:attrNameLst>
                                      </p:cBhvr>
                                      <p:tavLst>
                                        <p:tav tm="0">
                                          <p:val>
                                            <p:strVal val="ppt_x"/>
                                          </p:val>
                                        </p:tav>
                                        <p:tav tm="100000">
                                          <p:val>
                                            <p:strVal val="ppt_x-ppt_w/2"/>
                                          </p:val>
                                        </p:tav>
                                      </p:tavLst>
                                    </p:anim>
                                    <p:anim calcmode="lin" valueType="num">
                                      <p:cBhvr>
                                        <p:cTn id="7" dur="3250"/>
                                        <p:tgtEl>
                                          <p:spTgt spid="7"/>
                                        </p:tgtEl>
                                        <p:attrNameLst>
                                          <p:attrName>ppt_y</p:attrName>
                                        </p:attrNameLst>
                                      </p:cBhvr>
                                      <p:tavLst>
                                        <p:tav tm="0">
                                          <p:val>
                                            <p:strVal val="ppt_y"/>
                                          </p:val>
                                        </p:tav>
                                        <p:tav tm="100000">
                                          <p:val>
                                            <p:strVal val="ppt_y"/>
                                          </p:val>
                                        </p:tav>
                                      </p:tavLst>
                                    </p:anim>
                                    <p:anim calcmode="lin" valueType="num">
                                      <p:cBhvr>
                                        <p:cTn id="8" dur="3250"/>
                                        <p:tgtEl>
                                          <p:spTgt spid="7"/>
                                        </p:tgtEl>
                                        <p:attrNameLst>
                                          <p:attrName>ppt_w</p:attrName>
                                        </p:attrNameLst>
                                      </p:cBhvr>
                                      <p:tavLst>
                                        <p:tav tm="0">
                                          <p:val>
                                            <p:strVal val="ppt_w"/>
                                          </p:val>
                                        </p:tav>
                                        <p:tav tm="100000">
                                          <p:val>
                                            <p:fltVal val="0"/>
                                          </p:val>
                                        </p:tav>
                                      </p:tavLst>
                                    </p:anim>
                                    <p:anim calcmode="lin" valueType="num">
                                      <p:cBhvr>
                                        <p:cTn id="9" dur="3250"/>
                                        <p:tgtEl>
                                          <p:spTgt spid="7"/>
                                        </p:tgtEl>
                                        <p:attrNameLst>
                                          <p:attrName>ppt_h</p:attrName>
                                        </p:attrNameLst>
                                      </p:cBhvr>
                                      <p:tavLst>
                                        <p:tav tm="0">
                                          <p:val>
                                            <p:strVal val="ppt_h"/>
                                          </p:val>
                                        </p:tav>
                                        <p:tav tm="100000">
                                          <p:val>
                                            <p:strVal val="ppt_h"/>
                                          </p:val>
                                        </p:tav>
                                      </p:tavLst>
                                    </p:anim>
                                    <p:set>
                                      <p:cBhvr>
                                        <p:cTn id="10" dur="1" fill="hold">
                                          <p:stCondLst>
                                            <p:cond delay="3249"/>
                                          </p:stCondLst>
                                        </p:cTn>
                                        <p:tgtEl>
                                          <p:spTgt spid="7"/>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250"/>
                                        <p:tgtEl>
                                          <p:spTgt spid="8"/>
                                        </p:tgtEl>
                                        <p:attrNameLst>
                                          <p:attrName>ppt_x</p:attrName>
                                        </p:attrNameLst>
                                      </p:cBhvr>
                                      <p:tavLst>
                                        <p:tav tm="0">
                                          <p:val>
                                            <p:strVal val="ppt_x"/>
                                          </p:val>
                                        </p:tav>
                                        <p:tav tm="100000">
                                          <p:val>
                                            <p:strVal val="ppt_x+ppt_w/2"/>
                                          </p:val>
                                        </p:tav>
                                      </p:tavLst>
                                    </p:anim>
                                    <p:anim calcmode="lin" valueType="num">
                                      <p:cBhvr>
                                        <p:cTn id="13" dur="3250"/>
                                        <p:tgtEl>
                                          <p:spTgt spid="8"/>
                                        </p:tgtEl>
                                        <p:attrNameLst>
                                          <p:attrName>ppt_y</p:attrName>
                                        </p:attrNameLst>
                                      </p:cBhvr>
                                      <p:tavLst>
                                        <p:tav tm="0">
                                          <p:val>
                                            <p:strVal val="ppt_y"/>
                                          </p:val>
                                        </p:tav>
                                        <p:tav tm="100000">
                                          <p:val>
                                            <p:strVal val="ppt_y"/>
                                          </p:val>
                                        </p:tav>
                                      </p:tavLst>
                                    </p:anim>
                                    <p:anim calcmode="lin" valueType="num">
                                      <p:cBhvr>
                                        <p:cTn id="14" dur="3250"/>
                                        <p:tgtEl>
                                          <p:spTgt spid="8"/>
                                        </p:tgtEl>
                                        <p:attrNameLst>
                                          <p:attrName>ppt_w</p:attrName>
                                        </p:attrNameLst>
                                      </p:cBhvr>
                                      <p:tavLst>
                                        <p:tav tm="0">
                                          <p:val>
                                            <p:strVal val="ppt_w"/>
                                          </p:val>
                                        </p:tav>
                                        <p:tav tm="100000">
                                          <p:val>
                                            <p:fltVal val="0"/>
                                          </p:val>
                                        </p:tav>
                                      </p:tavLst>
                                    </p:anim>
                                    <p:anim calcmode="lin" valueType="num">
                                      <p:cBhvr>
                                        <p:cTn id="15" dur="3250"/>
                                        <p:tgtEl>
                                          <p:spTgt spid="8"/>
                                        </p:tgtEl>
                                        <p:attrNameLst>
                                          <p:attrName>ppt_h</p:attrName>
                                        </p:attrNameLst>
                                      </p:cBhvr>
                                      <p:tavLst>
                                        <p:tav tm="0">
                                          <p:val>
                                            <p:strVal val="ppt_h"/>
                                          </p:val>
                                        </p:tav>
                                        <p:tav tm="100000">
                                          <p:val>
                                            <p:strVal val="ppt_h"/>
                                          </p:val>
                                        </p:tav>
                                      </p:tavLst>
                                    </p:anim>
                                    <p:set>
                                      <p:cBhvr>
                                        <p:cTn id="16" dur="1" fill="hold">
                                          <p:stCondLst>
                                            <p:cond delay="3249"/>
                                          </p:stCondLst>
                                        </p:cTn>
                                        <p:tgtEl>
                                          <p:spTgt spid="8"/>
                                        </p:tgtEl>
                                        <p:attrNameLst>
                                          <p:attrName>style.visibility</p:attrName>
                                        </p:attrNameLst>
                                      </p:cBhvr>
                                      <p:to>
                                        <p:strVal val="hidden"/>
                                      </p:to>
                                    </p:set>
                                  </p:childTnLst>
                                </p:cTn>
                              </p:par>
                              <p:par>
                                <p:cTn id="17" presetID="23" presetClass="entr" presetSubtype="16" fill="hold" grpId="0" nodeType="withEffect">
                                  <p:stCondLst>
                                    <p:cond delay="25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19" presetClass="entr" presetSubtype="10" fill="hold" nodeType="withEffect">
                                  <p:stCondLst>
                                    <p:cond delay="25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ppt_w</p:attrName>
                                        </p:attrNameLst>
                                      </p:cBhvr>
                                      <p:tavLst>
                                        <p:tav tm="0" fmla="#ppt_w*sin(2.5*pi*$)">
                                          <p:val>
                                            <p:fltVal val="0"/>
                                          </p:val>
                                        </p:tav>
                                        <p:tav tm="100000">
                                          <p:val>
                                            <p:fltVal val="1"/>
                                          </p:val>
                                        </p:tav>
                                      </p:tavLst>
                                    </p:anim>
                                    <p:anim calcmode="lin" valueType="num">
                                      <p:cBhvr>
                                        <p:cTn id="24" dur="3000" fill="hold"/>
                                        <p:tgtEl>
                                          <p:spTgt spid="6"/>
                                        </p:tgtEl>
                                        <p:attrNameLst>
                                          <p:attrName>ppt_h</p:attrName>
                                        </p:attrNameLst>
                                      </p:cBhvr>
                                      <p:tavLst>
                                        <p:tav tm="0">
                                          <p:val>
                                            <p:strVal val="#ppt_h"/>
                                          </p:val>
                                        </p:tav>
                                        <p:tav tm="100000">
                                          <p:val>
                                            <p:strVal val="#ppt_h"/>
                                          </p:val>
                                        </p:tav>
                                      </p:tavLst>
                                    </p:anim>
                                  </p:childTnLst>
                                </p:cTn>
                              </p:par>
                              <p:par>
                                <p:cTn id="25" presetID="23" presetClass="entr" presetSubtype="528" fill="hold" nodeType="withEffect">
                                  <p:stCondLst>
                                    <p:cond delay="25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anim calcmode="lin" valueType="num">
                                      <p:cBhvr>
                                        <p:cTn id="29" dur="3000" fill="hold"/>
                                        <p:tgtEl>
                                          <p:spTgt spid="6"/>
                                        </p:tgtEl>
                                        <p:attrNameLst>
                                          <p:attrName>ppt_x</p:attrName>
                                        </p:attrNameLst>
                                      </p:cBhvr>
                                      <p:tavLst>
                                        <p:tav tm="0">
                                          <p:val>
                                            <p:fltVal val="0.5"/>
                                          </p:val>
                                        </p:tav>
                                        <p:tav tm="100000">
                                          <p:val>
                                            <p:strVal val="#ppt_x"/>
                                          </p:val>
                                        </p:tav>
                                      </p:tavLst>
                                    </p:anim>
                                    <p:anim calcmode="lin" valueType="num">
                                      <p:cBhvr>
                                        <p:cTn id="30" dur="3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REFLEJOS EN LA NATURALEZA.jpg"/>
          <p:cNvPicPr>
            <a:picLocks noGrp="1" noChangeAspect="1"/>
          </p:cNvPicPr>
          <p:nvPr isPhoto="1"/>
        </p:nvPicPr>
        <p:blipFill>
          <a:blip r:embed="rId2" cstate="print">
            <a:lum/>
          </a:blip>
          <a:srcRect l="6688" t="6951" r="7476" b="8001"/>
          <a:stretch>
            <a:fillRect/>
          </a:stretch>
        </p:blipFill>
        <p:spPr>
          <a:xfrm>
            <a:off x="-23165" y="-11765"/>
            <a:ext cx="9144000" cy="6858000"/>
          </a:xfrm>
          <a:prstGeom prst="rect">
            <a:avLst/>
          </a:prstGeom>
          <a:noFill/>
          <a:ln>
            <a:noFill/>
          </a:ln>
        </p:spPr>
      </p:pic>
      <p:pic>
        <p:nvPicPr>
          <p:cNvPr id="18" name="17 Imagen" descr="REFLEJOS EN LA NATURALEZA.jpg"/>
          <p:cNvPicPr>
            <a:picLocks noGrp="1" noChangeAspect="1"/>
          </p:cNvPicPr>
          <p:nvPr isPhoto="1"/>
        </p:nvPicPr>
        <p:blipFill>
          <a:blip r:embed="rId2" cstate="print">
            <a:lum/>
          </a:blip>
          <a:srcRect l="39388" t="6951" r="40333" b="73847"/>
          <a:stretch>
            <a:fillRect/>
          </a:stretch>
        </p:blipFill>
        <p:spPr>
          <a:xfrm>
            <a:off x="3131840" y="1988840"/>
            <a:ext cx="2880320" cy="2880320"/>
          </a:xfrm>
          <a:prstGeom prst="rect">
            <a:avLst/>
          </a:prstGeom>
          <a:noFill/>
          <a:ln>
            <a:noFill/>
          </a:ln>
        </p:spPr>
      </p:pic>
      <p:pic>
        <p:nvPicPr>
          <p:cNvPr id="21" name="20 Imagen" descr="Diapositiva8.JPG"/>
          <p:cNvPicPr>
            <a:picLocks noGrp="1" noChangeAspect="1"/>
          </p:cNvPicPr>
          <p:nvPr isPhoto="1"/>
        </p:nvPicPr>
        <p:blipFill rotWithShape="1">
          <a:blip r:embed="rId3" cstate="print">
            <a:lum contrast="10000"/>
          </a:blip>
          <a:srcRect b="7476"/>
          <a:stretch/>
        </p:blipFill>
        <p:spPr>
          <a:xfrm>
            <a:off x="-23163" y="77349"/>
            <a:ext cx="9144000" cy="6679771"/>
          </a:xfrm>
          <a:prstGeom prst="rect">
            <a:avLst/>
          </a:prstGeom>
          <a:noFill/>
          <a:ln>
            <a:noFill/>
          </a:ln>
        </p:spPr>
      </p:pic>
      <p:pic>
        <p:nvPicPr>
          <p:cNvPr id="6146" name="Picture 2"/>
          <p:cNvPicPr>
            <a:picLocks noChangeAspect="1" noChangeArrowheads="1"/>
          </p:cNvPicPr>
          <p:nvPr/>
        </p:nvPicPr>
        <p:blipFill>
          <a:blip r:embed="rId4" cstate="print">
            <a:lum contrast="40000"/>
            <a:extLst>
              <a:ext uri="{28A0092B-C50C-407E-A947-70E740481C1C}">
                <a14:useLocalDpi xmlns:a14="http://schemas.microsoft.com/office/drawing/2010/main" xmlns="" val="0"/>
              </a:ext>
            </a:extLst>
          </a:blip>
          <a:srcRect/>
          <a:stretch>
            <a:fillRect/>
          </a:stretch>
        </p:blipFill>
        <p:spPr bwMode="auto">
          <a:xfrm flipH="1">
            <a:off x="683568" y="476672"/>
            <a:ext cx="1973274" cy="1897768"/>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 name="Picture 2"/>
          <p:cNvPicPr>
            <a:picLocks noChangeAspect="1" noChangeArrowheads="1"/>
          </p:cNvPicPr>
          <p:nvPr/>
        </p:nvPicPr>
        <p:blipFill>
          <a:blip r:embed="rId5" cstate="print">
            <a:lum contrast="40000"/>
            <a:extLst>
              <a:ext uri="{28A0092B-C50C-407E-A947-70E740481C1C}">
                <a14:useLocalDpi xmlns:a14="http://schemas.microsoft.com/office/drawing/2010/main" xmlns="" val="0"/>
              </a:ext>
            </a:extLst>
          </a:blip>
          <a:srcRect/>
          <a:stretch>
            <a:fillRect/>
          </a:stretch>
        </p:blipFill>
        <p:spPr bwMode="auto">
          <a:xfrm flipH="1">
            <a:off x="2339752" y="1628800"/>
            <a:ext cx="1544626" cy="1353909"/>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 name="Picture 2"/>
          <p:cNvPicPr>
            <a:picLocks noChangeAspect="1" noChangeArrowheads="1"/>
          </p:cNvPicPr>
          <p:nvPr/>
        </p:nvPicPr>
        <p:blipFill>
          <a:blip r:embed="rId6" cstate="print">
            <a:lum contrast="40000"/>
            <a:extLst>
              <a:ext uri="{28A0092B-C50C-407E-A947-70E740481C1C}">
                <a14:useLocalDpi xmlns:a14="http://schemas.microsoft.com/office/drawing/2010/main" xmlns="" val="0"/>
              </a:ext>
            </a:extLst>
          </a:blip>
          <a:srcRect/>
          <a:stretch>
            <a:fillRect/>
          </a:stretch>
        </p:blipFill>
        <p:spPr bwMode="auto">
          <a:xfrm flipH="1">
            <a:off x="3563888" y="2564904"/>
            <a:ext cx="1040570" cy="925693"/>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2"/>
          <p:cNvPicPr>
            <a:picLocks noChangeAspect="1" noChangeArrowheads="1"/>
          </p:cNvPicPr>
          <p:nvPr/>
        </p:nvPicPr>
        <p:blipFill>
          <a:blip r:embed="rId4" cstate="print">
            <a:lum contrast="40000"/>
            <a:extLst>
              <a:ext uri="{28A0092B-C50C-407E-A947-70E740481C1C}">
                <a14:useLocalDpi xmlns:a14="http://schemas.microsoft.com/office/drawing/2010/main" xmlns="" val="0"/>
              </a:ext>
            </a:extLst>
          </a:blip>
          <a:srcRect/>
          <a:stretch>
            <a:fillRect/>
          </a:stretch>
        </p:blipFill>
        <p:spPr bwMode="auto">
          <a:xfrm>
            <a:off x="6444208" y="548680"/>
            <a:ext cx="1938266" cy="1897768"/>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2"/>
          <p:cNvPicPr>
            <a:picLocks noChangeAspect="1" noChangeArrowheads="1"/>
          </p:cNvPicPr>
          <p:nvPr/>
        </p:nvPicPr>
        <p:blipFill>
          <a:blip r:embed="rId5" cstate="print">
            <a:lum contrast="40000"/>
            <a:extLst>
              <a:ext uri="{28A0092B-C50C-407E-A947-70E740481C1C}">
                <a14:useLocalDpi xmlns:a14="http://schemas.microsoft.com/office/drawing/2010/main" xmlns="" val="0"/>
              </a:ext>
            </a:extLst>
          </a:blip>
          <a:srcRect/>
          <a:stretch>
            <a:fillRect/>
          </a:stretch>
        </p:blipFill>
        <p:spPr bwMode="auto">
          <a:xfrm>
            <a:off x="5364088" y="1700808"/>
            <a:ext cx="1544626" cy="1353909"/>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2"/>
          <p:cNvPicPr>
            <a:picLocks noChangeAspect="1" noChangeArrowheads="1"/>
          </p:cNvPicPr>
          <p:nvPr/>
        </p:nvPicPr>
        <p:blipFill>
          <a:blip r:embed="rId6" cstate="print">
            <a:lum contrast="40000"/>
            <a:extLst>
              <a:ext uri="{28A0092B-C50C-407E-A947-70E740481C1C}">
                <a14:useLocalDpi xmlns:a14="http://schemas.microsoft.com/office/drawing/2010/main" xmlns="" val="0"/>
              </a:ext>
            </a:extLst>
          </a:blip>
          <a:srcRect/>
          <a:stretch>
            <a:fillRect/>
          </a:stretch>
        </p:blipFill>
        <p:spPr bwMode="auto">
          <a:xfrm>
            <a:off x="4572000" y="2564904"/>
            <a:ext cx="1040570" cy="925693"/>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2"/>
          <p:cNvPicPr>
            <a:picLocks noChangeAspect="1" noChangeArrowheads="1"/>
          </p:cNvPicPr>
          <p:nvPr/>
        </p:nvPicPr>
        <p:blipFill>
          <a:blip r:embed="rId4" cstate="print">
            <a:lum contrast="40000"/>
            <a:extLst>
              <a:ext uri="{28A0092B-C50C-407E-A947-70E740481C1C}">
                <a14:useLocalDpi xmlns:a14="http://schemas.microsoft.com/office/drawing/2010/main" xmlns="" val="0"/>
              </a:ext>
            </a:extLst>
          </a:blip>
          <a:srcRect/>
          <a:stretch>
            <a:fillRect/>
          </a:stretch>
        </p:blipFill>
        <p:spPr bwMode="auto">
          <a:xfrm flipH="1">
            <a:off x="827584" y="4437112"/>
            <a:ext cx="1973274" cy="1897768"/>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2"/>
          <p:cNvPicPr>
            <a:picLocks noChangeAspect="1" noChangeArrowheads="1"/>
          </p:cNvPicPr>
          <p:nvPr/>
        </p:nvPicPr>
        <p:blipFill>
          <a:blip r:embed="rId4" cstate="print">
            <a:lum contrast="40000"/>
            <a:extLst>
              <a:ext uri="{28A0092B-C50C-407E-A947-70E740481C1C}">
                <a14:useLocalDpi xmlns:a14="http://schemas.microsoft.com/office/drawing/2010/main" xmlns="" val="0"/>
              </a:ext>
            </a:extLst>
          </a:blip>
          <a:srcRect/>
          <a:stretch>
            <a:fillRect/>
          </a:stretch>
        </p:blipFill>
        <p:spPr bwMode="auto">
          <a:xfrm>
            <a:off x="6444208" y="4509120"/>
            <a:ext cx="1973274" cy="1897768"/>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2"/>
          <p:cNvPicPr>
            <a:picLocks noChangeAspect="1" noChangeArrowheads="1"/>
          </p:cNvPicPr>
          <p:nvPr/>
        </p:nvPicPr>
        <p:blipFill>
          <a:blip r:embed="rId5" cstate="print">
            <a:lum contrast="40000"/>
            <a:extLst>
              <a:ext uri="{28A0092B-C50C-407E-A947-70E740481C1C}">
                <a14:useLocalDpi xmlns:a14="http://schemas.microsoft.com/office/drawing/2010/main" xmlns="" val="0"/>
              </a:ext>
            </a:extLst>
          </a:blip>
          <a:srcRect/>
          <a:stretch>
            <a:fillRect/>
          </a:stretch>
        </p:blipFill>
        <p:spPr bwMode="auto">
          <a:xfrm flipH="1">
            <a:off x="2339752" y="3861048"/>
            <a:ext cx="1544626" cy="1353909"/>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2"/>
          <p:cNvPicPr>
            <a:picLocks noChangeAspect="1" noChangeArrowheads="1"/>
          </p:cNvPicPr>
          <p:nvPr/>
        </p:nvPicPr>
        <p:blipFill>
          <a:blip r:embed="rId5" cstate="print">
            <a:lum contrast="40000"/>
            <a:extLst>
              <a:ext uri="{28A0092B-C50C-407E-A947-70E740481C1C}">
                <a14:useLocalDpi xmlns:a14="http://schemas.microsoft.com/office/drawing/2010/main" xmlns="" val="0"/>
              </a:ext>
            </a:extLst>
          </a:blip>
          <a:srcRect/>
          <a:stretch>
            <a:fillRect/>
          </a:stretch>
        </p:blipFill>
        <p:spPr bwMode="auto">
          <a:xfrm>
            <a:off x="5220072" y="3861048"/>
            <a:ext cx="1544626" cy="1353909"/>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2"/>
          <p:cNvPicPr>
            <a:picLocks noChangeAspect="1" noChangeArrowheads="1"/>
          </p:cNvPicPr>
          <p:nvPr/>
        </p:nvPicPr>
        <p:blipFill>
          <a:blip r:embed="rId6" cstate="print">
            <a:lum contrast="40000"/>
            <a:extLst>
              <a:ext uri="{28A0092B-C50C-407E-A947-70E740481C1C}">
                <a14:useLocalDpi xmlns:a14="http://schemas.microsoft.com/office/drawing/2010/main" xmlns="" val="0"/>
              </a:ext>
            </a:extLst>
          </a:blip>
          <a:srcRect/>
          <a:stretch>
            <a:fillRect/>
          </a:stretch>
        </p:blipFill>
        <p:spPr bwMode="auto">
          <a:xfrm flipH="1">
            <a:off x="3563888" y="3356992"/>
            <a:ext cx="1040570" cy="925693"/>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4" name="Picture 2"/>
          <p:cNvPicPr>
            <a:picLocks noChangeAspect="1" noChangeArrowheads="1"/>
          </p:cNvPicPr>
          <p:nvPr/>
        </p:nvPicPr>
        <p:blipFill>
          <a:blip r:embed="rId6" cstate="print">
            <a:lum contrast="40000"/>
            <a:extLst>
              <a:ext uri="{28A0092B-C50C-407E-A947-70E740481C1C}">
                <a14:useLocalDpi xmlns:a14="http://schemas.microsoft.com/office/drawing/2010/main" xmlns="" val="0"/>
              </a:ext>
            </a:extLst>
          </a:blip>
          <a:srcRect/>
          <a:stretch>
            <a:fillRect/>
          </a:stretch>
        </p:blipFill>
        <p:spPr bwMode="auto">
          <a:xfrm>
            <a:off x="4499992" y="3356992"/>
            <a:ext cx="1040570" cy="925693"/>
          </a:xfrm>
          <a:prstGeom prst="rect">
            <a:avLst/>
          </a:prstGeom>
          <a:noFill/>
          <a:ln>
            <a:noFill/>
          </a:ln>
          <a:effectLst>
            <a:outerShdw blurRad="50800" dist="50800" dir="5400000" algn="ctr" rotWithShape="0">
              <a:schemeClr val="bg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5" name="14 Imagen" descr="Diapositiva8.JPG"/>
          <p:cNvPicPr>
            <a:picLocks noGrp="1" noChangeAspect="1"/>
          </p:cNvPicPr>
          <p:nvPr isPhoto="1"/>
        </p:nvPicPr>
        <p:blipFill rotWithShape="1">
          <a:blip r:embed="rId3" cstate="print">
            <a:lum contrast="10000"/>
          </a:blip>
          <a:srcRect b="7476"/>
          <a:stretch/>
        </p:blipFill>
        <p:spPr>
          <a:xfrm>
            <a:off x="0" y="67207"/>
            <a:ext cx="9144000" cy="6679771"/>
          </a:xfrm>
          <a:prstGeom prst="rect">
            <a:avLst/>
          </a:prstGeom>
          <a:noFill/>
          <a:ln>
            <a:noFill/>
          </a:ln>
        </p:spPr>
      </p:pic>
      <p:sp>
        <p:nvSpPr>
          <p:cNvPr id="19" name="18 Forma libre"/>
          <p:cNvSpPr/>
          <p:nvPr/>
        </p:nvSpPr>
        <p:spPr>
          <a:xfrm>
            <a:off x="-43202" y="0"/>
            <a:ext cx="9184079" cy="553081"/>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chemeClr val="tx1"/>
              </a:gs>
              <a:gs pos="86248">
                <a:srgbClr val="0000FF"/>
              </a:gs>
              <a:gs pos="64000">
                <a:srgbClr val="00B0F0"/>
              </a:gs>
              <a:gs pos="24000">
                <a:srgbClr val="D0E0FF"/>
              </a:gs>
              <a:gs pos="50000">
                <a:srgbClr val="002060">
                  <a:lumMod val="38000"/>
                  <a:lumOff val="62000"/>
                </a:srgbClr>
              </a:gs>
              <a:gs pos="100000">
                <a:srgbClr val="314B53">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Forma libre"/>
          <p:cNvSpPr/>
          <p:nvPr/>
        </p:nvSpPr>
        <p:spPr>
          <a:xfrm rot="10800000">
            <a:off x="-58302" y="6283562"/>
            <a:ext cx="9214275" cy="59154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763856"/>
                  <a:pt x="6081132" y="535990"/>
                  <a:pt x="4572000" y="387550"/>
                </a:cubicBezTo>
                <a:cubicBezTo>
                  <a:pt x="3114427" y="523634"/>
                  <a:pt x="752022" y="880950"/>
                  <a:pt x="0" y="972724"/>
                </a:cubicBezTo>
                <a:lnTo>
                  <a:pt x="0" y="0"/>
                </a:lnTo>
                <a:close/>
              </a:path>
            </a:pathLst>
          </a:custGeom>
          <a:gradFill>
            <a:gsLst>
              <a:gs pos="0">
                <a:schemeClr val="tx1"/>
              </a:gs>
              <a:gs pos="86248">
                <a:srgbClr val="0000FF"/>
              </a:gs>
              <a:gs pos="64000">
                <a:srgbClr val="00B0F0"/>
              </a:gs>
              <a:gs pos="24000">
                <a:srgbClr val="D0E0FF"/>
              </a:gs>
              <a:gs pos="50000">
                <a:srgbClr val="002060">
                  <a:lumMod val="38000"/>
                  <a:lumOff val="62000"/>
                </a:srgbClr>
              </a:gs>
              <a:gs pos="100000">
                <a:srgbClr val="314B53">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4098" name="Picture 2"/>
          <p:cNvPicPr>
            <a:picLocks noChangeAspect="1" noChangeArrowheads="1"/>
          </p:cNvPicPr>
          <p:nvPr/>
        </p:nvPicPr>
        <p:blipFill>
          <a:blip r:embed="rId7" cstate="print">
            <a:lum contrast="30000"/>
            <a:extLst>
              <a:ext uri="{28A0092B-C50C-407E-A947-70E740481C1C}">
                <a14:useLocalDpi xmlns:a14="http://schemas.microsoft.com/office/drawing/2010/main" xmlns="" val="0"/>
              </a:ext>
            </a:extLst>
          </a:blip>
          <a:srcRect/>
          <a:stretch>
            <a:fillRect/>
          </a:stretch>
        </p:blipFill>
        <p:spPr bwMode="auto">
          <a:xfrm>
            <a:off x="968873" y="749667"/>
            <a:ext cx="7194550" cy="23050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96644202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repeatCount="indefinite"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additive="base">
                                        <p:cTn id="10" dur="3000" fill="hold"/>
                                        <p:tgtEl>
                                          <p:spTgt spid="6146"/>
                                        </p:tgtEl>
                                        <p:attrNameLst>
                                          <p:attrName>ppt_x</p:attrName>
                                        </p:attrNameLst>
                                      </p:cBhvr>
                                      <p:tavLst>
                                        <p:tav tm="0">
                                          <p:val>
                                            <p:strVal val="1+#ppt_w/2"/>
                                          </p:val>
                                        </p:tav>
                                        <p:tav tm="100000">
                                          <p:val>
                                            <p:strVal val="#ppt_x"/>
                                          </p:val>
                                        </p:tav>
                                      </p:tavLst>
                                    </p:anim>
                                    <p:anim calcmode="lin" valueType="num">
                                      <p:cBhvr additive="base">
                                        <p:cTn id="11" dur="3000" fill="hold"/>
                                        <p:tgtEl>
                                          <p:spTgt spid="6146"/>
                                        </p:tgtEl>
                                        <p:attrNameLst>
                                          <p:attrName>ppt_y</p:attrName>
                                        </p:attrNameLst>
                                      </p:cBhvr>
                                      <p:tavLst>
                                        <p:tav tm="0">
                                          <p:val>
                                            <p:strVal val="1+#ppt_h/2"/>
                                          </p:val>
                                        </p:tav>
                                        <p:tav tm="100000">
                                          <p:val>
                                            <p:strVal val="#ppt_y"/>
                                          </p:val>
                                        </p:tav>
                                      </p:tavLst>
                                    </p:anim>
                                  </p:childTnLst>
                                </p:cTn>
                              </p:par>
                              <p:par>
                                <p:cTn id="12" presetID="8" presetClass="emph" presetSubtype="0" repeatCount="indefinite" fill="hold" nodeType="withEffect">
                                  <p:stCondLst>
                                    <p:cond delay="0"/>
                                  </p:stCondLst>
                                  <p:childTnLst>
                                    <p:animRot by="-21600000">
                                      <p:cBhvr>
                                        <p:cTn id="13" dur="3000" fill="hold"/>
                                        <p:tgtEl>
                                          <p:spTgt spid="6146"/>
                                        </p:tgtEl>
                                        <p:attrNameLst>
                                          <p:attrName>r</p:attrName>
                                        </p:attrNameLst>
                                      </p:cBhvr>
                                    </p:animRot>
                                  </p:childTnLst>
                                </p:cTn>
                              </p:par>
                              <p:par>
                                <p:cTn id="14" presetID="2" presetClass="entr" presetSubtype="6" repeatCount="indefinite"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3000" fill="hold"/>
                                        <p:tgtEl>
                                          <p:spTgt spid="4"/>
                                        </p:tgtEl>
                                        <p:attrNameLst>
                                          <p:attrName>ppt_x</p:attrName>
                                        </p:attrNameLst>
                                      </p:cBhvr>
                                      <p:tavLst>
                                        <p:tav tm="0">
                                          <p:val>
                                            <p:strVal val="1+#ppt_w/2"/>
                                          </p:val>
                                        </p:tav>
                                        <p:tav tm="100000">
                                          <p:val>
                                            <p:strVal val="#ppt_x"/>
                                          </p:val>
                                        </p:tav>
                                      </p:tavLst>
                                    </p:anim>
                                    <p:anim calcmode="lin" valueType="num">
                                      <p:cBhvr additive="base">
                                        <p:cTn id="17" dur="3000" fill="hold"/>
                                        <p:tgtEl>
                                          <p:spTgt spid="4"/>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nodeType="withEffect">
                                  <p:stCondLst>
                                    <p:cond delay="0"/>
                                  </p:stCondLst>
                                  <p:childTnLst>
                                    <p:animRot by="-21600000">
                                      <p:cBhvr>
                                        <p:cTn id="19" dur="3000" fill="hold"/>
                                        <p:tgtEl>
                                          <p:spTgt spid="4"/>
                                        </p:tgtEl>
                                        <p:attrNameLst>
                                          <p:attrName>r</p:attrName>
                                        </p:attrNameLst>
                                      </p:cBhvr>
                                    </p:animRot>
                                  </p:childTnLst>
                                </p:cTn>
                              </p:par>
                              <p:par>
                                <p:cTn id="20" presetID="2" presetClass="entr" presetSubtype="6" repeatCount="indefinite"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1+#ppt_h/2"/>
                                          </p:val>
                                        </p:tav>
                                        <p:tav tm="100000">
                                          <p:val>
                                            <p:strVal val="#ppt_y"/>
                                          </p:val>
                                        </p:tav>
                                      </p:tavLst>
                                    </p:anim>
                                  </p:childTnLst>
                                </p:cTn>
                              </p:par>
                              <p:par>
                                <p:cTn id="24" presetID="8" presetClass="emph" presetSubtype="0" repeatCount="indefinite" fill="hold" nodeType="withEffect">
                                  <p:stCondLst>
                                    <p:cond delay="0"/>
                                  </p:stCondLst>
                                  <p:childTnLst>
                                    <p:animRot by="-21600000">
                                      <p:cBhvr>
                                        <p:cTn id="25" dur="3000" fill="hold"/>
                                        <p:tgtEl>
                                          <p:spTgt spid="5"/>
                                        </p:tgtEl>
                                        <p:attrNameLst>
                                          <p:attrName>r</p:attrName>
                                        </p:attrNameLst>
                                      </p:cBhvr>
                                    </p:animRot>
                                  </p:childTnLst>
                                </p:cTn>
                              </p:par>
                              <p:par>
                                <p:cTn id="26" presetID="2" presetClass="entr" presetSubtype="12" repeatCount="indefinite"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3000" fill="hold"/>
                                        <p:tgtEl>
                                          <p:spTgt spid="6"/>
                                        </p:tgtEl>
                                        <p:attrNameLst>
                                          <p:attrName>ppt_x</p:attrName>
                                        </p:attrNameLst>
                                      </p:cBhvr>
                                      <p:tavLst>
                                        <p:tav tm="0">
                                          <p:val>
                                            <p:strVal val="0-#ppt_w/2"/>
                                          </p:val>
                                        </p:tav>
                                        <p:tav tm="100000">
                                          <p:val>
                                            <p:strVal val="#ppt_x"/>
                                          </p:val>
                                        </p:tav>
                                      </p:tavLst>
                                    </p:anim>
                                    <p:anim calcmode="lin" valueType="num">
                                      <p:cBhvr additive="base">
                                        <p:cTn id="29" dur="3000" fill="hold"/>
                                        <p:tgtEl>
                                          <p:spTgt spid="6"/>
                                        </p:tgtEl>
                                        <p:attrNameLst>
                                          <p:attrName>ppt_y</p:attrName>
                                        </p:attrNameLst>
                                      </p:cBhvr>
                                      <p:tavLst>
                                        <p:tav tm="0">
                                          <p:val>
                                            <p:strVal val="1+#ppt_h/2"/>
                                          </p:val>
                                        </p:tav>
                                        <p:tav tm="100000">
                                          <p:val>
                                            <p:strVal val="#ppt_y"/>
                                          </p:val>
                                        </p:tav>
                                      </p:tavLst>
                                    </p:anim>
                                  </p:childTnLst>
                                </p:cTn>
                              </p:par>
                              <p:par>
                                <p:cTn id="30" presetID="8" presetClass="emph" presetSubtype="0" repeatCount="indefinite" fill="hold" nodeType="withEffect">
                                  <p:stCondLst>
                                    <p:cond delay="0"/>
                                  </p:stCondLst>
                                  <p:childTnLst>
                                    <p:animRot by="21600000">
                                      <p:cBhvr>
                                        <p:cTn id="31" dur="3000" fill="hold"/>
                                        <p:tgtEl>
                                          <p:spTgt spid="6"/>
                                        </p:tgtEl>
                                        <p:attrNameLst>
                                          <p:attrName>r</p:attrName>
                                        </p:attrNameLst>
                                      </p:cBhvr>
                                    </p:animRot>
                                  </p:childTnLst>
                                </p:cTn>
                              </p:par>
                              <p:par>
                                <p:cTn id="32" presetID="2" presetClass="entr" presetSubtype="12" repeatCount="indefinite"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8" presetClass="emph" presetSubtype="0" repeatCount="indefinite" fill="hold" nodeType="withEffect">
                                  <p:stCondLst>
                                    <p:cond delay="0"/>
                                  </p:stCondLst>
                                  <p:childTnLst>
                                    <p:animRot by="21600000">
                                      <p:cBhvr>
                                        <p:cTn id="37" dur="3000" fill="hold"/>
                                        <p:tgtEl>
                                          <p:spTgt spid="7"/>
                                        </p:tgtEl>
                                        <p:attrNameLst>
                                          <p:attrName>r</p:attrName>
                                        </p:attrNameLst>
                                      </p:cBhvr>
                                    </p:animRot>
                                  </p:childTnLst>
                                </p:cTn>
                              </p:par>
                              <p:par>
                                <p:cTn id="38" presetID="2" presetClass="entr" presetSubtype="12" repeatCount="indefinite"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0-#ppt_w/2"/>
                                          </p:val>
                                        </p:tav>
                                        <p:tav tm="100000">
                                          <p:val>
                                            <p:strVal val="#ppt_x"/>
                                          </p:val>
                                        </p:tav>
                                      </p:tavLst>
                                    </p:anim>
                                    <p:anim calcmode="lin" valueType="num">
                                      <p:cBhvr additive="base">
                                        <p:cTn id="41" dur="3000" fill="hold"/>
                                        <p:tgtEl>
                                          <p:spTgt spid="8"/>
                                        </p:tgtEl>
                                        <p:attrNameLst>
                                          <p:attrName>ppt_y</p:attrName>
                                        </p:attrNameLst>
                                      </p:cBhvr>
                                      <p:tavLst>
                                        <p:tav tm="0">
                                          <p:val>
                                            <p:strVal val="1+#ppt_h/2"/>
                                          </p:val>
                                        </p:tav>
                                        <p:tav tm="100000">
                                          <p:val>
                                            <p:strVal val="#ppt_y"/>
                                          </p:val>
                                        </p:tav>
                                      </p:tavLst>
                                    </p:anim>
                                  </p:childTnLst>
                                </p:cTn>
                              </p:par>
                              <p:par>
                                <p:cTn id="42" presetID="8" presetClass="emph" presetSubtype="0" repeatCount="indefinite" fill="hold" nodeType="withEffect">
                                  <p:stCondLst>
                                    <p:cond delay="0"/>
                                  </p:stCondLst>
                                  <p:childTnLst>
                                    <p:animRot by="21600000">
                                      <p:cBhvr>
                                        <p:cTn id="43" dur="3000" fill="hold"/>
                                        <p:tgtEl>
                                          <p:spTgt spid="8"/>
                                        </p:tgtEl>
                                        <p:attrNameLst>
                                          <p:attrName>r</p:attrName>
                                        </p:attrNameLst>
                                      </p:cBhvr>
                                    </p:animRot>
                                  </p:childTnLst>
                                </p:cTn>
                              </p:par>
                              <p:par>
                                <p:cTn id="44" presetID="2" presetClass="entr" presetSubtype="3" repeatCount="indefinite"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nodeType="withEffect">
                                  <p:stCondLst>
                                    <p:cond delay="0"/>
                                  </p:stCondLst>
                                  <p:childTnLst>
                                    <p:animRot by="21600000">
                                      <p:cBhvr>
                                        <p:cTn id="49" dur="3000" fill="hold"/>
                                        <p:tgtEl>
                                          <p:spTgt spid="9"/>
                                        </p:tgtEl>
                                        <p:attrNameLst>
                                          <p:attrName>r</p:attrName>
                                        </p:attrNameLst>
                                      </p:cBhvr>
                                    </p:animRot>
                                  </p:childTnLst>
                                </p:cTn>
                              </p:par>
                              <p:par>
                                <p:cTn id="50" presetID="2" presetClass="entr" presetSubtype="3" repeatCount="indefinite"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3000" fill="hold"/>
                                        <p:tgtEl>
                                          <p:spTgt spid="11"/>
                                        </p:tgtEl>
                                        <p:attrNameLst>
                                          <p:attrName>ppt_x</p:attrName>
                                        </p:attrNameLst>
                                      </p:cBhvr>
                                      <p:tavLst>
                                        <p:tav tm="0">
                                          <p:val>
                                            <p:strVal val="1+#ppt_w/2"/>
                                          </p:val>
                                        </p:tav>
                                        <p:tav tm="100000">
                                          <p:val>
                                            <p:strVal val="#ppt_x"/>
                                          </p:val>
                                        </p:tav>
                                      </p:tavLst>
                                    </p:anim>
                                    <p:anim calcmode="lin" valueType="num">
                                      <p:cBhvr additive="base">
                                        <p:cTn id="53" dur="3000" fill="hold"/>
                                        <p:tgtEl>
                                          <p:spTgt spid="11"/>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nodeType="withEffect">
                                  <p:stCondLst>
                                    <p:cond delay="0"/>
                                  </p:stCondLst>
                                  <p:childTnLst>
                                    <p:animRot by="21600000">
                                      <p:cBhvr>
                                        <p:cTn id="55" dur="3000" fill="hold"/>
                                        <p:tgtEl>
                                          <p:spTgt spid="11"/>
                                        </p:tgtEl>
                                        <p:attrNameLst>
                                          <p:attrName>r</p:attrName>
                                        </p:attrNameLst>
                                      </p:cBhvr>
                                    </p:animRot>
                                  </p:childTnLst>
                                </p:cTn>
                              </p:par>
                              <p:par>
                                <p:cTn id="56" presetID="2" presetClass="entr" presetSubtype="3" repeatCount="indefinite"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3000" fill="hold"/>
                                        <p:tgtEl>
                                          <p:spTgt spid="13"/>
                                        </p:tgtEl>
                                        <p:attrNameLst>
                                          <p:attrName>ppt_x</p:attrName>
                                        </p:attrNameLst>
                                      </p:cBhvr>
                                      <p:tavLst>
                                        <p:tav tm="0">
                                          <p:val>
                                            <p:strVal val="1+#ppt_w/2"/>
                                          </p:val>
                                        </p:tav>
                                        <p:tav tm="100000">
                                          <p:val>
                                            <p:strVal val="#ppt_x"/>
                                          </p:val>
                                        </p:tav>
                                      </p:tavLst>
                                    </p:anim>
                                    <p:anim calcmode="lin" valueType="num">
                                      <p:cBhvr additive="base">
                                        <p:cTn id="59" dur="3000" fill="hold"/>
                                        <p:tgtEl>
                                          <p:spTgt spid="13"/>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nodeType="withEffect">
                                  <p:stCondLst>
                                    <p:cond delay="0"/>
                                  </p:stCondLst>
                                  <p:childTnLst>
                                    <p:animRot by="21600000">
                                      <p:cBhvr>
                                        <p:cTn id="61" dur="3000" fill="hold"/>
                                        <p:tgtEl>
                                          <p:spTgt spid="13"/>
                                        </p:tgtEl>
                                        <p:attrNameLst>
                                          <p:attrName>r</p:attrName>
                                        </p:attrNameLst>
                                      </p:cBhvr>
                                    </p:animRot>
                                  </p:childTnLst>
                                </p:cTn>
                              </p:par>
                              <p:par>
                                <p:cTn id="62" presetID="2" presetClass="entr" presetSubtype="9" repeatCount="indefinite"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3000" fill="hold"/>
                                        <p:tgtEl>
                                          <p:spTgt spid="10"/>
                                        </p:tgtEl>
                                        <p:attrNameLst>
                                          <p:attrName>ppt_x</p:attrName>
                                        </p:attrNameLst>
                                      </p:cBhvr>
                                      <p:tavLst>
                                        <p:tav tm="0">
                                          <p:val>
                                            <p:strVal val="0-#ppt_w/2"/>
                                          </p:val>
                                        </p:tav>
                                        <p:tav tm="100000">
                                          <p:val>
                                            <p:strVal val="#ppt_x"/>
                                          </p:val>
                                        </p:tav>
                                      </p:tavLst>
                                    </p:anim>
                                    <p:anim calcmode="lin" valueType="num">
                                      <p:cBhvr additive="base">
                                        <p:cTn id="65" dur="3000" fill="hold"/>
                                        <p:tgtEl>
                                          <p:spTgt spid="10"/>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nodeType="withEffect">
                                  <p:stCondLst>
                                    <p:cond delay="0"/>
                                  </p:stCondLst>
                                  <p:childTnLst>
                                    <p:animRot by="-21600000">
                                      <p:cBhvr>
                                        <p:cTn id="67" dur="3000" fill="hold"/>
                                        <p:tgtEl>
                                          <p:spTgt spid="10"/>
                                        </p:tgtEl>
                                        <p:attrNameLst>
                                          <p:attrName>r</p:attrName>
                                        </p:attrNameLst>
                                      </p:cBhvr>
                                    </p:animRot>
                                  </p:childTnLst>
                                </p:cTn>
                              </p:par>
                              <p:par>
                                <p:cTn id="68" presetID="2" presetClass="entr" presetSubtype="9" repeatCount="indefinite"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0-#ppt_w/2"/>
                                          </p:val>
                                        </p:tav>
                                        <p:tav tm="100000">
                                          <p:val>
                                            <p:strVal val="#ppt_x"/>
                                          </p:val>
                                        </p:tav>
                                      </p:tavLst>
                                    </p:anim>
                                    <p:anim calcmode="lin" valueType="num">
                                      <p:cBhvr additive="base">
                                        <p:cTn id="71" dur="3000" fill="hold"/>
                                        <p:tgtEl>
                                          <p:spTgt spid="12"/>
                                        </p:tgtEl>
                                        <p:attrNameLst>
                                          <p:attrName>ppt_y</p:attrName>
                                        </p:attrNameLst>
                                      </p:cBhvr>
                                      <p:tavLst>
                                        <p:tav tm="0">
                                          <p:val>
                                            <p:strVal val="0-#ppt_h/2"/>
                                          </p:val>
                                        </p:tav>
                                        <p:tav tm="100000">
                                          <p:val>
                                            <p:strVal val="#ppt_y"/>
                                          </p:val>
                                        </p:tav>
                                      </p:tavLst>
                                    </p:anim>
                                  </p:childTnLst>
                                </p:cTn>
                              </p:par>
                              <p:par>
                                <p:cTn id="72" presetID="8" presetClass="emph" presetSubtype="0" repeatCount="indefinite" fill="hold" nodeType="withEffect">
                                  <p:stCondLst>
                                    <p:cond delay="0"/>
                                  </p:stCondLst>
                                  <p:childTnLst>
                                    <p:animRot by="-21600000">
                                      <p:cBhvr>
                                        <p:cTn id="73" dur="3000" fill="hold"/>
                                        <p:tgtEl>
                                          <p:spTgt spid="12"/>
                                        </p:tgtEl>
                                        <p:attrNameLst>
                                          <p:attrName>r</p:attrName>
                                        </p:attrNameLst>
                                      </p:cBhvr>
                                    </p:animRot>
                                  </p:childTnLst>
                                </p:cTn>
                              </p:par>
                              <p:par>
                                <p:cTn id="74" presetID="2" presetClass="entr" presetSubtype="9" repeatCount="indefinite"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0-#ppt_w/2"/>
                                          </p:val>
                                        </p:tav>
                                        <p:tav tm="100000">
                                          <p:val>
                                            <p:strVal val="#ppt_x"/>
                                          </p:val>
                                        </p:tav>
                                      </p:tavLst>
                                    </p:anim>
                                    <p:anim calcmode="lin" valueType="num">
                                      <p:cBhvr additive="base">
                                        <p:cTn id="77" dur="3000" fill="hold"/>
                                        <p:tgtEl>
                                          <p:spTgt spid="14"/>
                                        </p:tgtEl>
                                        <p:attrNameLst>
                                          <p:attrName>ppt_y</p:attrName>
                                        </p:attrNameLst>
                                      </p:cBhvr>
                                      <p:tavLst>
                                        <p:tav tm="0">
                                          <p:val>
                                            <p:strVal val="0-#ppt_h/2"/>
                                          </p:val>
                                        </p:tav>
                                        <p:tav tm="100000">
                                          <p:val>
                                            <p:strVal val="#ppt_y"/>
                                          </p:val>
                                        </p:tav>
                                      </p:tavLst>
                                    </p:anim>
                                  </p:childTnLst>
                                </p:cTn>
                              </p:par>
                              <p:par>
                                <p:cTn id="78" presetID="8" presetClass="emph" presetSubtype="0" repeatCount="indefinite" fill="hold" nodeType="withEffect">
                                  <p:stCondLst>
                                    <p:cond delay="0"/>
                                  </p:stCondLst>
                                  <p:childTnLst>
                                    <p:animRot by="-21600000">
                                      <p:cBhvr>
                                        <p:cTn id="79" dur="3000" fill="hold"/>
                                        <p:tgtEl>
                                          <p:spTgt spid="14"/>
                                        </p:tgtEl>
                                        <p:attrNameLst>
                                          <p:attrName>r</p:attrName>
                                        </p:attrNameLst>
                                      </p:cBhvr>
                                    </p:animRot>
                                  </p:childTnLst>
                                </p:cTn>
                              </p:par>
                              <p:par>
                                <p:cTn id="80" presetID="14" presetClass="entr" presetSubtype="10" fill="hold" nodeType="with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randombar(horizontal)">
                                      <p:cBhvr>
                                        <p:cTn id="82" dur="3000"/>
                                        <p:tgtEl>
                                          <p:spTgt spid="18"/>
                                        </p:tgtEl>
                                      </p:cBhvr>
                                    </p:animEffect>
                                  </p:childTnLst>
                                </p:cTn>
                              </p:par>
                            </p:childTnLst>
                          </p:cTn>
                        </p:par>
                        <p:par>
                          <p:cTn id="83" fill="hold">
                            <p:stCondLst>
                              <p:cond delay="3000"/>
                            </p:stCondLst>
                            <p:childTnLst>
                              <p:par>
                                <p:cTn id="84" presetID="2" presetClass="exit" presetSubtype="6" fill="hold" nodeType="afterEffect">
                                  <p:stCondLst>
                                    <p:cond delay="0"/>
                                  </p:stCondLst>
                                  <p:childTnLst>
                                    <p:anim calcmode="lin" valueType="num">
                                      <p:cBhvr additive="base">
                                        <p:cTn id="85" dur="5000"/>
                                        <p:tgtEl>
                                          <p:spTgt spid="6146"/>
                                        </p:tgtEl>
                                        <p:attrNameLst>
                                          <p:attrName>ppt_x</p:attrName>
                                        </p:attrNameLst>
                                      </p:cBhvr>
                                      <p:tavLst>
                                        <p:tav tm="0">
                                          <p:val>
                                            <p:strVal val="ppt_x"/>
                                          </p:val>
                                        </p:tav>
                                        <p:tav tm="100000">
                                          <p:val>
                                            <p:strVal val="1+ppt_w/2"/>
                                          </p:val>
                                        </p:tav>
                                      </p:tavLst>
                                    </p:anim>
                                    <p:anim calcmode="lin" valueType="num">
                                      <p:cBhvr additive="base">
                                        <p:cTn id="86" dur="5000"/>
                                        <p:tgtEl>
                                          <p:spTgt spid="6146"/>
                                        </p:tgtEl>
                                        <p:attrNameLst>
                                          <p:attrName>ppt_y</p:attrName>
                                        </p:attrNameLst>
                                      </p:cBhvr>
                                      <p:tavLst>
                                        <p:tav tm="0">
                                          <p:val>
                                            <p:strVal val="ppt_y"/>
                                          </p:val>
                                        </p:tav>
                                        <p:tav tm="100000">
                                          <p:val>
                                            <p:strVal val="1+ppt_h/2"/>
                                          </p:val>
                                        </p:tav>
                                      </p:tavLst>
                                    </p:anim>
                                    <p:set>
                                      <p:cBhvr>
                                        <p:cTn id="87" dur="1" fill="hold">
                                          <p:stCondLst>
                                            <p:cond delay="4999"/>
                                          </p:stCondLst>
                                        </p:cTn>
                                        <p:tgtEl>
                                          <p:spTgt spid="6146"/>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4750"/>
                                        <p:tgtEl>
                                          <p:spTgt spid="4"/>
                                        </p:tgtEl>
                                        <p:attrNameLst>
                                          <p:attrName>ppt_x</p:attrName>
                                        </p:attrNameLst>
                                      </p:cBhvr>
                                      <p:tavLst>
                                        <p:tav tm="0">
                                          <p:val>
                                            <p:strVal val="ppt_x"/>
                                          </p:val>
                                        </p:tav>
                                        <p:tav tm="100000">
                                          <p:val>
                                            <p:strVal val="1+ppt_w/2"/>
                                          </p:val>
                                        </p:tav>
                                      </p:tavLst>
                                    </p:anim>
                                    <p:anim calcmode="lin" valueType="num">
                                      <p:cBhvr additive="base">
                                        <p:cTn id="90" dur="4750"/>
                                        <p:tgtEl>
                                          <p:spTgt spid="4"/>
                                        </p:tgtEl>
                                        <p:attrNameLst>
                                          <p:attrName>ppt_y</p:attrName>
                                        </p:attrNameLst>
                                      </p:cBhvr>
                                      <p:tavLst>
                                        <p:tav tm="0">
                                          <p:val>
                                            <p:strVal val="ppt_y"/>
                                          </p:val>
                                        </p:tav>
                                        <p:tav tm="100000">
                                          <p:val>
                                            <p:strVal val="1+ppt_h/2"/>
                                          </p:val>
                                        </p:tav>
                                      </p:tavLst>
                                    </p:anim>
                                    <p:set>
                                      <p:cBhvr>
                                        <p:cTn id="91" dur="1" fill="hold">
                                          <p:stCondLst>
                                            <p:cond delay="4749"/>
                                          </p:stCondLst>
                                        </p:cTn>
                                        <p:tgtEl>
                                          <p:spTgt spid="4"/>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4500"/>
                                        <p:tgtEl>
                                          <p:spTgt spid="5"/>
                                        </p:tgtEl>
                                        <p:attrNameLst>
                                          <p:attrName>ppt_x</p:attrName>
                                        </p:attrNameLst>
                                      </p:cBhvr>
                                      <p:tavLst>
                                        <p:tav tm="0">
                                          <p:val>
                                            <p:strVal val="ppt_x"/>
                                          </p:val>
                                        </p:tav>
                                        <p:tav tm="100000">
                                          <p:val>
                                            <p:strVal val="1+ppt_w/2"/>
                                          </p:val>
                                        </p:tav>
                                      </p:tavLst>
                                    </p:anim>
                                    <p:anim calcmode="lin" valueType="num">
                                      <p:cBhvr additive="base">
                                        <p:cTn id="94" dur="4500"/>
                                        <p:tgtEl>
                                          <p:spTgt spid="5"/>
                                        </p:tgtEl>
                                        <p:attrNameLst>
                                          <p:attrName>ppt_y</p:attrName>
                                        </p:attrNameLst>
                                      </p:cBhvr>
                                      <p:tavLst>
                                        <p:tav tm="0">
                                          <p:val>
                                            <p:strVal val="ppt_y"/>
                                          </p:val>
                                        </p:tav>
                                        <p:tav tm="100000">
                                          <p:val>
                                            <p:strVal val="1+ppt_h/2"/>
                                          </p:val>
                                        </p:tav>
                                      </p:tavLst>
                                    </p:anim>
                                    <p:set>
                                      <p:cBhvr>
                                        <p:cTn id="95" dur="1" fill="hold">
                                          <p:stCondLst>
                                            <p:cond delay="4499"/>
                                          </p:stCondLst>
                                        </p:cTn>
                                        <p:tgtEl>
                                          <p:spTgt spid="5"/>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5000"/>
                                        <p:tgtEl>
                                          <p:spTgt spid="6"/>
                                        </p:tgtEl>
                                        <p:attrNameLst>
                                          <p:attrName>ppt_x</p:attrName>
                                        </p:attrNameLst>
                                      </p:cBhvr>
                                      <p:tavLst>
                                        <p:tav tm="0">
                                          <p:val>
                                            <p:strVal val="ppt_x"/>
                                          </p:val>
                                        </p:tav>
                                        <p:tav tm="100000">
                                          <p:val>
                                            <p:strVal val="0-ppt_w/2"/>
                                          </p:val>
                                        </p:tav>
                                      </p:tavLst>
                                    </p:anim>
                                    <p:anim calcmode="lin" valueType="num">
                                      <p:cBhvr additive="base">
                                        <p:cTn id="98" dur="5000"/>
                                        <p:tgtEl>
                                          <p:spTgt spid="6"/>
                                        </p:tgtEl>
                                        <p:attrNameLst>
                                          <p:attrName>ppt_y</p:attrName>
                                        </p:attrNameLst>
                                      </p:cBhvr>
                                      <p:tavLst>
                                        <p:tav tm="0">
                                          <p:val>
                                            <p:strVal val="ppt_y"/>
                                          </p:val>
                                        </p:tav>
                                        <p:tav tm="100000">
                                          <p:val>
                                            <p:strVal val="1+ppt_h/2"/>
                                          </p:val>
                                        </p:tav>
                                      </p:tavLst>
                                    </p:anim>
                                    <p:set>
                                      <p:cBhvr>
                                        <p:cTn id="99" dur="1" fill="hold">
                                          <p:stCondLst>
                                            <p:cond delay="4999"/>
                                          </p:stCondLst>
                                        </p:cTn>
                                        <p:tgtEl>
                                          <p:spTgt spid="6"/>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4750"/>
                                        <p:tgtEl>
                                          <p:spTgt spid="7"/>
                                        </p:tgtEl>
                                        <p:attrNameLst>
                                          <p:attrName>ppt_x</p:attrName>
                                        </p:attrNameLst>
                                      </p:cBhvr>
                                      <p:tavLst>
                                        <p:tav tm="0">
                                          <p:val>
                                            <p:strVal val="ppt_x"/>
                                          </p:val>
                                        </p:tav>
                                        <p:tav tm="100000">
                                          <p:val>
                                            <p:strVal val="0-ppt_w/2"/>
                                          </p:val>
                                        </p:tav>
                                      </p:tavLst>
                                    </p:anim>
                                    <p:anim calcmode="lin" valueType="num">
                                      <p:cBhvr additive="base">
                                        <p:cTn id="102" dur="4750"/>
                                        <p:tgtEl>
                                          <p:spTgt spid="7"/>
                                        </p:tgtEl>
                                        <p:attrNameLst>
                                          <p:attrName>ppt_y</p:attrName>
                                        </p:attrNameLst>
                                      </p:cBhvr>
                                      <p:tavLst>
                                        <p:tav tm="0">
                                          <p:val>
                                            <p:strVal val="ppt_y"/>
                                          </p:val>
                                        </p:tav>
                                        <p:tav tm="100000">
                                          <p:val>
                                            <p:strVal val="1+ppt_h/2"/>
                                          </p:val>
                                        </p:tav>
                                      </p:tavLst>
                                    </p:anim>
                                    <p:set>
                                      <p:cBhvr>
                                        <p:cTn id="103" dur="1" fill="hold">
                                          <p:stCondLst>
                                            <p:cond delay="4749"/>
                                          </p:stCondLst>
                                        </p:cTn>
                                        <p:tgtEl>
                                          <p:spTgt spid="7"/>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4500"/>
                                        <p:tgtEl>
                                          <p:spTgt spid="8"/>
                                        </p:tgtEl>
                                        <p:attrNameLst>
                                          <p:attrName>ppt_x</p:attrName>
                                        </p:attrNameLst>
                                      </p:cBhvr>
                                      <p:tavLst>
                                        <p:tav tm="0">
                                          <p:val>
                                            <p:strVal val="ppt_x"/>
                                          </p:val>
                                        </p:tav>
                                        <p:tav tm="100000">
                                          <p:val>
                                            <p:strVal val="0-ppt_w/2"/>
                                          </p:val>
                                        </p:tav>
                                      </p:tavLst>
                                    </p:anim>
                                    <p:anim calcmode="lin" valueType="num">
                                      <p:cBhvr additive="base">
                                        <p:cTn id="106" dur="4500"/>
                                        <p:tgtEl>
                                          <p:spTgt spid="8"/>
                                        </p:tgtEl>
                                        <p:attrNameLst>
                                          <p:attrName>ppt_y</p:attrName>
                                        </p:attrNameLst>
                                      </p:cBhvr>
                                      <p:tavLst>
                                        <p:tav tm="0">
                                          <p:val>
                                            <p:strVal val="ppt_y"/>
                                          </p:val>
                                        </p:tav>
                                        <p:tav tm="100000">
                                          <p:val>
                                            <p:strVal val="1+ppt_h/2"/>
                                          </p:val>
                                        </p:tav>
                                      </p:tavLst>
                                    </p:anim>
                                    <p:set>
                                      <p:cBhvr>
                                        <p:cTn id="107" dur="1" fill="hold">
                                          <p:stCondLst>
                                            <p:cond delay="4499"/>
                                          </p:stCondLst>
                                        </p:cTn>
                                        <p:tgtEl>
                                          <p:spTgt spid="8"/>
                                        </p:tgtEl>
                                        <p:attrNameLst>
                                          <p:attrName>style.visibility</p:attrName>
                                        </p:attrNameLst>
                                      </p:cBhvr>
                                      <p:to>
                                        <p:strVal val="hidden"/>
                                      </p:to>
                                    </p:set>
                                  </p:childTnLst>
                                </p:cTn>
                              </p:par>
                              <p:par>
                                <p:cTn id="108" presetID="2" presetClass="exit" presetSubtype="3" fill="hold" nodeType="withEffect">
                                  <p:stCondLst>
                                    <p:cond delay="0"/>
                                  </p:stCondLst>
                                  <p:childTnLst>
                                    <p:anim calcmode="lin" valueType="num">
                                      <p:cBhvr additive="base">
                                        <p:cTn id="109" dur="5000"/>
                                        <p:tgtEl>
                                          <p:spTgt spid="9"/>
                                        </p:tgtEl>
                                        <p:attrNameLst>
                                          <p:attrName>ppt_x</p:attrName>
                                        </p:attrNameLst>
                                      </p:cBhvr>
                                      <p:tavLst>
                                        <p:tav tm="0">
                                          <p:val>
                                            <p:strVal val="ppt_x"/>
                                          </p:val>
                                        </p:tav>
                                        <p:tav tm="100000">
                                          <p:val>
                                            <p:strVal val="1+ppt_w/2"/>
                                          </p:val>
                                        </p:tav>
                                      </p:tavLst>
                                    </p:anim>
                                    <p:anim calcmode="lin" valueType="num">
                                      <p:cBhvr additive="base">
                                        <p:cTn id="110" dur="5000"/>
                                        <p:tgtEl>
                                          <p:spTgt spid="9"/>
                                        </p:tgtEl>
                                        <p:attrNameLst>
                                          <p:attrName>ppt_y</p:attrName>
                                        </p:attrNameLst>
                                      </p:cBhvr>
                                      <p:tavLst>
                                        <p:tav tm="0">
                                          <p:val>
                                            <p:strVal val="ppt_y"/>
                                          </p:val>
                                        </p:tav>
                                        <p:tav tm="100000">
                                          <p:val>
                                            <p:strVal val="0-ppt_h/2"/>
                                          </p:val>
                                        </p:tav>
                                      </p:tavLst>
                                    </p:anim>
                                    <p:set>
                                      <p:cBhvr>
                                        <p:cTn id="111" dur="1" fill="hold">
                                          <p:stCondLst>
                                            <p:cond delay="4999"/>
                                          </p:stCondLst>
                                        </p:cTn>
                                        <p:tgtEl>
                                          <p:spTgt spid="9"/>
                                        </p:tgtEl>
                                        <p:attrNameLst>
                                          <p:attrName>style.visibility</p:attrName>
                                        </p:attrNameLst>
                                      </p:cBhvr>
                                      <p:to>
                                        <p:strVal val="hidden"/>
                                      </p:to>
                                    </p:set>
                                  </p:childTnLst>
                                </p:cTn>
                              </p:par>
                              <p:par>
                                <p:cTn id="112" presetID="2" presetClass="exit" presetSubtype="3" fill="hold" nodeType="withEffect">
                                  <p:stCondLst>
                                    <p:cond delay="0"/>
                                  </p:stCondLst>
                                  <p:childTnLst>
                                    <p:anim calcmode="lin" valueType="num">
                                      <p:cBhvr additive="base">
                                        <p:cTn id="113" dur="4750"/>
                                        <p:tgtEl>
                                          <p:spTgt spid="11"/>
                                        </p:tgtEl>
                                        <p:attrNameLst>
                                          <p:attrName>ppt_x</p:attrName>
                                        </p:attrNameLst>
                                      </p:cBhvr>
                                      <p:tavLst>
                                        <p:tav tm="0">
                                          <p:val>
                                            <p:strVal val="ppt_x"/>
                                          </p:val>
                                        </p:tav>
                                        <p:tav tm="100000">
                                          <p:val>
                                            <p:strVal val="1+ppt_w/2"/>
                                          </p:val>
                                        </p:tav>
                                      </p:tavLst>
                                    </p:anim>
                                    <p:anim calcmode="lin" valueType="num">
                                      <p:cBhvr additive="base">
                                        <p:cTn id="114" dur="4750"/>
                                        <p:tgtEl>
                                          <p:spTgt spid="11"/>
                                        </p:tgtEl>
                                        <p:attrNameLst>
                                          <p:attrName>ppt_y</p:attrName>
                                        </p:attrNameLst>
                                      </p:cBhvr>
                                      <p:tavLst>
                                        <p:tav tm="0">
                                          <p:val>
                                            <p:strVal val="ppt_y"/>
                                          </p:val>
                                        </p:tav>
                                        <p:tav tm="100000">
                                          <p:val>
                                            <p:strVal val="0-ppt_h/2"/>
                                          </p:val>
                                        </p:tav>
                                      </p:tavLst>
                                    </p:anim>
                                    <p:set>
                                      <p:cBhvr>
                                        <p:cTn id="115" dur="1" fill="hold">
                                          <p:stCondLst>
                                            <p:cond delay="4749"/>
                                          </p:stCondLst>
                                        </p:cTn>
                                        <p:tgtEl>
                                          <p:spTgt spid="11"/>
                                        </p:tgtEl>
                                        <p:attrNameLst>
                                          <p:attrName>style.visibility</p:attrName>
                                        </p:attrNameLst>
                                      </p:cBhvr>
                                      <p:to>
                                        <p:strVal val="hidden"/>
                                      </p:to>
                                    </p:set>
                                  </p:childTnLst>
                                </p:cTn>
                              </p:par>
                              <p:par>
                                <p:cTn id="116" presetID="2" presetClass="exit" presetSubtype="3" fill="hold" nodeType="withEffect">
                                  <p:stCondLst>
                                    <p:cond delay="0"/>
                                  </p:stCondLst>
                                  <p:childTnLst>
                                    <p:anim calcmode="lin" valueType="num">
                                      <p:cBhvr additive="base">
                                        <p:cTn id="117" dur="4500"/>
                                        <p:tgtEl>
                                          <p:spTgt spid="13"/>
                                        </p:tgtEl>
                                        <p:attrNameLst>
                                          <p:attrName>ppt_x</p:attrName>
                                        </p:attrNameLst>
                                      </p:cBhvr>
                                      <p:tavLst>
                                        <p:tav tm="0">
                                          <p:val>
                                            <p:strVal val="ppt_x"/>
                                          </p:val>
                                        </p:tav>
                                        <p:tav tm="100000">
                                          <p:val>
                                            <p:strVal val="1+ppt_w/2"/>
                                          </p:val>
                                        </p:tav>
                                      </p:tavLst>
                                    </p:anim>
                                    <p:anim calcmode="lin" valueType="num">
                                      <p:cBhvr additive="base">
                                        <p:cTn id="118" dur="4500"/>
                                        <p:tgtEl>
                                          <p:spTgt spid="13"/>
                                        </p:tgtEl>
                                        <p:attrNameLst>
                                          <p:attrName>ppt_y</p:attrName>
                                        </p:attrNameLst>
                                      </p:cBhvr>
                                      <p:tavLst>
                                        <p:tav tm="0">
                                          <p:val>
                                            <p:strVal val="ppt_y"/>
                                          </p:val>
                                        </p:tav>
                                        <p:tav tm="100000">
                                          <p:val>
                                            <p:strVal val="0-ppt_h/2"/>
                                          </p:val>
                                        </p:tav>
                                      </p:tavLst>
                                    </p:anim>
                                    <p:set>
                                      <p:cBhvr>
                                        <p:cTn id="119" dur="1" fill="hold">
                                          <p:stCondLst>
                                            <p:cond delay="4499"/>
                                          </p:stCondLst>
                                        </p:cTn>
                                        <p:tgtEl>
                                          <p:spTgt spid="13"/>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5000"/>
                                        <p:tgtEl>
                                          <p:spTgt spid="10"/>
                                        </p:tgtEl>
                                        <p:attrNameLst>
                                          <p:attrName>ppt_x</p:attrName>
                                        </p:attrNameLst>
                                      </p:cBhvr>
                                      <p:tavLst>
                                        <p:tav tm="0">
                                          <p:val>
                                            <p:strVal val="ppt_x"/>
                                          </p:val>
                                        </p:tav>
                                        <p:tav tm="100000">
                                          <p:val>
                                            <p:strVal val="0-ppt_w/2"/>
                                          </p:val>
                                        </p:tav>
                                      </p:tavLst>
                                    </p:anim>
                                    <p:anim calcmode="lin" valueType="num">
                                      <p:cBhvr additive="base">
                                        <p:cTn id="122" dur="5000"/>
                                        <p:tgtEl>
                                          <p:spTgt spid="10"/>
                                        </p:tgtEl>
                                        <p:attrNameLst>
                                          <p:attrName>ppt_y</p:attrName>
                                        </p:attrNameLst>
                                      </p:cBhvr>
                                      <p:tavLst>
                                        <p:tav tm="0">
                                          <p:val>
                                            <p:strVal val="ppt_y"/>
                                          </p:val>
                                        </p:tav>
                                        <p:tav tm="100000">
                                          <p:val>
                                            <p:strVal val="0-ppt_h/2"/>
                                          </p:val>
                                        </p:tav>
                                      </p:tavLst>
                                    </p:anim>
                                    <p:set>
                                      <p:cBhvr>
                                        <p:cTn id="123" dur="1" fill="hold">
                                          <p:stCondLst>
                                            <p:cond delay="4999"/>
                                          </p:stCondLst>
                                        </p:cTn>
                                        <p:tgtEl>
                                          <p:spTgt spid="10"/>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4750"/>
                                        <p:tgtEl>
                                          <p:spTgt spid="12"/>
                                        </p:tgtEl>
                                        <p:attrNameLst>
                                          <p:attrName>ppt_x</p:attrName>
                                        </p:attrNameLst>
                                      </p:cBhvr>
                                      <p:tavLst>
                                        <p:tav tm="0">
                                          <p:val>
                                            <p:strVal val="ppt_x"/>
                                          </p:val>
                                        </p:tav>
                                        <p:tav tm="100000">
                                          <p:val>
                                            <p:strVal val="0-ppt_w/2"/>
                                          </p:val>
                                        </p:tav>
                                      </p:tavLst>
                                    </p:anim>
                                    <p:anim calcmode="lin" valueType="num">
                                      <p:cBhvr additive="base">
                                        <p:cTn id="126" dur="4750"/>
                                        <p:tgtEl>
                                          <p:spTgt spid="12"/>
                                        </p:tgtEl>
                                        <p:attrNameLst>
                                          <p:attrName>ppt_y</p:attrName>
                                        </p:attrNameLst>
                                      </p:cBhvr>
                                      <p:tavLst>
                                        <p:tav tm="0">
                                          <p:val>
                                            <p:strVal val="ppt_y"/>
                                          </p:val>
                                        </p:tav>
                                        <p:tav tm="100000">
                                          <p:val>
                                            <p:strVal val="0-ppt_h/2"/>
                                          </p:val>
                                        </p:tav>
                                      </p:tavLst>
                                    </p:anim>
                                    <p:set>
                                      <p:cBhvr>
                                        <p:cTn id="127" dur="1" fill="hold">
                                          <p:stCondLst>
                                            <p:cond delay="4749"/>
                                          </p:stCondLst>
                                        </p:cTn>
                                        <p:tgtEl>
                                          <p:spTgt spid="12"/>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4500"/>
                                        <p:tgtEl>
                                          <p:spTgt spid="14"/>
                                        </p:tgtEl>
                                        <p:attrNameLst>
                                          <p:attrName>ppt_x</p:attrName>
                                        </p:attrNameLst>
                                      </p:cBhvr>
                                      <p:tavLst>
                                        <p:tav tm="0">
                                          <p:val>
                                            <p:strVal val="ppt_x"/>
                                          </p:val>
                                        </p:tav>
                                        <p:tav tm="100000">
                                          <p:val>
                                            <p:strVal val="0-ppt_w/2"/>
                                          </p:val>
                                        </p:tav>
                                      </p:tavLst>
                                    </p:anim>
                                    <p:anim calcmode="lin" valueType="num">
                                      <p:cBhvr additive="base">
                                        <p:cTn id="130" dur="4500"/>
                                        <p:tgtEl>
                                          <p:spTgt spid="14"/>
                                        </p:tgtEl>
                                        <p:attrNameLst>
                                          <p:attrName>ppt_y</p:attrName>
                                        </p:attrNameLst>
                                      </p:cBhvr>
                                      <p:tavLst>
                                        <p:tav tm="0">
                                          <p:val>
                                            <p:strVal val="ppt_y"/>
                                          </p:val>
                                        </p:tav>
                                        <p:tav tm="100000">
                                          <p:val>
                                            <p:strVal val="0-ppt_h/2"/>
                                          </p:val>
                                        </p:tav>
                                      </p:tavLst>
                                    </p:anim>
                                    <p:set>
                                      <p:cBhvr>
                                        <p:cTn id="131" dur="1" fill="hold">
                                          <p:stCondLst>
                                            <p:cond delay="4499"/>
                                          </p:stCondLst>
                                        </p:cTn>
                                        <p:tgtEl>
                                          <p:spTgt spid="14"/>
                                        </p:tgtEl>
                                        <p:attrNameLst>
                                          <p:attrName>style.visibility</p:attrName>
                                        </p:attrNameLst>
                                      </p:cBhvr>
                                      <p:to>
                                        <p:strVal val="hidden"/>
                                      </p:to>
                                    </p:set>
                                  </p:childTnLst>
                                </p:cTn>
                              </p:par>
                              <p:par>
                                <p:cTn id="132" presetID="6" presetClass="entr" presetSubtype="32" fill="hold" nodeType="withEffect">
                                  <p:stCondLst>
                                    <p:cond delay="1000"/>
                                  </p:stCondLst>
                                  <p:childTnLst>
                                    <p:set>
                                      <p:cBhvr>
                                        <p:cTn id="133" dur="1" fill="hold">
                                          <p:stCondLst>
                                            <p:cond delay="0"/>
                                          </p:stCondLst>
                                        </p:cTn>
                                        <p:tgtEl>
                                          <p:spTgt spid="21"/>
                                        </p:tgtEl>
                                        <p:attrNameLst>
                                          <p:attrName>style.visibility</p:attrName>
                                        </p:attrNameLst>
                                      </p:cBhvr>
                                      <p:to>
                                        <p:strVal val="visible"/>
                                      </p:to>
                                    </p:set>
                                    <p:animEffect transition="in" filter="circle(out)">
                                      <p:cBhvr>
                                        <p:cTn id="134" dur="5000"/>
                                        <p:tgtEl>
                                          <p:spTgt spid="21"/>
                                        </p:tgtEl>
                                      </p:cBhvr>
                                    </p:animEffect>
                                  </p:childTnLst>
                                </p:cTn>
                              </p:par>
                              <p:par>
                                <p:cTn id="135" presetID="23" presetClass="entr" presetSubtype="528" fill="hold" nodeType="withEffect">
                                  <p:stCondLst>
                                    <p:cond delay="1500"/>
                                  </p:stCondLst>
                                  <p:childTnLst>
                                    <p:set>
                                      <p:cBhvr>
                                        <p:cTn id="136" dur="1" fill="hold">
                                          <p:stCondLst>
                                            <p:cond delay="0"/>
                                          </p:stCondLst>
                                        </p:cTn>
                                        <p:tgtEl>
                                          <p:spTgt spid="4098"/>
                                        </p:tgtEl>
                                        <p:attrNameLst>
                                          <p:attrName>style.visibility</p:attrName>
                                        </p:attrNameLst>
                                      </p:cBhvr>
                                      <p:to>
                                        <p:strVal val="visible"/>
                                      </p:to>
                                    </p:set>
                                    <p:anim calcmode="lin" valueType="num">
                                      <p:cBhvr>
                                        <p:cTn id="137" dur="3000" fill="hold"/>
                                        <p:tgtEl>
                                          <p:spTgt spid="4098"/>
                                        </p:tgtEl>
                                        <p:attrNameLst>
                                          <p:attrName>ppt_w</p:attrName>
                                        </p:attrNameLst>
                                      </p:cBhvr>
                                      <p:tavLst>
                                        <p:tav tm="0">
                                          <p:val>
                                            <p:fltVal val="0"/>
                                          </p:val>
                                        </p:tav>
                                        <p:tav tm="100000">
                                          <p:val>
                                            <p:strVal val="#ppt_w"/>
                                          </p:val>
                                        </p:tav>
                                      </p:tavLst>
                                    </p:anim>
                                    <p:anim calcmode="lin" valueType="num">
                                      <p:cBhvr>
                                        <p:cTn id="138" dur="3000" fill="hold"/>
                                        <p:tgtEl>
                                          <p:spTgt spid="4098"/>
                                        </p:tgtEl>
                                        <p:attrNameLst>
                                          <p:attrName>ppt_h</p:attrName>
                                        </p:attrNameLst>
                                      </p:cBhvr>
                                      <p:tavLst>
                                        <p:tav tm="0">
                                          <p:val>
                                            <p:fltVal val="0"/>
                                          </p:val>
                                        </p:tav>
                                        <p:tav tm="100000">
                                          <p:val>
                                            <p:strVal val="#ppt_h"/>
                                          </p:val>
                                        </p:tav>
                                      </p:tavLst>
                                    </p:anim>
                                    <p:anim calcmode="lin" valueType="num">
                                      <p:cBhvr>
                                        <p:cTn id="139" dur="3000" fill="hold"/>
                                        <p:tgtEl>
                                          <p:spTgt spid="4098"/>
                                        </p:tgtEl>
                                        <p:attrNameLst>
                                          <p:attrName>ppt_x</p:attrName>
                                        </p:attrNameLst>
                                      </p:cBhvr>
                                      <p:tavLst>
                                        <p:tav tm="0">
                                          <p:val>
                                            <p:fltVal val="0.5"/>
                                          </p:val>
                                        </p:tav>
                                        <p:tav tm="100000">
                                          <p:val>
                                            <p:strVal val="#ppt_x"/>
                                          </p:val>
                                        </p:tav>
                                      </p:tavLst>
                                    </p:anim>
                                    <p:anim calcmode="lin" valueType="num">
                                      <p:cBhvr>
                                        <p:cTn id="140" dur="3000" fill="hold"/>
                                        <p:tgtEl>
                                          <p:spTgt spid="409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10886" y="0"/>
            <a:ext cx="9154886" cy="6858000"/>
          </a:xfrm>
          <a:prstGeom prst="rect">
            <a:avLst/>
          </a:prstGeom>
          <a:gradFill flip="none" rotWithShape="1">
            <a:gsLst>
              <a:gs pos="6000">
                <a:srgbClr val="9900CC">
                  <a:lumMod val="39000"/>
                </a:srgbClr>
              </a:gs>
              <a:gs pos="0">
                <a:srgbClr val="5DFFFF"/>
              </a:gs>
              <a:gs pos="72000">
                <a:srgbClr val="9900CC">
                  <a:lumMod val="26000"/>
                </a:srgbClr>
              </a:gs>
              <a:gs pos="13000">
                <a:srgbClr val="0070C0">
                  <a:lumMod val="2000"/>
                </a:srgbClr>
              </a:gs>
              <a:gs pos="100000">
                <a:srgbClr val="9933FF">
                  <a:lumMod val="4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8000">
                    <a:schemeClr val="tx1"/>
                  </a:gs>
                  <a:gs pos="38000">
                    <a:srgbClr val="FFC1FF"/>
                  </a:gs>
                  <a:gs pos="48000">
                    <a:srgbClr val="FF66FF"/>
                  </a:gs>
                  <a:gs pos="74000">
                    <a:srgbClr val="9900CC">
                      <a:lumMod val="39000"/>
                    </a:srgbClr>
                  </a:gs>
                </a:gsLst>
                <a:path path="circle">
                  <a:fillToRect l="50000" t="50000" r="50000" b="50000"/>
                </a:path>
              </a:gradFill>
            </a:endParaRPr>
          </a:p>
        </p:txBody>
      </p:sp>
      <p:pic>
        <p:nvPicPr>
          <p:cNvPr id="6" name="5 Imagen" descr="REFLEJOS EN LA NATURALEZA.jpg"/>
          <p:cNvPicPr>
            <a:picLocks noGrp="1" noChangeAspect="1"/>
          </p:cNvPicPr>
          <p:nvPr isPhoto="1"/>
        </p:nvPicPr>
        <p:blipFill>
          <a:blip r:embed="rId2" cstate="print">
            <a:lum contrast="10000"/>
          </a:blip>
          <a:stretch>
            <a:fillRect/>
          </a:stretch>
        </p:blipFill>
        <p:spPr>
          <a:xfrm>
            <a:off x="48173" y="0"/>
            <a:ext cx="9144000" cy="6858000"/>
          </a:xfrm>
          <a:prstGeom prst="rect">
            <a:avLst/>
          </a:prstGeom>
          <a:noFill/>
          <a:ln>
            <a:noFill/>
          </a:ln>
        </p:spPr>
      </p:pic>
      <p:pic>
        <p:nvPicPr>
          <p:cNvPr id="10" name="9 Imagen" descr="Diapositiva145.JPG"/>
          <p:cNvPicPr>
            <a:picLocks noGrp="1" noChangeAspect="1"/>
          </p:cNvPicPr>
          <p:nvPr isPhoto="1"/>
        </p:nvPicPr>
        <p:blipFill>
          <a:blip r:embed="rId3" cstate="print">
            <a:lum/>
          </a:blip>
          <a:stretch>
            <a:fillRect/>
          </a:stretch>
        </p:blipFill>
        <p:spPr>
          <a:xfrm>
            <a:off x="5911" y="0"/>
            <a:ext cx="9167674" cy="6858000"/>
          </a:xfrm>
          <a:prstGeom prst="rect">
            <a:avLst/>
          </a:prstGeom>
          <a:noFill/>
          <a:ln>
            <a:noFill/>
          </a:ln>
        </p:spPr>
      </p:pic>
      <p:pic>
        <p:nvPicPr>
          <p:cNvPr id="2" name="Picture 2"/>
          <p:cNvPicPr>
            <a:picLocks noChangeAspect="1" noChangeArrowheads="1"/>
          </p:cNvPicPr>
          <p:nvPr/>
        </p:nvPicPr>
        <p:blipFill>
          <a:blip r:embed="rId4" cstate="print">
            <a:lum bright="40000" contrast="40000"/>
            <a:extLst>
              <a:ext uri="{BEBA8EAE-BF5A-486C-A8C5-ECC9F3942E4B}">
                <a14:imgProps xmlns:a14="http://schemas.microsoft.com/office/drawing/2010/main" xmlns="">
                  <a14:imgLayer r:embed="rId5">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a:off x="1835696" y="908720"/>
            <a:ext cx="5508104" cy="50405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4" cstate="print">
            <a:lum bright="40000" contrast="40000"/>
            <a:extLst>
              <a:ext uri="{BEBA8EAE-BF5A-486C-A8C5-ECC9F3942E4B}">
                <a14:imgProps xmlns:a14="http://schemas.microsoft.com/office/drawing/2010/main" xmlns="">
                  <a14:imgLayer r:embed="rId5">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a:off x="1835696" y="908720"/>
            <a:ext cx="5508104" cy="50405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cstate="print">
            <a:lum bright="20000" contrast="40000"/>
            <a:extLst>
              <a:ext uri="{BEBA8EAE-BF5A-486C-A8C5-ECC9F3942E4B}">
                <a14:imgProps xmlns:a14="http://schemas.microsoft.com/office/drawing/2010/main" xmlns="">
                  <a14:imgLayer r:embed="rId5">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a:off x="1812505" y="908720"/>
            <a:ext cx="5508104" cy="50405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2880588" y="476672"/>
            <a:ext cx="3359150" cy="22193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 name="10 Imagen" descr="Diapositiva2.JPG"/>
          <p:cNvPicPr>
            <a:picLocks noGrp="1" noChangeAspect="1"/>
          </p:cNvPicPr>
          <p:nvPr isPhoto="1"/>
        </p:nvPicPr>
        <p:blipFill>
          <a:blip r:embed="rId7" cstate="print">
            <a:duotone>
              <a:prstClr val="black"/>
              <a:srgbClr val="FF99FF">
                <a:tint val="45000"/>
                <a:satMod val="400000"/>
              </a:srgbClr>
            </a:duotone>
            <a:lum bright="20000" contrast="40000"/>
          </a:blip>
          <a:srcRect l="40157" t="40945" r="41339" b="40945"/>
          <a:stretch>
            <a:fillRect/>
          </a:stretch>
        </p:blipFill>
        <p:spPr>
          <a:xfrm>
            <a:off x="7626456" y="6381328"/>
            <a:ext cx="1301874" cy="327157"/>
          </a:xfrm>
          <a:prstGeom prst="rect">
            <a:avLst/>
          </a:prstGeom>
          <a:noFill/>
          <a:ln>
            <a:noFill/>
          </a:ln>
          <a:scene3d>
            <a:camera prst="orthographicFront"/>
            <a:lightRig rig="threePt" dir="t"/>
          </a:scene3d>
          <a:sp3d>
            <a:bevelT w="139700" prst="cross"/>
          </a:sp3d>
        </p:spPr>
      </p:pic>
      <p:pic>
        <p:nvPicPr>
          <p:cNvPr id="12" name="Picture 2"/>
          <p:cNvPicPr>
            <a:picLocks noChangeAspect="1" noChangeArrowheads="1"/>
          </p:cNvPicPr>
          <p:nvPr/>
        </p:nvPicPr>
        <p:blipFill>
          <a:blip r:embed="rId8" cstate="print"/>
          <a:srcRect l="19524" r="18655"/>
          <a:stretch>
            <a:fillRect/>
          </a:stretch>
        </p:blipFill>
        <p:spPr bwMode="auto">
          <a:xfrm>
            <a:off x="7667625" y="6407150"/>
            <a:ext cx="1225550" cy="215900"/>
          </a:xfrm>
          <a:prstGeom prst="rect">
            <a:avLst/>
          </a:prstGeom>
          <a:noFill/>
          <a:ln w="9525">
            <a:noFill/>
            <a:miter lim="800000"/>
            <a:headEnd/>
            <a:tailEnd/>
          </a:ln>
        </p:spPr>
      </p:pic>
    </p:spTree>
    <p:extLst>
      <p:ext uri="{BB962C8B-B14F-4D97-AF65-F5344CB8AC3E}">
        <p14:creationId xmlns:p14="http://schemas.microsoft.com/office/powerpoint/2010/main" xmlns="" val="11797570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fmla="#ppt_w*sin(2.5*pi*$)">
                                          <p:val>
                                            <p:fltVal val="0"/>
                                          </p:val>
                                        </p:tav>
                                        <p:tav tm="100000">
                                          <p:val>
                                            <p:fltVal val="1"/>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par>
                                <p:cTn id="9" presetID="8" presetClass="emph" presetSubtype="0" fill="hold" nodeType="withEffect">
                                  <p:stCondLst>
                                    <p:cond delay="0"/>
                                  </p:stCondLst>
                                  <p:childTnLst>
                                    <p:animRot by="21600000">
                                      <p:cBhvr>
                                        <p:cTn id="10" dur="3000" fill="hold"/>
                                        <p:tgtEl>
                                          <p:spTgt spid="2"/>
                                        </p:tgtEl>
                                        <p:attrNameLst>
                                          <p:attrName>r</p:attrName>
                                        </p:attrNameLst>
                                      </p:cBhvr>
                                    </p:animRot>
                                  </p:childTnLst>
                                </p:cTn>
                              </p:par>
                              <p:par>
                                <p:cTn id="11" presetID="19" presetClass="entr" presetSubtype="5"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ppt_w"/>
                                          </p:val>
                                        </p:tav>
                                        <p:tav tm="100000">
                                          <p:val>
                                            <p:strVal val="#ppt_w"/>
                                          </p:val>
                                        </p:tav>
                                      </p:tavLst>
                                    </p:anim>
                                    <p:anim calcmode="lin" valueType="num">
                                      <p:cBhvr>
                                        <p:cTn id="14" dur="3000" fill="hold"/>
                                        <p:tgtEl>
                                          <p:spTgt spid="3"/>
                                        </p:tgtEl>
                                        <p:attrNameLst>
                                          <p:attrName>ppt_h</p:attrName>
                                        </p:attrNameLst>
                                      </p:cBhvr>
                                      <p:tavLst>
                                        <p:tav tm="0" fmla="#ppt_h*sin(2.5*pi*$)">
                                          <p:val>
                                            <p:fltVal val="0"/>
                                          </p:val>
                                        </p:tav>
                                        <p:tav tm="100000">
                                          <p:val>
                                            <p:fltVal val="1"/>
                                          </p:val>
                                        </p:tav>
                                      </p:tavLst>
                                    </p:anim>
                                  </p:childTnLst>
                                </p:cTn>
                              </p:par>
                              <p:par>
                                <p:cTn id="15" presetID="8" presetClass="emph" presetSubtype="0" fill="hold" nodeType="withEffect">
                                  <p:stCondLst>
                                    <p:cond delay="0"/>
                                  </p:stCondLst>
                                  <p:childTnLst>
                                    <p:animRot by="-21600000">
                                      <p:cBhvr>
                                        <p:cTn id="16" dur="3000" fill="hold"/>
                                        <p:tgtEl>
                                          <p:spTgt spid="3"/>
                                        </p:tgtEl>
                                        <p:attrNameLst>
                                          <p:attrName>r</p:attrName>
                                        </p:attrNameLst>
                                      </p:cBhvr>
                                    </p:animRot>
                                  </p:childTnLst>
                                </p:cTn>
                              </p:par>
                              <p:par>
                                <p:cTn id="17" presetID="19"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fmla="#ppt_w*sin(2.5*pi*$)">
                                          <p:val>
                                            <p:fltVal val="0"/>
                                          </p:val>
                                        </p:tav>
                                        <p:tav tm="100000">
                                          <p:val>
                                            <p:fltVal val="1"/>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childTnLst>
                          </p:cTn>
                        </p:par>
                        <p:par>
                          <p:cTn id="21" fill="hold">
                            <p:stCondLst>
                              <p:cond delay="3000"/>
                            </p:stCondLst>
                            <p:childTnLst>
                              <p:par>
                                <p:cTn id="22" presetID="23" presetClass="exit" presetSubtype="32" fill="hold" nodeType="afterEffect">
                                  <p:stCondLst>
                                    <p:cond delay="0"/>
                                  </p:stCondLst>
                                  <p:childTnLst>
                                    <p:anim calcmode="lin" valueType="num">
                                      <p:cBhvr>
                                        <p:cTn id="23" dur="3000"/>
                                        <p:tgtEl>
                                          <p:spTgt spid="3"/>
                                        </p:tgtEl>
                                        <p:attrNameLst>
                                          <p:attrName>ppt_w</p:attrName>
                                        </p:attrNameLst>
                                      </p:cBhvr>
                                      <p:tavLst>
                                        <p:tav tm="0">
                                          <p:val>
                                            <p:strVal val="ppt_w"/>
                                          </p:val>
                                        </p:tav>
                                        <p:tav tm="100000">
                                          <p:val>
                                            <p:fltVal val="0"/>
                                          </p:val>
                                        </p:tav>
                                      </p:tavLst>
                                    </p:anim>
                                    <p:anim calcmode="lin" valueType="num">
                                      <p:cBhvr>
                                        <p:cTn id="24" dur="3000"/>
                                        <p:tgtEl>
                                          <p:spTgt spid="3"/>
                                        </p:tgtEl>
                                        <p:attrNameLst>
                                          <p:attrName>ppt_h</p:attrName>
                                        </p:attrNameLst>
                                      </p:cBhvr>
                                      <p:tavLst>
                                        <p:tav tm="0">
                                          <p:val>
                                            <p:strVal val="ppt_h"/>
                                          </p:val>
                                        </p:tav>
                                        <p:tav tm="100000">
                                          <p:val>
                                            <p:fltVal val="0"/>
                                          </p:val>
                                        </p:tav>
                                      </p:tavLst>
                                    </p:anim>
                                    <p:set>
                                      <p:cBhvr>
                                        <p:cTn id="25" dur="1" fill="hold">
                                          <p:stCondLst>
                                            <p:cond delay="2999"/>
                                          </p:stCondLst>
                                        </p:cTn>
                                        <p:tgtEl>
                                          <p:spTgt spid="3"/>
                                        </p:tgtEl>
                                        <p:attrNameLst>
                                          <p:attrName>style.visibility</p:attrName>
                                        </p:attrNameLst>
                                      </p:cBhvr>
                                      <p:to>
                                        <p:strVal val="hidden"/>
                                      </p:to>
                                    </p:set>
                                  </p:childTnLst>
                                </p:cTn>
                              </p:par>
                              <p:par>
                                <p:cTn id="26" presetID="8" presetClass="emph" presetSubtype="0" fill="hold" nodeType="withEffect">
                                  <p:stCondLst>
                                    <p:cond delay="0"/>
                                  </p:stCondLst>
                                  <p:childTnLst>
                                    <p:animRot by="21600000">
                                      <p:cBhvr>
                                        <p:cTn id="27" dur="3000" fill="hold"/>
                                        <p:tgtEl>
                                          <p:spTgt spid="3"/>
                                        </p:tgtEl>
                                        <p:attrNameLst>
                                          <p:attrName>r</p:attrName>
                                        </p:attrNameLst>
                                      </p:cBhvr>
                                    </p:animRot>
                                  </p:childTnLst>
                                </p:cTn>
                              </p:par>
                              <p:par>
                                <p:cTn id="28" presetID="23" presetClass="exit" presetSubtype="32" fill="hold" nodeType="withEffect">
                                  <p:stCondLst>
                                    <p:cond delay="0"/>
                                  </p:stCondLst>
                                  <p:childTnLst>
                                    <p:anim calcmode="lin" valueType="num">
                                      <p:cBhvr>
                                        <p:cTn id="29" dur="3000"/>
                                        <p:tgtEl>
                                          <p:spTgt spid="2"/>
                                        </p:tgtEl>
                                        <p:attrNameLst>
                                          <p:attrName>ppt_w</p:attrName>
                                        </p:attrNameLst>
                                      </p:cBhvr>
                                      <p:tavLst>
                                        <p:tav tm="0">
                                          <p:val>
                                            <p:strVal val="ppt_w"/>
                                          </p:val>
                                        </p:tav>
                                        <p:tav tm="100000">
                                          <p:val>
                                            <p:fltVal val="0"/>
                                          </p:val>
                                        </p:tav>
                                      </p:tavLst>
                                    </p:anim>
                                    <p:anim calcmode="lin" valueType="num">
                                      <p:cBhvr>
                                        <p:cTn id="30" dur="3000"/>
                                        <p:tgtEl>
                                          <p:spTgt spid="2"/>
                                        </p:tgtEl>
                                        <p:attrNameLst>
                                          <p:attrName>ppt_h</p:attrName>
                                        </p:attrNameLst>
                                      </p:cBhvr>
                                      <p:tavLst>
                                        <p:tav tm="0">
                                          <p:val>
                                            <p:strVal val="ppt_h"/>
                                          </p:val>
                                        </p:tav>
                                        <p:tav tm="100000">
                                          <p:val>
                                            <p:fltVal val="0"/>
                                          </p:val>
                                        </p:tav>
                                      </p:tavLst>
                                    </p:anim>
                                    <p:set>
                                      <p:cBhvr>
                                        <p:cTn id="31" dur="1" fill="hold">
                                          <p:stCondLst>
                                            <p:cond delay="2999"/>
                                          </p:stCondLst>
                                        </p:cTn>
                                        <p:tgtEl>
                                          <p:spTgt spid="2"/>
                                        </p:tgtEl>
                                        <p:attrNameLst>
                                          <p:attrName>style.visibility</p:attrName>
                                        </p:attrNameLst>
                                      </p:cBhvr>
                                      <p:to>
                                        <p:strVal val="hidden"/>
                                      </p:to>
                                    </p:set>
                                  </p:childTnLst>
                                </p:cTn>
                              </p:par>
                              <p:par>
                                <p:cTn id="32" presetID="8" presetClass="emph" presetSubtype="0" fill="hold" nodeType="withEffect">
                                  <p:stCondLst>
                                    <p:cond delay="0"/>
                                  </p:stCondLst>
                                  <p:childTnLst>
                                    <p:animRot by="-21600000">
                                      <p:cBhvr>
                                        <p:cTn id="33" dur="3000" fill="hold"/>
                                        <p:tgtEl>
                                          <p:spTgt spid="2"/>
                                        </p:tgtEl>
                                        <p:attrNameLst>
                                          <p:attrName>r</p:attrName>
                                        </p:attrNameLst>
                                      </p:cBhvr>
                                    </p:animRot>
                                  </p:childTnLst>
                                </p:cTn>
                              </p:par>
                              <p:par>
                                <p:cTn id="34" presetID="23" presetClass="exit" presetSubtype="16" fill="hold" nodeType="withEffect">
                                  <p:stCondLst>
                                    <p:cond delay="0"/>
                                  </p:stCondLst>
                                  <p:childTnLst>
                                    <p:anim calcmode="lin" valueType="num">
                                      <p:cBhvr>
                                        <p:cTn id="35" dur="3000"/>
                                        <p:tgtEl>
                                          <p:spTgt spid="4"/>
                                        </p:tgtEl>
                                        <p:attrNameLst>
                                          <p:attrName>ppt_w</p:attrName>
                                        </p:attrNameLst>
                                      </p:cBhvr>
                                      <p:tavLst>
                                        <p:tav tm="0">
                                          <p:val>
                                            <p:strVal val="ppt_w"/>
                                          </p:val>
                                        </p:tav>
                                        <p:tav tm="100000">
                                          <p:val>
                                            <p:strVal val="4*ppt_w"/>
                                          </p:val>
                                        </p:tav>
                                      </p:tavLst>
                                    </p:anim>
                                    <p:anim calcmode="lin" valueType="num">
                                      <p:cBhvr>
                                        <p:cTn id="36" dur="3000"/>
                                        <p:tgtEl>
                                          <p:spTgt spid="4"/>
                                        </p:tgtEl>
                                        <p:attrNameLst>
                                          <p:attrName>ppt_h</p:attrName>
                                        </p:attrNameLst>
                                      </p:cBhvr>
                                      <p:tavLst>
                                        <p:tav tm="0">
                                          <p:val>
                                            <p:strVal val="ppt_h"/>
                                          </p:val>
                                        </p:tav>
                                        <p:tav tm="100000">
                                          <p:val>
                                            <p:strVal val="4*ppt_h"/>
                                          </p:val>
                                        </p:tav>
                                      </p:tavLst>
                                    </p:anim>
                                    <p:set>
                                      <p:cBhvr>
                                        <p:cTn id="37" dur="1" fill="hold">
                                          <p:stCondLst>
                                            <p:cond delay="2999"/>
                                          </p:stCondLst>
                                        </p:cTn>
                                        <p:tgtEl>
                                          <p:spTgt spid="4"/>
                                        </p:tgtEl>
                                        <p:attrNameLst>
                                          <p:attrName>style.visibility</p:attrName>
                                        </p:attrNameLst>
                                      </p:cBhvr>
                                      <p:to>
                                        <p:strVal val="hidden"/>
                                      </p:to>
                                    </p:set>
                                  </p:childTnLst>
                                </p:cTn>
                              </p:par>
                              <p:par>
                                <p:cTn id="38" presetID="8" presetClass="emph" presetSubtype="0" fill="hold" nodeType="withEffect">
                                  <p:stCondLst>
                                    <p:cond delay="0"/>
                                  </p:stCondLst>
                                  <p:childTnLst>
                                    <p:animRot by="21600000">
                                      <p:cBhvr>
                                        <p:cTn id="39" dur="3000" fill="hold"/>
                                        <p:tgtEl>
                                          <p:spTgt spid="4"/>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2500" fill="hold"/>
                                        <p:tgtEl>
                                          <p:spTgt spid="9"/>
                                        </p:tgtEl>
                                        <p:attrNameLst>
                                          <p:attrName>ppt_w</p:attrName>
                                        </p:attrNameLst>
                                      </p:cBhvr>
                                      <p:tavLst>
                                        <p:tav tm="0">
                                          <p:val>
                                            <p:fltVal val="0"/>
                                          </p:val>
                                        </p:tav>
                                        <p:tav tm="100000">
                                          <p:val>
                                            <p:strVal val="#ppt_w"/>
                                          </p:val>
                                        </p:tav>
                                      </p:tavLst>
                                    </p:anim>
                                    <p:anim calcmode="lin" valueType="num">
                                      <p:cBhvr>
                                        <p:cTn id="43" dur="2500" fill="hold"/>
                                        <p:tgtEl>
                                          <p:spTgt spid="9"/>
                                        </p:tgtEl>
                                        <p:attrNameLst>
                                          <p:attrName>ppt_h</p:attrName>
                                        </p:attrNameLst>
                                      </p:cBhvr>
                                      <p:tavLst>
                                        <p:tav tm="0">
                                          <p:val>
                                            <p:fltVal val="0"/>
                                          </p:val>
                                        </p:tav>
                                        <p:tav tm="100000">
                                          <p:val>
                                            <p:strVal val="#ppt_h"/>
                                          </p:val>
                                        </p:tav>
                                      </p:tavLst>
                                    </p:anim>
                                    <p:anim calcmode="lin" valueType="num">
                                      <p:cBhvr>
                                        <p:cTn id="44" dur="2500" fill="hold"/>
                                        <p:tgtEl>
                                          <p:spTgt spid="9"/>
                                        </p:tgtEl>
                                        <p:attrNameLst>
                                          <p:attrName>ppt_x</p:attrName>
                                        </p:attrNameLst>
                                      </p:cBhvr>
                                      <p:tavLst>
                                        <p:tav tm="0">
                                          <p:val>
                                            <p:fltVal val="0.5"/>
                                          </p:val>
                                        </p:tav>
                                        <p:tav tm="100000">
                                          <p:val>
                                            <p:strVal val="#ppt_x"/>
                                          </p:val>
                                        </p:tav>
                                      </p:tavLst>
                                    </p:anim>
                                    <p:anim calcmode="lin" valueType="num">
                                      <p:cBhvr>
                                        <p:cTn id="45" dur="2500" fill="hold"/>
                                        <p:tgtEl>
                                          <p:spTgt spid="9"/>
                                        </p:tgtEl>
                                        <p:attrNameLst>
                                          <p:attrName>ppt_y</p:attrName>
                                        </p:attrNameLst>
                                      </p:cBhvr>
                                      <p:tavLst>
                                        <p:tav tm="0">
                                          <p:val>
                                            <p:fltVal val="0.5"/>
                                          </p:val>
                                        </p:tav>
                                        <p:tav tm="100000">
                                          <p:val>
                                            <p:strVal val="#ppt_y"/>
                                          </p:val>
                                        </p:tav>
                                      </p:tavLst>
                                    </p:anim>
                                  </p:childTnLst>
                                </p:cTn>
                              </p:par>
                              <p:par>
                                <p:cTn id="46" presetID="6" presetClass="entr" presetSubtype="32"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circle(out)">
                                      <p:cBhvr>
                                        <p:cTn id="48" dur="3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3184</TotalTime>
  <Words>1141</Words>
  <Application>Microsoft Office PowerPoint</Application>
  <PresentationFormat>Presentación en pantalla (4:3)</PresentationFormat>
  <Paragraphs>81</Paragraphs>
  <Slides>58</Slides>
  <Notes>9</Notes>
  <HiddenSlides>0</HiddenSlides>
  <MMClips>0</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Paloma</dc:creator>
  <cp:lastModifiedBy>Paloma</cp:lastModifiedBy>
  <cp:revision>2</cp:revision>
  <dcterms:created xsi:type="dcterms:W3CDTF">2014-09-23T07:55:48Z</dcterms:created>
  <dcterms:modified xsi:type="dcterms:W3CDTF">2014-10-17T21:20:30Z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