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4" r:id="rId3"/>
    <p:sldId id="272" r:id="rId4"/>
    <p:sldId id="257" r:id="rId5"/>
    <p:sldId id="258" r:id="rId6"/>
    <p:sldId id="259" r:id="rId7"/>
    <p:sldId id="260" r:id="rId8"/>
    <p:sldId id="262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1" r:id="rId20"/>
    <p:sldId id="275" r:id="rId21"/>
    <p:sldId id="256" r:id="rId22"/>
    <p:sldId id="276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rOCwsOOsXofjRB59Ql98Q" hashData="JwkRGF8mik3nytAkJW4K549gFn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C94824-6B7C-4225-97BE-84A0DF0E928B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4602A4-5D3A-4E61-94CB-7F873B098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1A5B3-37D5-4B97-8F0E-8FC6D2546F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7226B-9FEE-4B41-9E78-AC63B8904C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162D-777E-4B12-88C3-B2AB44BE1B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DE0B6-3088-476E-8FA5-A79DC5F60F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44570-EB78-4380-9AEE-45FA861D61B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07D1F-5EFA-40FA-95BA-0460BD7192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9AFBB-35B3-4A0C-8EBC-AB3826B9A0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08994-ED4D-496D-B821-B80ABEF0F1B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E2B7A-47B8-4309-83A4-39B6E17346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EE24D-536B-46DB-B7A0-FE96F12F99B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40DD6-E16A-4FFF-8DA3-A1A28DBA023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0C9DA-5390-4496-9B07-24FB6536B610}" type="datetimeFigureOut">
              <a:rPr lang="es-ES" smtClean="0"/>
              <a:pPr/>
              <a:t>04/10/2013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ABA40-3197-435D-8D5E-D8343CE337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2B06252B-E500-4775-B7DE-84C74B16C5D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montajes bonitos en paisaj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2428868"/>
            <a:ext cx="20002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3857628"/>
            <a:ext cx="38025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5000" endA="50" endPos="85000" dist="60007" dir="5400000" sy="-100000" algn="bl" rotWithShape="0"/>
                </a:effectLst>
              </a:rPr>
              <a:t>Reflejo</a:t>
            </a:r>
            <a:r>
              <a:rPr lang="es-ES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 </a:t>
            </a:r>
            <a:endParaRPr lang="es-ES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428992" y="3286124"/>
            <a:ext cx="125066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8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5000" endA="50" endPos="85000" dist="60007" dir="5400000" sy="-100000" algn="bl" rotWithShape="0"/>
                </a:effectLst>
              </a:rPr>
              <a:t>en</a:t>
            </a:r>
            <a:endParaRPr lang="es-ES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929190" y="3214686"/>
            <a:ext cx="9525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5000" endA="50" endPos="85000" dist="60007" dir="5400000" sy="-100000" algn="bl" rotWithShape="0"/>
                </a:effectLst>
              </a:rPr>
              <a:t>el</a:t>
            </a:r>
            <a:endParaRPr lang="es-ES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595081" y="3357562"/>
            <a:ext cx="254891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5000" endA="50" endPos="85000" dist="60007" dir="5400000" sy="-100000" algn="bl" rotWithShape="0"/>
                </a:effectLst>
              </a:rPr>
              <a:t>Agua</a:t>
            </a:r>
            <a:endParaRPr lang="es-ES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000232" y="6000768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5000" endA="50" endPos="85000" dist="60007" dir="5400000" sy="-100000" algn="bl" rotWithShape="0"/>
                </a:effectLst>
              </a:rPr>
              <a:t>Automatico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</p:spTree>
  </p:cSld>
  <p:clrMapOvr>
    <a:masterClrMapping/>
  </p:clrMapOvr>
  <p:transition advTm="12000">
    <p:sndAc>
      <p:stSnd loop="1">
        <p:snd r:embed="rId2" name="SourceDEmeraude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52138541yDuL8M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1283518825luCPaaN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1252138541yDuL8ML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  <a:noFill/>
        </p:spPr>
      </p:pic>
      <p:pic>
        <p:nvPicPr>
          <p:cNvPr id="6" name="Picture 4" descr="1283518825luCPaaN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-1" y="0"/>
            <a:ext cx="9358345" cy="6857999"/>
          </a:xfrm>
          <a:prstGeom prst="rect">
            <a:avLst/>
          </a:prstGeom>
          <a:noFill/>
        </p:spPr>
      </p:pic>
      <p:pic>
        <p:nvPicPr>
          <p:cNvPr id="7" name="Picture 4" descr="1252138541yDuL8M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58346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3108" y="142852"/>
            <a:ext cx="42148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Agua al mediodía, agua para todo el día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066092" y="324433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" descr="alta_lake__rocky_mountains__colorad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" descr="nabob_pass_with_deception_point_and_mount_mercator__british_columbia__canada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071670" y="50004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Agua y sol, tiempo de requesón; sol y agua, tiempo de cuajada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066092" y="324433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9" presetClass="exit" presetSubtype="0" repeatCount="2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isach-folyó-Wetterstein-hegység-Eschenlohe-Németorszá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Naplementekor_a_4800_méter_magas_Mount_Rainier_vulkán-Mount_Rainier_Nemzeti_Park-Washington-US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358282" cy="6858000"/>
          </a:xfrm>
          <a:prstGeom prst="rect">
            <a:avLst/>
          </a:prstGeom>
          <a:noFill/>
        </p:spPr>
      </p:pic>
      <p:pic>
        <p:nvPicPr>
          <p:cNvPr id="6" name="Picture 2" descr="Loisach-folyó-Wetterstein-hegység-Eschenlohe-Németorszá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399567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zh-CN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SimSun" pitchFamily="2" charset="-122"/>
                <a:cs typeface="Arial" charset="0"/>
              </a:rPr>
              <a:t>Pan de panadero y agua de regato,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altLang="zh-CN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charset="0"/>
              <a:ea typeface="SimSun" pitchFamily="2" charset="-122"/>
              <a:cs typeface="Arial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zh-CN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ea typeface="SimSun" pitchFamily="2" charset="-122"/>
                <a:cs typeface="Arial" charset="0"/>
              </a:rPr>
              <a:t>hincha la barriga y estira el espinazo</a:t>
            </a: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066092" y="324433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mono_lake_at_sunset__californi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two_medicine_lake__glacier_national_park__montana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-1"/>
            <a:ext cx="957266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42910" y="1142984"/>
            <a:ext cx="7545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Cielo a corderos, agua a calderos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066092" y="324433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rystal_palace_of_reed_flute_cave__guilin__guangxi_province__chin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m 1" descr="reflection_on_blue_lake__st_bathans__central_otago__new_zealand.jpg"/>
          <p:cNvPicPr>
            <a:picLocks noGrp="1" noChangeAspect="1"/>
          </p:cNvPicPr>
          <p:nvPr isPhoto="1"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http://3.bp.blogspot.com/-7HZDou9n7DE/Ts17n7M47tI/AAAAAAAArPE/4Go0M4bMDsM/s1600/cascadas-azules-blue-waterfall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28794" y="2714620"/>
            <a:ext cx="52149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Del agua mansa líbrenos Dios,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que de la removida me libro yo.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066092" y="324433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2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lear_lake_basin_at_sunrise__san_juan_mountains__colorado.jpg"/>
          <p:cNvPicPr>
            <a:picLocks noGrp="1" noChangeAspect="1"/>
          </p:cNvPicPr>
          <p:nvPr isPhoto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mammoth_peak__yosemite_national_park__california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928794" y="164305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Si las orejas sacude la burra,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charset="0"/>
              <a:cs typeface="Arial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agua segura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072198" y="435769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08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ottonwood__magdalena_mountains__new_mexic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fall_reflections__grand_teton_national_park__wyoming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0"/>
            <a:ext cx="1021563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286000" y="3105835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cs typeface="Arial" charset="0"/>
              </a:rPr>
              <a:t>No bebas agua que no veas, ni firmes escrito que no leas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429520" y="342900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2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mount_sefton_reflected_in_mueller_glacier_lake__mount_cook_national_park__new_zealand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walden_wonderers__boulder_flatirons__colorado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http://www.mashipura.com/site/uploads/data/image/gallery/214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43174" y="250030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Relámpagos al oriente, agua para el día siguiente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071934" y="442913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7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ortress_mountain_and_mount_kidd__wedge_pond__alberta__canada.jp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long_lake__wrangell-st_elias_national_park__alaska.jpg"/>
          <p:cNvPicPr>
            <a:picLocks noGrp="1" noChangeAspect="1"/>
          </p:cNvPicPr>
          <p:nvPr isPhoto="1"/>
        </p:nvPicPr>
        <p:blipFill>
          <a:blip r:embed="rId3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071670" y="2357430"/>
            <a:ext cx="41434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Agua que no has de beber… déjala correr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500826" y="371475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43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male_wood_duck__near_cleveland__ohio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12813388697mys2W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14744" y="92867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Ranas que cantan, el agua cerca; si no del cielo, si de la tierra</a:t>
            </a:r>
          </a:p>
        </p:txBody>
      </p:sp>
      <p:pic>
        <p:nvPicPr>
          <p:cNvPr id="10244" name="Picture 4" descr="http://gacetajoven.com/wp-content/uploads/2011/03/rana_agua-300x19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4500570"/>
            <a:ext cx="2857500" cy="18954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http://gacetajoven.com/wp-content/uploads/2011/03/rana_agua-300x19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4643446"/>
            <a:ext cx="2857500" cy="18954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143108" y="235743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abin_by_the_lake.jpg"/>
          <p:cNvPicPr>
            <a:picLocks noGrp="1" noChangeAspect="1"/>
          </p:cNvPicPr>
          <p:nvPr isPhoto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cathedral_and_odaray_mountain_at_dawn__lake_o_hara__yoho_national_park__canada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ttp://4.bp.blogspot.com/-8bmhst1d9f8/UJ4dv4Ut2cI/AAAAAAAAEfU/Amq9-UbvfN0/s1600/paisajes-arcoiri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43240" y="2000240"/>
            <a:ext cx="50006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Agua, barro y basura, crían buena verdura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857356" y="364331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early_snowfall__maroon_bells__snowmass__colorad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1" descr="mount_mckinley__denali_national_park__alaska.jpg"/>
          <p:cNvPicPr>
            <a:picLocks noGrp="1" noChangeAspect="1"/>
          </p:cNvPicPr>
          <p:nvPr isPhoto="1"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m 1" descr="alpine_tarn__gunnison_national_forest__rocky_mountains__colorado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http://www.fonditos.net/file/2737/600x338/16:9/reflejos-en-el-agua_4007751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2285992"/>
            <a:ext cx="83663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Cielo de panza de burra, agua segura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428860" y="335756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FONDOS\12163786387fXCdr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F:\fondos pantalla\PAISAJES EXOTICOS\Nueva carpeta\hermoso_reflejo-800x6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imagenesfotos.com/wp-content/2009/12/paisajes-mundiales-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910" y="107154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Norte claro, sur oscuro,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aguacero seguro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066092" y="324433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FONDOS\1224319413bpD5Dg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F:\A.TERESA\Mis imágenes\fondos\1218415098uuPnS4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6146" name="Picture 2" descr="http://4.bp.blogspot.com/-Ft3r2D_zJI0/TwwFblymrgI/AAAAAAAAAEM/yZuFOWoKVQo/s1600/Paisaje+cascada+-+www.Biokytec.com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71538" y="35716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cs typeface="Arial" charset="0"/>
              </a:rPr>
              <a:t>El que con agua se desayuna, es que con vino cenó</a:t>
            </a: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571604" y="392906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75295995sqftNI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1245502074HfKaUV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285984" y="78579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zh-CN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SimSun" pitchFamily="2" charset="-122"/>
                <a:cs typeface="Arial" charset="0"/>
              </a:rPr>
              <a:t>Al cabo de los años mil, vuelven las aguas al carril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066092" y="324433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62765113TTcRre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://fotos.elcomercio.es/201112/reflejo-en-el-agua-640x640x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14480" y="71435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Abril, abril, tu agua para otro,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  <a:cs typeface="Arial" charset="0"/>
              </a:rPr>
              <a:t>tu sol para mí.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929454" y="37861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252434190n9TvzP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85918" y="1285860"/>
            <a:ext cx="5000660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cs typeface="Arial" charset="0"/>
              </a:rPr>
              <a:t>El Agua, es fuente de vida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cs typeface="Arial" charset="0"/>
              </a:rPr>
              <a:t>…</a:t>
            </a:r>
            <a:endParaRPr lang="es-E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  <a:cs typeface="Arial" charset="0"/>
            </a:endParaRPr>
          </a:p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40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cs typeface="Arial" charset="0"/>
              </a:rPr>
              <a:t>¡No la malgastes!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000892" y="292893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http://2.bp.blogspot.com/_dHQ_QUCRToI/TB45GQ30a0I/AAAAAAAAAlw/fw7oEVgGbms/s1600/damala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066092" y="324433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0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38875">
            <a:off x="5286339" y="4618515"/>
            <a:ext cx="3685167" cy="2160431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290468634vSXsnQ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57158" y="785794"/>
            <a:ext cx="39680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Texto Imágenes : Internet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857224" y="1285860"/>
            <a:ext cx="23391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Diseño : Helen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7" name="Picture 6" descr="http://imageshack.us/a/img221/1746/semttuloj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285860"/>
            <a:ext cx="2643206" cy="3485631"/>
          </a:xfrm>
          <a:prstGeom prst="rect">
            <a:avLst/>
          </a:prstGeom>
          <a:noFill/>
        </p:spPr>
      </p:pic>
      <p:pic>
        <p:nvPicPr>
          <p:cNvPr id="1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4000504"/>
            <a:ext cx="2357454" cy="1382058"/>
          </a:xfrm>
          <a:prstGeom prst="rect">
            <a:avLst/>
          </a:prstGeom>
          <a:noFill/>
        </p:spPr>
      </p:pic>
    </p:spTree>
  </p:cSld>
  <p:clrMapOvr>
    <a:masterClrMapping/>
  </p:clrMapOvr>
  <p:transition advTm="104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303</Words>
  <Application>Microsoft Office PowerPoint</Application>
  <PresentationFormat>Presentación en pantalla (4:3)</PresentationFormat>
  <Paragraphs>79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Reflejos en el Agua</dc:title>
  <dc:creator>Helen-Bruji</dc:creator>
  <cp:lastModifiedBy>Eleni</cp:lastModifiedBy>
  <cp:revision>49</cp:revision>
  <dcterms:created xsi:type="dcterms:W3CDTF">2013-02-22T21:27:19Z</dcterms:created>
  <dcterms:modified xsi:type="dcterms:W3CDTF">2013-10-04T16:47:46Z</dcterms:modified>
  <cp:contentStatus>Final</cp:contentStatus>
</cp:coreProperties>
</file>