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68" r:id="rId3"/>
    <p:sldId id="266" r:id="rId4"/>
    <p:sldId id="282" r:id="rId5"/>
    <p:sldId id="256" r:id="rId6"/>
    <p:sldId id="280" r:id="rId7"/>
    <p:sldId id="281" r:id="rId8"/>
    <p:sldId id="279" r:id="rId9"/>
    <p:sldId id="278" r:id="rId10"/>
    <p:sldId id="277" r:id="rId11"/>
    <p:sldId id="276" r:id="rId12"/>
    <p:sldId id="272" r:id="rId13"/>
    <p:sldId id="275" r:id="rId14"/>
    <p:sldId id="274" r:id="rId15"/>
    <p:sldId id="271" r:id="rId16"/>
    <p:sldId id="273" r:id="rId17"/>
    <p:sldId id="270" r:id="rId18"/>
    <p:sldId id="269" r:id="rId19"/>
    <p:sldId id="267" r:id="rId20"/>
    <p:sldId id="265" r:id="rId21"/>
    <p:sldId id="262" r:id="rId22"/>
    <p:sldId id="264" r:id="rId23"/>
    <p:sldId id="263" r:id="rId24"/>
    <p:sldId id="261" r:id="rId25"/>
    <p:sldId id="295" r:id="rId26"/>
    <p:sldId id="294" r:id="rId27"/>
    <p:sldId id="293" r:id="rId28"/>
    <p:sldId id="292" r:id="rId29"/>
    <p:sldId id="291" r:id="rId30"/>
    <p:sldId id="290" r:id="rId31"/>
    <p:sldId id="289" r:id="rId32"/>
    <p:sldId id="288" r:id="rId33"/>
    <p:sldId id="287" r:id="rId34"/>
    <p:sldId id="284" r:id="rId35"/>
    <p:sldId id="283" r:id="rId36"/>
    <p:sldId id="285" r:id="rId37"/>
    <p:sldId id="260" r:id="rId38"/>
    <p:sldId id="259" r:id="rId39"/>
    <p:sldId id="258" r:id="rId40"/>
    <p:sldId id="297" r:id="rId41"/>
    <p:sldId id="296" r:id="rId42"/>
    <p:sldId id="299" r:id="rId43"/>
    <p:sldId id="298" r:id="rId4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Js/DlhjS4mX6IbMoFLUFA" hashData="vRuZPBUxeD2kRLtsLJSGexhX+v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00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640" autoAdjust="0"/>
  </p:normalViewPr>
  <p:slideViewPr>
    <p:cSldViewPr>
      <p:cViewPr>
        <p:scale>
          <a:sx n="50" d="100"/>
          <a:sy n="50" d="100"/>
        </p:scale>
        <p:origin x="-1086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12E6F-9828-457A-B990-CA20AA5E12EE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D2563-A7BD-4552-84A6-A188B191DC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12E6F-9828-457A-B990-CA20AA5E12EE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D2563-A7BD-4552-84A6-A188B191DC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12E6F-9828-457A-B990-CA20AA5E12EE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D2563-A7BD-4552-84A6-A188B191DC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12E6F-9828-457A-B990-CA20AA5E12EE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D2563-A7BD-4552-84A6-A188B191DC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12E6F-9828-457A-B990-CA20AA5E12EE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D2563-A7BD-4552-84A6-A188B191DC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12E6F-9828-457A-B990-CA20AA5E12EE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D2563-A7BD-4552-84A6-A188B191DC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12E6F-9828-457A-B990-CA20AA5E12EE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D2563-A7BD-4552-84A6-A188B191DC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12E6F-9828-457A-B990-CA20AA5E12EE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D2563-A7BD-4552-84A6-A188B191DC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12E6F-9828-457A-B990-CA20AA5E12EE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D2563-A7BD-4552-84A6-A188B191DC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12E6F-9828-457A-B990-CA20AA5E12EE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D2563-A7BD-4552-84A6-A188B191DC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12E6F-9828-457A-B990-CA20AA5E12EE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D2563-A7BD-4552-84A6-A188B191DC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76B968-15C2-4BEC-9148-AB0D4534BE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112E6F-9828-457A-B990-CA20AA5E12EE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D2563-A7BD-4552-84A6-A188B191DC2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BC45125-B24D-4F0F-8520-06EFD6DE9C7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>
    <p:comb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gi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64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65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66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1310659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 rot="5400000">
            <a:off x="-1178719" y="1178719"/>
            <a:ext cx="6858000" cy="4500562"/>
          </a:xfrm>
          <a:prstGeom prst="triangle">
            <a:avLst>
              <a:gd name="adj" fmla="val 50278"/>
            </a:avLst>
          </a:prstGeom>
          <a:solidFill>
            <a:schemeClr val="bg2">
              <a:lumMod val="60000"/>
              <a:lumOff val="40000"/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3429000" y="1143000"/>
            <a:ext cx="6858000" cy="4572000"/>
          </a:xfrm>
          <a:prstGeom prst="triangle">
            <a:avLst>
              <a:gd name="adj" fmla="val 50277"/>
            </a:avLst>
          </a:prstGeom>
          <a:solidFill>
            <a:schemeClr val="bg2">
              <a:lumMod val="60000"/>
              <a:lumOff val="40000"/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>
              <a:gd name="adj" fmla="val 49790"/>
            </a:avLst>
          </a:prstGeom>
          <a:solidFill>
            <a:schemeClr val="bg2">
              <a:lumMod val="60000"/>
              <a:lumOff val="40000"/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0" y="0"/>
            <a:ext cx="9144000" cy="3429000"/>
          </a:xfrm>
          <a:prstGeom prst="triangle">
            <a:avLst>
              <a:gd name="adj" fmla="val 50348"/>
            </a:avLst>
          </a:prstGeom>
          <a:solidFill>
            <a:schemeClr val="bg2">
              <a:lumMod val="60000"/>
              <a:lumOff val="40000"/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1986" name="Picture 2" descr="Una Rosa Blanc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5" y="2571744"/>
            <a:ext cx="3643305" cy="3143272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</p:spPr>
      </p:pic>
      <p:pic>
        <p:nvPicPr>
          <p:cNvPr id="43012" name="Picture 4" descr="Your generated text image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57620" y="571480"/>
            <a:ext cx="4905385" cy="981077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</p:spTree>
  </p:cSld>
  <p:clrMapOvr>
    <a:masterClrMapping/>
  </p:clrMapOvr>
  <p:transition spd="slow" advTm="16000">
    <p:comb/>
    <p:sndAc>
      <p:stSnd loop="1">
        <p:snd r:embed="rId2" name="Kenny G - Going Ho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0308103846122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CuadroTexto"/>
          <p:cNvSpPr txBox="1"/>
          <p:nvPr/>
        </p:nvSpPr>
        <p:spPr>
          <a:xfrm>
            <a:off x="1643042" y="500042"/>
            <a:ext cx="69763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elijas a alguien que es hermoso para el mundo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sino a alguien que haga hermoso tu mundo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40962" name="Picture 2" descr="Rosa Amarilla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rcRect t="-1861"/>
          <a:stretch>
            <a:fillRect/>
          </a:stretch>
        </p:blipFill>
        <p:spPr bwMode="auto">
          <a:xfrm rot="2273530">
            <a:off x="-1180453" y="3603857"/>
            <a:ext cx="4361106" cy="3934157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_Ferce_001_Barques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643438" y="2000240"/>
            <a:ext cx="42862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amor es más fuerte que la mente; con la mente puedes doblar una cuchara, pero con amor puedes mover montañas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39938" name="Picture 2" descr="Rosa Salmón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 rot="19057664" flipH="1" flipV="1">
            <a:off x="-820359" y="3534759"/>
            <a:ext cx="4476735" cy="4176747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-fondos-pantalla-paisajes-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488" y="5143512"/>
            <a:ext cx="55007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Sabes que estas enamorado cuando con un solo mensaje de esa persona tu día se vuelve especial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36866" name="Picture 2" descr="Rosa Azu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694527" flipH="1">
            <a:off x="-1269790" y="-909566"/>
            <a:ext cx="4429156" cy="4709487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1357290" y="500042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_borabora4seasons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785919" y="285728"/>
            <a:ext cx="58579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nunca te falte un sueño por el que luchar, algo nuevo que aprender,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un lugar donde ir y alguien a quien querer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" name="Picture 2" descr="Rosa Amarill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74953">
            <a:off x="-1252773" y="3716256"/>
            <a:ext cx="4729317" cy="3854513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071538" y="857232"/>
            <a:ext cx="48349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Quien te lastima, te hace fuerte.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Quien te critica, te hace importante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38914" name="Picture 2" descr="Una Rosa Blanc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238222">
            <a:off x="6079310" y="4118579"/>
            <a:ext cx="3888296" cy="340926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0"/>
          </a:effectLst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130-1723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4071942"/>
            <a:ext cx="44291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Algunas mujeres no se dan cuenta de lo que valen, y muchos hombres no se dan cuenta de lo que tienen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35842" name="Picture 2" descr="Rosa Amarill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444709">
            <a:off x="6399076" y="4116172"/>
            <a:ext cx="4286250" cy="299085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81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714844" y="0"/>
            <a:ext cx="44291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veces no necesitamos consejos, a veces simplemente necesitamos a alguien que nos escuche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34818" name="Picture 2" descr="http://glog.es/imagenes/flores/rosaroja0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17992">
            <a:off x="-1077247" y="3590326"/>
            <a:ext cx="3810000" cy="372427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5669-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928794" y="500042"/>
            <a:ext cx="55721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 verdadero amigo puede ver el dolor en tus ojos, mientras los demás  se dejan engañar por tu sonrisa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33794" name="Picture 2" descr="http://2.bp.blogspot.com/_W3_eMcKz2Dg/SWF97cIx5FI/AAAAAAAAAoQ/5ru7KKEDolY/s320/rosa+blu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246788">
            <a:off x="-928728" y="3988195"/>
            <a:ext cx="3720481" cy="3098467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9155-2000x13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000232" y="2285992"/>
            <a:ext cx="52864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Los amigos son como los buenos libros, no es necesario tener muchos, sino tener los mejores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32772" name="Picture 4" descr="http://alaloo.files.wordpress.com/2012/04/flor-amarilla-kev-shine.jpg?w=64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514551">
            <a:off x="-745176" y="3697155"/>
            <a:ext cx="4056831" cy="3386587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3981_ozero_derevushka_otrazhenie-v-vode_1920x108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786182" y="4786322"/>
            <a:ext cx="49292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felicidad no se logra con grandes golpes de suerte, sino con pequeñas cosas que ocurren todos los días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31746" name="Picture 2" descr="http://farm4.static.flickr.com/3396/4621033267_6b48a9827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14412" y="-785842"/>
            <a:ext cx="3690930" cy="381110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9420_10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000100" y="5072074"/>
            <a:ext cx="33575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vas a luchar por lo que amas, entonces no llores por lo que pierdas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30722" name="Picture 2" descr="http://www.fondosgratis.mx/archivos/temp/1389/400_1184203840_white-rose-2-25oqyg3l4u-1024x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444236" y="-770265"/>
            <a:ext cx="4071966" cy="4326563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8408_vokrug-sveta_gorod_noch_1920x108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21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0" y="0"/>
            <a:ext cx="45720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Nunca entregues  un libro a quien no sabe leer. Nunca entregues  tu corazón a quien no sabe querer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9698" name="Picture 2" descr="Rosa Ros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798518">
            <a:off x="5370742" y="3362775"/>
            <a:ext cx="5140785" cy="4068312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40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772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428992" y="357166"/>
            <a:ext cx="5143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Las locuras que se hacen por amor, no las entenderá ningún psicólogo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8674" name="Picture 2" descr="Rosa violeta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 rot="1277098">
            <a:off x="6196097" y="3741112"/>
            <a:ext cx="4204728" cy="3552654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0191_otrazhenie_-cvetushhix-kustov_-v-vode_1920x108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14348" y="4429132"/>
            <a:ext cx="45063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perdón no cambia el pasado,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pero le da sentido al futuro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7652" name="Picture 4" descr="http://www.rjgeib.com/thoughts/rosa/rosa.jpg"/>
          <p:cNvPicPr>
            <a:picLocks noChangeAspect="1" noChangeArrowheads="1"/>
          </p:cNvPicPr>
          <p:nvPr/>
        </p:nvPicPr>
        <p:blipFill>
          <a:blip r:embed="rId3">
            <a:lum contrast="30000"/>
          </a:blip>
          <a:srcRect l="17143" t="6320" r="22856" b="11517"/>
          <a:stretch>
            <a:fillRect/>
          </a:stretch>
        </p:blipFill>
        <p:spPr bwMode="auto">
          <a:xfrm rot="1724270">
            <a:off x="6338696" y="3310269"/>
            <a:ext cx="3689552" cy="377425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474847m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00430" y="214290"/>
            <a:ext cx="50006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confundas mi personalidad con mi actitud, mi personalidad es quien soy yo y mi actitud depende de quien seas tú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6626" name="Picture 2" descr="http://csimg.mercamania.es/srv/ES/2900923211568/T/340x340/C/FFFFFF/url/rosa-blanca-y-parpur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689382">
            <a:off x="-653021" y="-604510"/>
            <a:ext cx="4064868" cy="4064869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87568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928662" y="714356"/>
            <a:ext cx="58579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confianza es como un papel, una vez que esté arrugado, no puede ser perfecto otra vez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5604" name="Picture 4" descr="http://farm4.static.flickr.com/3189/2601428724_1f4784c4c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928726" y="3714752"/>
            <a:ext cx="4146832" cy="3786214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80262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500562" y="785794"/>
            <a:ext cx="43577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No renuncies solo porque las cosas se pusieron difíciles. Recuerda: si vale la pena, no será fácil</a:t>
            </a:r>
            <a:endParaRPr lang="es-ES" sz="2400" b="1" dirty="0">
              <a:solidFill>
                <a:srgbClr val="FFFF00"/>
              </a:solidFill>
              <a:latin typeface="Harrington" pitchFamily="82" charset="0"/>
            </a:endParaRPr>
          </a:p>
        </p:txBody>
      </p:sp>
      <p:pic>
        <p:nvPicPr>
          <p:cNvPr id="24580" name="Picture 4" descr="http://farm4.staticflickr.com/3078/2655026278_401f81ba40_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80196">
            <a:off x="5984127" y="3961909"/>
            <a:ext cx="4500562" cy="357187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1866620071072111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85786" y="428604"/>
            <a:ext cx="757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Nunca dejes de decir "te quiero" a las personas que te importan, nunca sabes cuando será la última vez que lo puedas hacer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3554" name="Picture 2" descr="http://farm1.staticflickr.com/44/116407648_fcdb084a8a_z.jpg?zz=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143040" y="4071942"/>
            <a:ext cx="4310017" cy="3232513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2143108" y="714356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yeler-nympheas.12444711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428728" y="4929198"/>
            <a:ext cx="55007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amistad mejora la felicidad y disminuye la tristeza, porque a través de la amistad, se duplican las alegrías y se dividen los problemas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Picture 2" descr="http://2.bp.blogspot.com/_W3_eMcKz2Dg/SWF97cIx5FI/AAAAAAAAAoQ/5ru7KKEDolY/s320/rosa+blu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246788">
            <a:off x="-428663" y="-155210"/>
            <a:ext cx="3720481" cy="3098467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</p:spPr>
      </p:pic>
    </p:spTree>
  </p:cSld>
  <p:clrMapOvr>
    <a:masterClrMapping/>
  </p:clrMapOvr>
  <p:transition spd="slow" advTm="1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tumn_swan_Wallpaper__yvt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643174" y="5286388"/>
            <a:ext cx="36433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Nunca te rindas, a veces la última llave es la que abre la puerta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Picture 2" descr="http://farm4.static.flickr.com/3396/4621033267_6b48a98270.jpg"/>
          <p:cNvPicPr>
            <a:picLocks noChangeAspect="1" noChangeArrowheads="1"/>
          </p:cNvPicPr>
          <p:nvPr/>
        </p:nvPicPr>
        <p:blipFill>
          <a:blip r:embed="rId3">
            <a:lum contrast="-10000"/>
          </a:blip>
          <a:srcRect/>
          <a:stretch>
            <a:fillRect/>
          </a:stretch>
        </p:blipFill>
        <p:spPr bwMode="auto">
          <a:xfrm>
            <a:off x="-714412" y="3286124"/>
            <a:ext cx="3690930" cy="381110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peizazh_otrazhenie_v_vo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4071942"/>
            <a:ext cx="48577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Todos los días parecen iguales... Hacerlos especiales depende de nosotros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Picture 2" descr="http://2.bp.blogspot.com/_W3_eMcKz2Dg/SWF97cIx5FI/AAAAAAAAAoQ/5ru7KKEDolY/s320/rosa+blu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429990">
            <a:off x="6342243" y="4085389"/>
            <a:ext cx="3720481" cy="3098467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tch_nature_landscape_islands_violet_river_water_desktop_2560x1600_free-wallpaper-20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214546" y="214290"/>
            <a:ext cx="56989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vengas a mi casa depende de ti  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pero que  vuelvas a venir  depende de mi 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Picture 2" descr="Rosa violeta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 rot="6041294">
            <a:off x="-1208531" y="-36257"/>
            <a:ext cx="3589571" cy="319154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10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643043" y="714356"/>
            <a:ext cx="57864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 veces las personas se aferran al pasado, solo porque desconocen que el futuro les tiene preparado algo mejor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Picture 2" descr="http://farm1.staticflickr.com/44/116407648_fcdb084a8a_z.jpg?zz=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4000504"/>
            <a:ext cx="4310017" cy="3232513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357158" y="428604"/>
            <a:ext cx="37862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 algo te hace llorar más de lo que te hace 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sonreir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entonces no vale la pena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Picture 4" descr="http://farm4.static.flickr.com/3189/2601428724_1f4784c4c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785850" y="3571876"/>
            <a:ext cx="4146832" cy="3786214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00034" y="1142984"/>
            <a:ext cx="7859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Las locuras de hoy son las grandes historias del mañana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" name="Picture 2" descr="Una Rosa Blanc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40421">
            <a:off x="-802155" y="4006272"/>
            <a:ext cx="3888296" cy="3203171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0"/>
          </a:effectLst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00034" y="214290"/>
            <a:ext cx="42862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Una persona cambia por 3 razones: aprendió demasiado, sufrió lo suficiente o se cansó de lo mismo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Picture 2" descr="http://farm4.static.flickr.com/3396/4621033267_6b48a98270.jpg"/>
          <p:cNvPicPr>
            <a:picLocks noChangeAspect="1" noChangeArrowheads="1"/>
          </p:cNvPicPr>
          <p:nvPr/>
        </p:nvPicPr>
        <p:blipFill>
          <a:blip r:embed="rId3">
            <a:lum contrast="-10000"/>
          </a:blip>
          <a:srcRect/>
          <a:stretch>
            <a:fillRect/>
          </a:stretch>
        </p:blipFill>
        <p:spPr bwMode="auto">
          <a:xfrm>
            <a:off x="-714412" y="3286124"/>
            <a:ext cx="3690930" cy="381110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500298" y="785794"/>
            <a:ext cx="39290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Aprende de tus errores para poder disfrutar al máximo de  cada uno de tus triunfos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Picture 2" descr="http://2.bp.blogspot.com/_W3_eMcKz2Dg/SWF97cIx5FI/AAAAAAAAAoQ/5ru7KKEDolY/s320/rosa+blu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246788">
            <a:off x="-857291" y="4202508"/>
            <a:ext cx="3720481" cy="3098467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500166" y="285728"/>
            <a:ext cx="65008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Llega un momento en la vida donde necesitas detenerte, ver donde estás y mirar hacia donde quieres ir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Picture 2" descr="http://farm1.staticflickr.com/44/116407648_fcdb084a8a_z.jpg?zz=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85850" y="3857628"/>
            <a:ext cx="4310017" cy="3232513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29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7158" y="428604"/>
            <a:ext cx="42148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Aprende de la luna, que aunque se encuentre sola,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nunca deja de brillar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Picture 2" descr="Una Rosa Blanc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235064">
            <a:off x="5314711" y="-519242"/>
            <a:ext cx="4497088" cy="3960081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 Salada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697731" y="285728"/>
            <a:ext cx="744626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 verdadero amigo es alguien que acepta tu pasado,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está en tu presente y apoya  tu futuro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Picture 2" descr="http://farm1.staticflickr.com/44/116407648_fcdb084a8a_z.jpg?zz=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928726" y="1214422"/>
            <a:ext cx="4310017" cy="3232513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unta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143108" y="428604"/>
            <a:ext cx="52863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 amas a alguien, díselo, porque los corazones se rompen a menudo con palabras que no se han dicho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Picture 2" descr="http://2.bp.blogspot.com/_W3_eMcKz2Dg/SWF97cIx5FI/AAAAAAAAAoQ/5ru7KKEDolY/s320/rosa+blu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246788">
            <a:off x="-642976" y="1130675"/>
            <a:ext cx="3720481" cy="3098467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oto_007.b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071670" y="4429132"/>
            <a:ext cx="47149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magia está en creer en ti mismo. Si crees en ti, puedes lograr cualquier cosa</a:t>
            </a: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Picture 2" descr="http://glog.es/imagenes/flores/rosaroja0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17992">
            <a:off x="-1148686" y="2233005"/>
            <a:ext cx="3810000" cy="372427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flejo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285728"/>
            <a:ext cx="50720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Una persona que está dispuesta a hacer lo que sea para poner una sonrisa en tu rostro, vale la pena mantenerla cerca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Picture 2" descr="Una Rosa Blanc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220497">
            <a:off x="5949552" y="-121325"/>
            <a:ext cx="4573735" cy="3960081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</p:spPr>
      </p:pic>
    </p:spTree>
  </p:cSld>
  <p:clrMapOvr>
    <a:masterClrMapping/>
  </p:clrMapOvr>
  <p:transition spd="slow" advTm="1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adise-on-earth-1050x16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714744" y="500042"/>
            <a:ext cx="44839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felicidad está dentro de uno, </a:t>
            </a:r>
          </a:p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al lado de nadie</a:t>
            </a: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Picture 2" descr="http://glog.es/imagenes/flores/rosaroja0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348075">
            <a:off x="-865773" y="-1025857"/>
            <a:ext cx="3810000" cy="372427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DC130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643306" y="4786322"/>
            <a:ext cx="52149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todos los caminos que conducen al éxito, hay dos muy seguros: el trabajo duro y la perseverancia en los propósitos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" name="Picture 2" descr="http://farm1.staticflickr.com/44/116407648_fcdb084a8a_z.jpg?zz=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826064">
            <a:off x="-978452" y="-488428"/>
            <a:ext cx="4310017" cy="3232513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</p:spPr>
      </p:pic>
    </p:spTree>
  </p:cSld>
  <p:clrMapOvr>
    <a:masterClrMapping/>
  </p:clrMapOvr>
  <p:transition spd="slow" advTm="1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jmahal-scaled10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714877" y="285728"/>
            <a:ext cx="4429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te empeñes en ser conocido, sino en ser alguien que valga la pena conocer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Picture 2" descr="http://farm1.staticflickr.com/44/116407648_fcdb084a8a_z.jpg?zz=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357354" y="3625487"/>
            <a:ext cx="4310017" cy="3232513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0" y="5286388"/>
            <a:ext cx="65008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hay silencio que Dios no entienda, ni tristeza que Él no sepa, no hay amor que Él ignore, ni lágrimas que no valore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Picture 2" descr="http://farm1.staticflickr.com/44/116407648_fcdb084a8a_z.jpg?zz=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281230">
            <a:off x="6374659" y="4199134"/>
            <a:ext cx="3734649" cy="2964528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</p:spPr>
      </p:pic>
    </p:spTree>
  </p:cSld>
  <p:clrMapOvr>
    <a:masterClrMapping/>
  </p:clrMapOvr>
  <p:transition spd="slow" advTm="1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-3600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786717" y="214290"/>
            <a:ext cx="43572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trabajo en equipo divide las 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tareas y duplica los éxitos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Picture 2" descr="http://2.bp.blogspot.com/_W3_eMcKz2Dg/SWF97cIx5FI/AAAAAAAAAoQ/5ru7KKEDolY/s320/rosa+blu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20343">
            <a:off x="-881940" y="-228686"/>
            <a:ext cx="3720481" cy="3098467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ter_reflection_wallpaper_landscape_nature_wallpaper_1280_1024_15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214290"/>
            <a:ext cx="46434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Valiente no es aquel que enfrenta un problema, valiente es aquel que no se deja vencer por ninguno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Picture 4" descr="http://farm4.static.flickr.com/3189/2601428724_1f4784c4c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409409" flipH="1">
            <a:off x="6090760" y="-493229"/>
            <a:ext cx="3812958" cy="3481374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</p:spPr>
      </p:pic>
    </p:spTree>
  </p:cSld>
  <p:clrMapOvr>
    <a:masterClrMapping/>
  </p:clrMapOvr>
  <p:transition spd="slow" advTm="16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25688_425391200806637_1361590942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1274" name="Picture 10" descr="Your generated text imag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357166"/>
            <a:ext cx="7470361" cy="85725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1000164" y="3571876"/>
            <a:ext cx="10858576" cy="3786214"/>
          </a:xfrm>
          <a:prstGeom prst="rect">
            <a:avLst/>
          </a:prstGeom>
          <a:blipFill dpi="0" rotWithShape="1">
            <a:blip r:embed="rId4">
              <a:alphaModFix amt="47000"/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3357554" y="6215082"/>
            <a:ext cx="31854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rgbClr val="FFFF00"/>
                </a:solidFill>
                <a:latin typeface="Harrington" pitchFamily="82" charset="0"/>
              </a:rPr>
              <a:t>Francisco del Olmo-Jazmín</a:t>
            </a:r>
            <a:endParaRPr lang="es-ES" sz="2000" dirty="0">
              <a:solidFill>
                <a:srgbClr val="FFFF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2000">
    <p:comb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FLEJ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REFLEJOS</Template>
  <TotalTime>0</TotalTime>
  <Words>778</Words>
  <Application>Microsoft Office PowerPoint</Application>
  <PresentationFormat>Presentación en pantalla (4:3)</PresentationFormat>
  <Paragraphs>77</Paragraphs>
  <Slides>42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REFLEJOS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2012-07-21T22:55:47Z</dcterms:created>
  <dcterms:modified xsi:type="dcterms:W3CDTF">2012-07-21T23:01:45Z</dcterms:modified>
</cp:coreProperties>
</file>