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6" r:id="rId3"/>
    <p:sldId id="309" r:id="rId4"/>
    <p:sldId id="310" r:id="rId5"/>
    <p:sldId id="311" r:id="rId6"/>
    <p:sldId id="312" r:id="rId7"/>
    <p:sldId id="313" r:id="rId8"/>
    <p:sldId id="314" r:id="rId9"/>
    <p:sldId id="315" r:id="rId10"/>
    <p:sldId id="316" r:id="rId11"/>
    <p:sldId id="317" r:id="rId12"/>
    <p:sldId id="318" r:id="rId13"/>
    <p:sldId id="319" r:id="rId14"/>
    <p:sldId id="320"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34" r:id="rId29"/>
    <p:sldId id="335" r:id="rId30"/>
    <p:sldId id="336" r:id="rId31"/>
    <p:sldId id="337" r:id="rId32"/>
    <p:sldId id="338" r:id="rId33"/>
    <p:sldId id="339" r:id="rId34"/>
    <p:sldId id="340" r:id="rId35"/>
    <p:sldId id="341" r:id="rId36"/>
    <p:sldId id="342" r:id="rId37"/>
    <p:sldId id="343" r:id="rId38"/>
    <p:sldId id="344" r:id="rId39"/>
    <p:sldId id="345" r:id="rId40"/>
    <p:sldId id="346" r:id="rId41"/>
    <p:sldId id="347" r:id="rId42"/>
    <p:sldId id="348" r:id="rId43"/>
    <p:sldId id="349" r:id="rId44"/>
    <p:sldId id="350" r:id="rId45"/>
    <p:sldId id="351" r:id="rId46"/>
    <p:sldId id="352" r:id="rId47"/>
    <p:sldId id="295" r:id="rId48"/>
    <p:sldId id="308"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AJm9bml/UpYASRGUYTdFw==" hashData="J5pRhfqoJgsXSvS6F6Y55Qrl/r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FF3399"/>
    <a:srgbClr val="FF7D7D"/>
    <a:srgbClr val="FF0066"/>
    <a:srgbClr val="FF99FF"/>
    <a:srgbClr val="6600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7" d="100"/>
          <a:sy n="67" d="100"/>
        </p:scale>
        <p:origin x="-840" y="-798"/>
      </p:cViewPr>
      <p:guideLst>
        <p:guide orient="horz" pos="2160"/>
        <p:guide pos="2880"/>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43AE86-9661-4C9F-81E6-8208D49627B9}" type="datetimeFigureOut">
              <a:rPr lang="es-ES" smtClean="0"/>
              <a:pPr/>
              <a:t>24/09/2016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86E52-FDE0-4D00-B30E-D5156553D60A}" type="slidenum">
              <a:rPr lang="es-ES" smtClean="0"/>
              <a:pPr/>
              <a:t>‹Nº›</a:t>
            </a:fld>
            <a:endParaRPr lang="es-ES"/>
          </a:p>
        </p:txBody>
      </p:sp>
    </p:spTree>
    <p:extLst>
      <p:ext uri="{BB962C8B-B14F-4D97-AF65-F5344CB8AC3E}">
        <p14:creationId xmlns:p14="http://schemas.microsoft.com/office/powerpoint/2010/main" val="2730927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986E52-FDE0-4D00-B30E-D5156553D60A}" type="slidenum">
              <a:rPr lang="es-ES" smtClean="0"/>
              <a:pPr/>
              <a:t>1</a:t>
            </a:fld>
            <a:endParaRPr lang="es-ES"/>
          </a:p>
        </p:txBody>
      </p:sp>
    </p:spTree>
    <p:extLst>
      <p:ext uri="{BB962C8B-B14F-4D97-AF65-F5344CB8AC3E}">
        <p14:creationId xmlns:p14="http://schemas.microsoft.com/office/powerpoint/2010/main" val="363988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986E52-FDE0-4D00-B30E-D5156553D60A}" type="slidenum">
              <a:rPr lang="es-ES" smtClean="0"/>
              <a:pPr/>
              <a:t>9</a:t>
            </a:fld>
            <a:endParaRPr lang="es-ES"/>
          </a:p>
        </p:txBody>
      </p:sp>
    </p:spTree>
    <p:extLst>
      <p:ext uri="{BB962C8B-B14F-4D97-AF65-F5344CB8AC3E}">
        <p14:creationId xmlns:p14="http://schemas.microsoft.com/office/powerpoint/2010/main" val="3189985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986E52-FDE0-4D00-B30E-D5156553D60A}" type="slidenum">
              <a:rPr lang="es-ES" smtClean="0"/>
              <a:pPr/>
              <a:t>24</a:t>
            </a:fld>
            <a:endParaRPr lang="es-ES"/>
          </a:p>
        </p:txBody>
      </p:sp>
    </p:spTree>
    <p:extLst>
      <p:ext uri="{BB962C8B-B14F-4D97-AF65-F5344CB8AC3E}">
        <p14:creationId xmlns:p14="http://schemas.microsoft.com/office/powerpoint/2010/main" val="117966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2568923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1558481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230176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4104173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1184655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3312034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702910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242189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2119906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3974691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057701-B148-4834-8B4E-AFF26644749F}" type="slidenum">
              <a:rPr lang="es-ES" smtClean="0"/>
              <a:pPr/>
              <a:t>‹Nº›</a:t>
            </a:fld>
            <a:endParaRPr lang="es-ES"/>
          </a:p>
        </p:txBody>
      </p:sp>
    </p:spTree>
    <p:extLst>
      <p:ext uri="{BB962C8B-B14F-4D97-AF65-F5344CB8AC3E}">
        <p14:creationId xmlns:p14="http://schemas.microsoft.com/office/powerpoint/2010/main" val="591730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9B2A89-9E59-42A2-A948-13F8CCC11735}" type="datetimeFigureOut">
              <a:rPr lang="es-ES" smtClean="0"/>
              <a:pPr/>
              <a:t>24/09/2016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057701-B148-4834-8B4E-AFF26644749F}" type="slidenum">
              <a:rPr lang="es-ES" smtClean="0"/>
              <a:pPr/>
              <a:t>‹Nº›</a:t>
            </a:fld>
            <a:endParaRPr lang="es-ES"/>
          </a:p>
        </p:txBody>
      </p:sp>
    </p:spTree>
    <p:extLst>
      <p:ext uri="{BB962C8B-B14F-4D97-AF65-F5344CB8AC3E}">
        <p14:creationId xmlns:p14="http://schemas.microsoft.com/office/powerpoint/2010/main" val="422029560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6651" y="0"/>
            <a:ext cx="9140600" cy="6890375"/>
          </a:xfrm>
          <a:prstGeom prst="rect">
            <a:avLst/>
          </a:prstGeom>
          <a:gradFill>
            <a:gsLst>
              <a:gs pos="8000">
                <a:schemeClr val="accent3">
                  <a:lumMod val="31000"/>
                </a:schemeClr>
              </a:gs>
              <a:gs pos="41000">
                <a:schemeClr val="accent3">
                  <a:lumMod val="75000"/>
                </a:schemeClr>
              </a:gs>
              <a:gs pos="70000">
                <a:srgbClr val="CCFF33"/>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400" y="0"/>
            <a:ext cx="9140600" cy="6834762"/>
          </a:xfrm>
          <a:prstGeom prst="rect">
            <a:avLst/>
          </a:prstGeom>
          <a:gradFill>
            <a:gsLst>
              <a:gs pos="80000">
                <a:srgbClr val="FF00FF">
                  <a:lumMod val="53000"/>
                  <a:lumOff val="47000"/>
                </a:srgbClr>
              </a:gs>
              <a:gs pos="16000">
                <a:schemeClr val="accent2">
                  <a:lumMod val="50000"/>
                </a:schemeClr>
              </a:gs>
              <a:gs pos="27000">
                <a:srgbClr val="C00000"/>
              </a:gs>
              <a:gs pos="57000">
                <a:srgbClr val="FF0066"/>
              </a:gs>
              <a:gs pos="100000">
                <a:srgbClr val="F38B5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
          <p:cNvPicPr>
            <a:picLocks noGrp="1" noChangeAspect="1"/>
          </p:cNvPicPr>
          <p:nvPr isPhoto="1"/>
        </p:nvPicPr>
        <p:blipFill rotWithShape="1">
          <a:blip r:embed="rId4" cstate="print">
            <a:lum/>
            <a:extLst>
              <a:ext uri="{28A0092B-C50C-407E-A947-70E740481C1C}">
                <a14:useLocalDpi xmlns:a14="http://schemas.microsoft.com/office/drawing/2010/main" val="0"/>
              </a:ext>
            </a:extLst>
          </a:blip>
          <a:srcRect t="-1" b="-100952"/>
          <a:stretch/>
        </p:blipFill>
        <p:spPr>
          <a:xfrm>
            <a:off x="0" y="-32657"/>
            <a:ext cx="9144000" cy="13781314"/>
          </a:xfrm>
          <a:prstGeom prst="rect">
            <a:avLst/>
          </a:prstGeom>
          <a:noFill/>
          <a:ln>
            <a:noFill/>
          </a:ln>
        </p:spPr>
      </p:pic>
      <p:sp>
        <p:nvSpPr>
          <p:cNvPr id="3" name="4 Doble onda"/>
          <p:cNvSpPr/>
          <p:nvPr/>
        </p:nvSpPr>
        <p:spPr>
          <a:xfrm>
            <a:off x="-20830" y="5877272"/>
            <a:ext cx="9209062" cy="98072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0">
                <a:srgbClr val="FF00FF">
                  <a:lumMod val="53000"/>
                  <a:lumOff val="47000"/>
                </a:srgbClr>
              </a:gs>
              <a:gs pos="16000">
                <a:schemeClr val="accent2">
                  <a:lumMod val="50000"/>
                </a:schemeClr>
              </a:gs>
              <a:gs pos="27000">
                <a:srgbClr val="C00000"/>
              </a:gs>
              <a:gs pos="57000">
                <a:srgbClr val="FF0066"/>
              </a:gs>
              <a:gs pos="100000">
                <a:srgbClr val="F38B5D"/>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500926" y="6489216"/>
            <a:ext cx="1643074" cy="338554"/>
          </a:xfrm>
          <a:prstGeom prst="rect">
            <a:avLst/>
          </a:prstGeom>
          <a:noFill/>
        </p:spPr>
        <p:txBody>
          <a:bodyPr>
            <a:spAutoFit/>
            <a:scene3d>
              <a:camera prst="obliqueBottomLeft"/>
              <a:lightRig rig="threePt" dir="t"/>
            </a:scene3d>
            <a:sp3d extrusionH="38100">
              <a:extrusionClr>
                <a:schemeClr val="bg1"/>
              </a:extrusionClr>
            </a:sp3d>
          </a:bodyPr>
          <a:lstStyle/>
          <a:p>
            <a:pPr algn="ctr">
              <a:defRPr/>
            </a:pPr>
            <a:r>
              <a:rPr lang="es-ES" sz="800" b="1" i="1" dirty="0">
                <a:solidFill>
                  <a:srgbClr val="FF0066"/>
                </a:solidFill>
                <a:latin typeface="Aharoni" pitchFamily="2" charset="-79"/>
                <a:ea typeface="Adobe Gothic Std B" pitchFamily="34" charset="-128"/>
                <a:cs typeface="Aharoni" pitchFamily="2" charset="-79"/>
              </a:rPr>
              <a:t>CON REPRODUCCION</a:t>
            </a:r>
          </a:p>
          <a:p>
            <a:pPr algn="ctr">
              <a:defRPr/>
            </a:pPr>
            <a:r>
              <a:rPr lang="es-ES" sz="800" b="1" i="1" dirty="0">
                <a:solidFill>
                  <a:srgbClr val="FF0066"/>
                </a:solidFill>
                <a:latin typeface="Aharoni" pitchFamily="2" charset="-79"/>
                <a:ea typeface="Adobe Gothic Std B" pitchFamily="34" charset="-128"/>
                <a:cs typeface="Aharoni" pitchFamily="2" charset="-79"/>
              </a:rPr>
              <a:t> MANUAL Y MUSICA</a:t>
            </a:r>
          </a:p>
        </p:txBody>
      </p:sp>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4088" y="1340768"/>
            <a:ext cx="3530600" cy="378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719859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SINCERIDAD WAV.wav"/>
          </p:stSnd>
        </p:sndAc>
      </p:transition>
    </mc:Choice>
    <mc:Fallback xmlns="">
      <p:transition spd="slow">
        <p:sndAc>
          <p:stSnd loop="1">
            <p:snd r:embed="rId6" name="SINCERIDAD WA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strVal val="4/3*#ppt_w"/>
                                          </p:val>
                                        </p:tav>
                                        <p:tav tm="100000">
                                          <p:val>
                                            <p:strVal val="#ppt_w"/>
                                          </p:val>
                                        </p:tav>
                                      </p:tavLst>
                                    </p:anim>
                                    <p:anim calcmode="lin" valueType="num">
                                      <p:cBhvr>
                                        <p:cTn id="8" dur="375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7000"/>
                                        <p:tgtEl>
                                          <p:spTgt spid="2"/>
                                        </p:tgtEl>
                                      </p:cBhvr>
                                    </p:animEffect>
                                  </p:childTnLst>
                                </p:cTn>
                              </p:par>
                              <p:par>
                                <p:cTn id="12" presetID="23" presetClass="entr" presetSubtype="528" fill="hold" nodeType="withEffect">
                                  <p:stCondLst>
                                    <p:cond delay="50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3500" fill="hold"/>
                                        <p:tgtEl>
                                          <p:spTgt spid="2050"/>
                                        </p:tgtEl>
                                        <p:attrNameLst>
                                          <p:attrName>ppt_w</p:attrName>
                                        </p:attrNameLst>
                                      </p:cBhvr>
                                      <p:tavLst>
                                        <p:tav tm="0">
                                          <p:val>
                                            <p:fltVal val="0"/>
                                          </p:val>
                                        </p:tav>
                                        <p:tav tm="100000">
                                          <p:val>
                                            <p:strVal val="#ppt_w"/>
                                          </p:val>
                                        </p:tav>
                                      </p:tavLst>
                                    </p:anim>
                                    <p:anim calcmode="lin" valueType="num">
                                      <p:cBhvr>
                                        <p:cTn id="15" dur="3500" fill="hold"/>
                                        <p:tgtEl>
                                          <p:spTgt spid="2050"/>
                                        </p:tgtEl>
                                        <p:attrNameLst>
                                          <p:attrName>ppt_h</p:attrName>
                                        </p:attrNameLst>
                                      </p:cBhvr>
                                      <p:tavLst>
                                        <p:tav tm="0">
                                          <p:val>
                                            <p:fltVal val="0"/>
                                          </p:val>
                                        </p:tav>
                                        <p:tav tm="100000">
                                          <p:val>
                                            <p:strVal val="#ppt_h"/>
                                          </p:val>
                                        </p:tav>
                                      </p:tavLst>
                                    </p:anim>
                                    <p:anim calcmode="lin" valueType="num">
                                      <p:cBhvr>
                                        <p:cTn id="16" dur="3500" fill="hold"/>
                                        <p:tgtEl>
                                          <p:spTgt spid="2050"/>
                                        </p:tgtEl>
                                        <p:attrNameLst>
                                          <p:attrName>ppt_x</p:attrName>
                                        </p:attrNameLst>
                                      </p:cBhvr>
                                      <p:tavLst>
                                        <p:tav tm="0">
                                          <p:val>
                                            <p:fltVal val="0.5"/>
                                          </p:val>
                                        </p:tav>
                                        <p:tav tm="100000">
                                          <p:val>
                                            <p:strVal val="#ppt_x"/>
                                          </p:val>
                                        </p:tav>
                                      </p:tavLst>
                                    </p:anim>
                                    <p:anim calcmode="lin" valueType="num">
                                      <p:cBhvr>
                                        <p:cTn id="17" dur="3500" fill="hold"/>
                                        <p:tgtEl>
                                          <p:spTgt spid="2050"/>
                                        </p:tgtEl>
                                        <p:attrNameLst>
                                          <p:attrName>ppt_y</p:attrName>
                                        </p:attrNameLst>
                                      </p:cBhvr>
                                      <p:tavLst>
                                        <p:tav tm="0">
                                          <p:val>
                                            <p:fltVal val="0.5"/>
                                          </p:val>
                                        </p:tav>
                                        <p:tav tm="100000">
                                          <p:val>
                                            <p:strVal val="#ppt_y"/>
                                          </p:val>
                                        </p:tav>
                                      </p:tavLst>
                                    </p:anim>
                                  </p:childTnLst>
                                </p:cTn>
                              </p:par>
                              <p:par>
                                <p:cTn id="18" presetID="2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edge">
                                      <p:cBhvr>
                                        <p:cTn id="20" dur="6000"/>
                                        <p:tgtEl>
                                          <p:spTgt spid="7"/>
                                        </p:tgtEl>
                                      </p:cBhvr>
                                    </p:animEffect>
                                  </p:childTnLst>
                                </p:cTn>
                              </p:par>
                              <p:par>
                                <p:cTn id="21" presetID="20"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5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7030A0"/>
              </a:gs>
              <a:gs pos="10000">
                <a:srgbClr val="002060">
                  <a:lumMod val="4000"/>
                  <a:lumOff val="96000"/>
                </a:srgbClr>
              </a:gs>
              <a:gs pos="22000">
                <a:srgbClr val="FF00FF">
                  <a:lumMod val="61000"/>
                </a:srgbClr>
              </a:gs>
              <a:gs pos="93000">
                <a:srgbClr val="C4D6EB">
                  <a:lumMod val="8000"/>
                  <a:lumOff val="92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995936" y="908720"/>
            <a:ext cx="4608512" cy="1938992"/>
          </a:xfrm>
          <a:prstGeom prst="rect">
            <a:avLst/>
          </a:prstGeom>
          <a:noFill/>
        </p:spPr>
        <p:txBody>
          <a:bodyPr wrap="square" rtlCol="0">
            <a:spAutoFit/>
            <a:scene3d>
              <a:camera prst="obliqueBottomLeft"/>
              <a:lightRig rig="threePt" dir="t"/>
            </a:scene3d>
            <a:sp3d extrusionH="50800">
              <a:extrusionClr>
                <a:schemeClr val="tx1"/>
              </a:extrusionClr>
            </a:sp3d>
          </a:bodyPr>
          <a:lstStyle/>
          <a:p>
            <a:pPr algn="ctr"/>
            <a:r>
              <a:rPr lang="es-ES" sz="2400" dirty="0" smtClean="0">
                <a:solidFill>
                  <a:srgbClr val="FF66FF"/>
                </a:solidFill>
                <a:latin typeface="Monotype Corsiva" panose="03010101010201010101" pitchFamily="66" charset="0"/>
              </a:rPr>
              <a:t>En esta ocasión les presentamos una</a:t>
            </a:r>
          </a:p>
          <a:p>
            <a:pPr algn="ctr"/>
            <a:r>
              <a:rPr lang="es-ES" sz="2400" dirty="0">
                <a:solidFill>
                  <a:srgbClr val="FF66FF"/>
                </a:solidFill>
                <a:latin typeface="Monotype Corsiva" panose="03010101010201010101" pitchFamily="66" charset="0"/>
              </a:rPr>
              <a:t>s</a:t>
            </a:r>
            <a:r>
              <a:rPr lang="es-ES" sz="2400" dirty="0" smtClean="0">
                <a:solidFill>
                  <a:srgbClr val="FF66FF"/>
                </a:solidFill>
                <a:latin typeface="Monotype Corsiva" panose="03010101010201010101" pitchFamily="66" charset="0"/>
              </a:rPr>
              <a:t>elección de delicadas flores que van  </a:t>
            </a:r>
          </a:p>
          <a:p>
            <a:pPr algn="ctr"/>
            <a:r>
              <a:rPr lang="es-ES" sz="2400" dirty="0">
                <a:solidFill>
                  <a:srgbClr val="FF66FF"/>
                </a:solidFill>
                <a:latin typeface="Monotype Corsiva" panose="03010101010201010101" pitchFamily="66" charset="0"/>
              </a:rPr>
              <a:t>a</a:t>
            </a:r>
            <a:r>
              <a:rPr lang="es-ES" sz="2400" dirty="0" smtClean="0">
                <a:solidFill>
                  <a:srgbClr val="FF66FF"/>
                </a:solidFill>
                <a:latin typeface="Monotype Corsiva" panose="03010101010201010101" pitchFamily="66" charset="0"/>
              </a:rPr>
              <a:t>compañadas </a:t>
            </a:r>
            <a:r>
              <a:rPr lang="es-ES" sz="2400" dirty="0">
                <a:solidFill>
                  <a:srgbClr val="FF66FF"/>
                </a:solidFill>
                <a:latin typeface="Monotype Corsiva" panose="03010101010201010101" pitchFamily="66" charset="0"/>
              </a:rPr>
              <a:t>d</a:t>
            </a:r>
            <a:r>
              <a:rPr lang="es-ES" sz="2400" dirty="0" smtClean="0">
                <a:solidFill>
                  <a:srgbClr val="FF66FF"/>
                </a:solidFill>
                <a:latin typeface="Monotype Corsiva" panose="03010101010201010101" pitchFamily="66" charset="0"/>
              </a:rPr>
              <a:t>e una reflexión sobre las</a:t>
            </a:r>
          </a:p>
          <a:p>
            <a:pPr algn="ctr"/>
            <a:r>
              <a:rPr lang="es-ES" sz="2400" dirty="0">
                <a:solidFill>
                  <a:srgbClr val="FF66FF"/>
                </a:solidFill>
                <a:latin typeface="Monotype Corsiva" panose="03010101010201010101" pitchFamily="66" charset="0"/>
              </a:rPr>
              <a:t>c</a:t>
            </a:r>
            <a:r>
              <a:rPr lang="es-ES" sz="2400" dirty="0" smtClean="0">
                <a:solidFill>
                  <a:srgbClr val="FF66FF"/>
                </a:solidFill>
                <a:latin typeface="Monotype Corsiva" panose="03010101010201010101" pitchFamily="66" charset="0"/>
              </a:rPr>
              <a:t>onsecuencias de  los errores</a:t>
            </a:r>
          </a:p>
          <a:p>
            <a:pPr algn="ctr"/>
            <a:r>
              <a:rPr lang="es-ES" sz="2400" dirty="0">
                <a:solidFill>
                  <a:srgbClr val="FF66FF"/>
                </a:solidFill>
                <a:latin typeface="Monotype Corsiva" panose="03010101010201010101" pitchFamily="66" charset="0"/>
              </a:rPr>
              <a:t>q</a:t>
            </a:r>
            <a:r>
              <a:rPr lang="es-ES" sz="2400" dirty="0" smtClean="0">
                <a:solidFill>
                  <a:srgbClr val="FF66FF"/>
                </a:solidFill>
                <a:latin typeface="Monotype Corsiva" panose="03010101010201010101" pitchFamily="66" charset="0"/>
              </a:rPr>
              <a:t>ue todos cometemos. </a:t>
            </a:r>
            <a:endParaRPr lang="es-ES" sz="2400" dirty="0">
              <a:solidFill>
                <a:srgbClr val="FF66FF"/>
              </a:solidFill>
              <a:latin typeface="Monotype Corsiva" panose="03010101010201010101" pitchFamily="66" charset="0"/>
            </a:endParaRPr>
          </a:p>
        </p:txBody>
      </p:sp>
      <p:sp>
        <p:nvSpPr>
          <p:cNvPr id="5" name="2 Rectángulo"/>
          <p:cNvSpPr/>
          <p:nvPr/>
        </p:nvSpPr>
        <p:spPr>
          <a:xfrm rot="5400000">
            <a:off x="1321553" y="-1351840"/>
            <a:ext cx="6440320" cy="9144000"/>
          </a:xfrm>
          <a:custGeom>
            <a:avLst/>
            <a:gdLst>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4572000"/>
              <a:gd name="connsiteY0" fmla="*/ 0 h 6886197"/>
              <a:gd name="connsiteX1" fmla="*/ 4572000 w 4572000"/>
              <a:gd name="connsiteY1" fmla="*/ 0 h 6886197"/>
              <a:gd name="connsiteX2" fmla="*/ 4572000 w 4572000"/>
              <a:gd name="connsiteY2" fmla="*/ 6886197 h 6886197"/>
              <a:gd name="connsiteX3" fmla="*/ 0 w 4572000"/>
              <a:gd name="connsiteY3" fmla="*/ 6886197 h 6886197"/>
              <a:gd name="connsiteX4" fmla="*/ 0 w 4572000"/>
              <a:gd name="connsiteY4" fmla="*/ 0 h 6886197"/>
              <a:gd name="connsiteX0" fmla="*/ 0 w 5209790"/>
              <a:gd name="connsiteY0" fmla="*/ 0 h 6886197"/>
              <a:gd name="connsiteX1" fmla="*/ 4572000 w 5209790"/>
              <a:gd name="connsiteY1" fmla="*/ 0 h 6886197"/>
              <a:gd name="connsiteX2" fmla="*/ 4572000 w 5209790"/>
              <a:gd name="connsiteY2" fmla="*/ 6886197 h 6886197"/>
              <a:gd name="connsiteX3" fmla="*/ 0 w 5209790"/>
              <a:gd name="connsiteY3" fmla="*/ 6886197 h 6886197"/>
              <a:gd name="connsiteX4" fmla="*/ 0 w 5209790"/>
              <a:gd name="connsiteY4" fmla="*/ 0 h 6886197"/>
              <a:gd name="connsiteX0" fmla="*/ 0 w 5123359"/>
              <a:gd name="connsiteY0" fmla="*/ 0 h 6886197"/>
              <a:gd name="connsiteX1" fmla="*/ 4572000 w 5123359"/>
              <a:gd name="connsiteY1" fmla="*/ 0 h 6886197"/>
              <a:gd name="connsiteX2" fmla="*/ 4572000 w 5123359"/>
              <a:gd name="connsiteY2" fmla="*/ 6886197 h 6886197"/>
              <a:gd name="connsiteX3" fmla="*/ 0 w 5123359"/>
              <a:gd name="connsiteY3" fmla="*/ 6886197 h 6886197"/>
              <a:gd name="connsiteX4" fmla="*/ 0 w 5123359"/>
              <a:gd name="connsiteY4" fmla="*/ 0 h 6886197"/>
              <a:gd name="connsiteX0" fmla="*/ 0 w 5143448"/>
              <a:gd name="connsiteY0" fmla="*/ 0 h 6886197"/>
              <a:gd name="connsiteX1" fmla="*/ 4572000 w 5143448"/>
              <a:gd name="connsiteY1" fmla="*/ 0 h 6886197"/>
              <a:gd name="connsiteX2" fmla="*/ 4572000 w 5143448"/>
              <a:gd name="connsiteY2" fmla="*/ 6886197 h 6886197"/>
              <a:gd name="connsiteX3" fmla="*/ 0 w 5143448"/>
              <a:gd name="connsiteY3" fmla="*/ 6886197 h 6886197"/>
              <a:gd name="connsiteX4" fmla="*/ 0 w 5143448"/>
              <a:gd name="connsiteY4" fmla="*/ 0 h 6886197"/>
              <a:gd name="connsiteX0" fmla="*/ 0 w 5171983"/>
              <a:gd name="connsiteY0" fmla="*/ 0 h 6886197"/>
              <a:gd name="connsiteX1" fmla="*/ 4572000 w 5171983"/>
              <a:gd name="connsiteY1" fmla="*/ 0 h 6886197"/>
              <a:gd name="connsiteX2" fmla="*/ 4572000 w 5171983"/>
              <a:gd name="connsiteY2" fmla="*/ 6886197 h 6886197"/>
              <a:gd name="connsiteX3" fmla="*/ 0 w 5171983"/>
              <a:gd name="connsiteY3" fmla="*/ 6886197 h 6886197"/>
              <a:gd name="connsiteX4" fmla="*/ 0 w 5171983"/>
              <a:gd name="connsiteY4" fmla="*/ 0 h 6886197"/>
              <a:gd name="connsiteX0" fmla="*/ 0 w 5356589"/>
              <a:gd name="connsiteY0" fmla="*/ 0 h 6886197"/>
              <a:gd name="connsiteX1" fmla="*/ 4572000 w 5356589"/>
              <a:gd name="connsiteY1" fmla="*/ 0 h 6886197"/>
              <a:gd name="connsiteX2" fmla="*/ 4572000 w 5356589"/>
              <a:gd name="connsiteY2" fmla="*/ 6886197 h 6886197"/>
              <a:gd name="connsiteX3" fmla="*/ 0 w 5356589"/>
              <a:gd name="connsiteY3" fmla="*/ 6886197 h 6886197"/>
              <a:gd name="connsiteX4" fmla="*/ 0 w 5356589"/>
              <a:gd name="connsiteY4" fmla="*/ 0 h 6886197"/>
              <a:gd name="connsiteX0" fmla="*/ 0 w 5530345"/>
              <a:gd name="connsiteY0" fmla="*/ 0 h 6886197"/>
              <a:gd name="connsiteX1" fmla="*/ 4572000 w 5530345"/>
              <a:gd name="connsiteY1" fmla="*/ 0 h 6886197"/>
              <a:gd name="connsiteX2" fmla="*/ 4572000 w 5530345"/>
              <a:gd name="connsiteY2" fmla="*/ 6886197 h 6886197"/>
              <a:gd name="connsiteX3" fmla="*/ 0 w 5530345"/>
              <a:gd name="connsiteY3" fmla="*/ 6886197 h 6886197"/>
              <a:gd name="connsiteX4" fmla="*/ 0 w 5530345"/>
              <a:gd name="connsiteY4" fmla="*/ 0 h 6886197"/>
              <a:gd name="connsiteX0" fmla="*/ 0 w 5267072"/>
              <a:gd name="connsiteY0" fmla="*/ 0 h 6886197"/>
              <a:gd name="connsiteX1" fmla="*/ 4572000 w 5267072"/>
              <a:gd name="connsiteY1" fmla="*/ 0 h 6886197"/>
              <a:gd name="connsiteX2" fmla="*/ 4572000 w 5267072"/>
              <a:gd name="connsiteY2" fmla="*/ 6886197 h 6886197"/>
              <a:gd name="connsiteX3" fmla="*/ 0 w 5267072"/>
              <a:gd name="connsiteY3" fmla="*/ 6886197 h 6886197"/>
              <a:gd name="connsiteX4" fmla="*/ 0 w 5267072"/>
              <a:gd name="connsiteY4" fmla="*/ 0 h 6886197"/>
              <a:gd name="connsiteX0" fmla="*/ 0 w 5326738"/>
              <a:gd name="connsiteY0" fmla="*/ 0 h 6886197"/>
              <a:gd name="connsiteX1" fmla="*/ 4572000 w 5326738"/>
              <a:gd name="connsiteY1" fmla="*/ 0 h 6886197"/>
              <a:gd name="connsiteX2" fmla="*/ 4891695 w 5326738"/>
              <a:gd name="connsiteY2" fmla="*/ 6858280 h 6886197"/>
              <a:gd name="connsiteX3" fmla="*/ 0 w 5326738"/>
              <a:gd name="connsiteY3" fmla="*/ 6886197 h 6886197"/>
              <a:gd name="connsiteX4" fmla="*/ 0 w 5326738"/>
              <a:gd name="connsiteY4" fmla="*/ 0 h 6886197"/>
              <a:gd name="connsiteX0" fmla="*/ 0 w 5451484"/>
              <a:gd name="connsiteY0" fmla="*/ 0 h 6886197"/>
              <a:gd name="connsiteX1" fmla="*/ 4572000 w 5451484"/>
              <a:gd name="connsiteY1" fmla="*/ 0 h 6886197"/>
              <a:gd name="connsiteX2" fmla="*/ 4891695 w 5451484"/>
              <a:gd name="connsiteY2" fmla="*/ 6858280 h 6886197"/>
              <a:gd name="connsiteX3" fmla="*/ 0 w 5451484"/>
              <a:gd name="connsiteY3" fmla="*/ 6886197 h 6886197"/>
              <a:gd name="connsiteX4" fmla="*/ 0 w 5451484"/>
              <a:gd name="connsiteY4" fmla="*/ 0 h 6886197"/>
              <a:gd name="connsiteX0" fmla="*/ 0 w 5706792"/>
              <a:gd name="connsiteY0" fmla="*/ 0 h 6886197"/>
              <a:gd name="connsiteX1" fmla="*/ 4909676 w 5706792"/>
              <a:gd name="connsiteY1" fmla="*/ 8195 h 6886197"/>
              <a:gd name="connsiteX2" fmla="*/ 4891695 w 5706792"/>
              <a:gd name="connsiteY2" fmla="*/ 6858280 h 6886197"/>
              <a:gd name="connsiteX3" fmla="*/ 0 w 5706792"/>
              <a:gd name="connsiteY3" fmla="*/ 6886197 h 6886197"/>
              <a:gd name="connsiteX4" fmla="*/ 0 w 5706792"/>
              <a:gd name="connsiteY4" fmla="*/ 0 h 6886197"/>
              <a:gd name="connsiteX0" fmla="*/ 0 w 5347092"/>
              <a:gd name="connsiteY0" fmla="*/ 0 h 6886197"/>
              <a:gd name="connsiteX1" fmla="*/ 4909676 w 5347092"/>
              <a:gd name="connsiteY1" fmla="*/ 8195 h 6886197"/>
              <a:gd name="connsiteX2" fmla="*/ 4891695 w 5347092"/>
              <a:gd name="connsiteY2" fmla="*/ 6858280 h 6886197"/>
              <a:gd name="connsiteX3" fmla="*/ 0 w 5347092"/>
              <a:gd name="connsiteY3" fmla="*/ 6886197 h 6886197"/>
              <a:gd name="connsiteX4" fmla="*/ 0 w 5347092"/>
              <a:gd name="connsiteY4" fmla="*/ 0 h 6886197"/>
              <a:gd name="connsiteX0" fmla="*/ 0 w 5455224"/>
              <a:gd name="connsiteY0" fmla="*/ 0 h 6886197"/>
              <a:gd name="connsiteX1" fmla="*/ 4909676 w 5455224"/>
              <a:gd name="connsiteY1" fmla="*/ 8195 h 6886197"/>
              <a:gd name="connsiteX2" fmla="*/ 5331704 w 5455224"/>
              <a:gd name="connsiteY2" fmla="*/ 2270805 h 6886197"/>
              <a:gd name="connsiteX3" fmla="*/ 4891695 w 5455224"/>
              <a:gd name="connsiteY3" fmla="*/ 6858280 h 6886197"/>
              <a:gd name="connsiteX4" fmla="*/ 0 w 5455224"/>
              <a:gd name="connsiteY4" fmla="*/ 6886197 h 6886197"/>
              <a:gd name="connsiteX5" fmla="*/ 0 w 5455224"/>
              <a:gd name="connsiteY5" fmla="*/ 0 h 6886197"/>
              <a:gd name="connsiteX0" fmla="*/ 0 w 5320862"/>
              <a:gd name="connsiteY0" fmla="*/ 0 h 6886197"/>
              <a:gd name="connsiteX1" fmla="*/ 4909676 w 5320862"/>
              <a:gd name="connsiteY1" fmla="*/ 8195 h 6886197"/>
              <a:gd name="connsiteX2" fmla="*/ 4967372 w 5320862"/>
              <a:gd name="connsiteY2" fmla="*/ 2475751 h 6886197"/>
              <a:gd name="connsiteX3" fmla="*/ 4891695 w 5320862"/>
              <a:gd name="connsiteY3" fmla="*/ 6858280 h 6886197"/>
              <a:gd name="connsiteX4" fmla="*/ 0 w 5320862"/>
              <a:gd name="connsiteY4" fmla="*/ 6886197 h 6886197"/>
              <a:gd name="connsiteX5" fmla="*/ 0 w 5320862"/>
              <a:gd name="connsiteY5" fmla="*/ 0 h 6886197"/>
              <a:gd name="connsiteX0" fmla="*/ 0 w 5306532"/>
              <a:gd name="connsiteY0" fmla="*/ 0 h 6886197"/>
              <a:gd name="connsiteX1" fmla="*/ 4909676 w 5306532"/>
              <a:gd name="connsiteY1" fmla="*/ 8195 h 6886197"/>
              <a:gd name="connsiteX2" fmla="*/ 4967372 w 5306532"/>
              <a:gd name="connsiteY2" fmla="*/ 2475751 h 6886197"/>
              <a:gd name="connsiteX3" fmla="*/ 4891695 w 5306532"/>
              <a:gd name="connsiteY3" fmla="*/ 6858280 h 6886197"/>
              <a:gd name="connsiteX4" fmla="*/ 0 w 5306532"/>
              <a:gd name="connsiteY4" fmla="*/ 6886197 h 6886197"/>
              <a:gd name="connsiteX5" fmla="*/ 0 w 5306532"/>
              <a:gd name="connsiteY5" fmla="*/ 0 h 6886197"/>
              <a:gd name="connsiteX0" fmla="*/ 0 w 5296620"/>
              <a:gd name="connsiteY0" fmla="*/ 0 h 6886197"/>
              <a:gd name="connsiteX1" fmla="*/ 4909676 w 5296620"/>
              <a:gd name="connsiteY1" fmla="*/ 8195 h 6886197"/>
              <a:gd name="connsiteX2" fmla="*/ 4931829 w 5296620"/>
              <a:gd name="connsiteY2" fmla="*/ 2492146 h 6886197"/>
              <a:gd name="connsiteX3" fmla="*/ 4891695 w 5296620"/>
              <a:gd name="connsiteY3" fmla="*/ 6858280 h 6886197"/>
              <a:gd name="connsiteX4" fmla="*/ 0 w 5296620"/>
              <a:gd name="connsiteY4" fmla="*/ 6886197 h 6886197"/>
              <a:gd name="connsiteX5" fmla="*/ 0 w 5296620"/>
              <a:gd name="connsiteY5" fmla="*/ 0 h 6886197"/>
              <a:gd name="connsiteX0" fmla="*/ 0 w 5296620"/>
              <a:gd name="connsiteY0" fmla="*/ 0 h 6886197"/>
              <a:gd name="connsiteX1" fmla="*/ 4909676 w 5296620"/>
              <a:gd name="connsiteY1" fmla="*/ 8195 h 6886197"/>
              <a:gd name="connsiteX2" fmla="*/ 4931829 w 5296620"/>
              <a:gd name="connsiteY2" fmla="*/ 2492146 h 6886197"/>
              <a:gd name="connsiteX3" fmla="*/ 4891695 w 5296620"/>
              <a:gd name="connsiteY3" fmla="*/ 6858280 h 6886197"/>
              <a:gd name="connsiteX4" fmla="*/ 0 w 5296620"/>
              <a:gd name="connsiteY4" fmla="*/ 6886197 h 6886197"/>
              <a:gd name="connsiteX5" fmla="*/ 0 w 5296620"/>
              <a:gd name="connsiteY5" fmla="*/ 0 h 6886197"/>
              <a:gd name="connsiteX0" fmla="*/ 0 w 5375924"/>
              <a:gd name="connsiteY0" fmla="*/ 0 h 6886197"/>
              <a:gd name="connsiteX1" fmla="*/ 4909676 w 5375924"/>
              <a:gd name="connsiteY1" fmla="*/ 8195 h 6886197"/>
              <a:gd name="connsiteX2" fmla="*/ 4931829 w 5375924"/>
              <a:gd name="connsiteY2" fmla="*/ 2492146 h 6886197"/>
              <a:gd name="connsiteX3" fmla="*/ 4891695 w 5375924"/>
              <a:gd name="connsiteY3" fmla="*/ 6858280 h 6886197"/>
              <a:gd name="connsiteX4" fmla="*/ 0 w 5375924"/>
              <a:gd name="connsiteY4" fmla="*/ 6886197 h 6886197"/>
              <a:gd name="connsiteX5" fmla="*/ 0 w 5375924"/>
              <a:gd name="connsiteY5" fmla="*/ 0 h 6886197"/>
              <a:gd name="connsiteX0" fmla="*/ 0 w 5375924"/>
              <a:gd name="connsiteY0" fmla="*/ 0 h 6886197"/>
              <a:gd name="connsiteX1" fmla="*/ 4909676 w 5375924"/>
              <a:gd name="connsiteY1" fmla="*/ 8195 h 6886197"/>
              <a:gd name="connsiteX2" fmla="*/ 4931829 w 5375924"/>
              <a:gd name="connsiteY2" fmla="*/ 2492146 h 6886197"/>
              <a:gd name="connsiteX3" fmla="*/ 4891695 w 5375924"/>
              <a:gd name="connsiteY3" fmla="*/ 6858280 h 6886197"/>
              <a:gd name="connsiteX4" fmla="*/ 0 w 5375924"/>
              <a:gd name="connsiteY4" fmla="*/ 6886197 h 6886197"/>
              <a:gd name="connsiteX5" fmla="*/ 0 w 5375924"/>
              <a:gd name="connsiteY5" fmla="*/ 0 h 6886197"/>
              <a:gd name="connsiteX0" fmla="*/ 0 w 5375924"/>
              <a:gd name="connsiteY0" fmla="*/ 0 h 6886197"/>
              <a:gd name="connsiteX1" fmla="*/ 4909676 w 5375924"/>
              <a:gd name="connsiteY1" fmla="*/ 8195 h 6886197"/>
              <a:gd name="connsiteX2" fmla="*/ 4931829 w 5375924"/>
              <a:gd name="connsiteY2" fmla="*/ 2492146 h 6886197"/>
              <a:gd name="connsiteX3" fmla="*/ 4891695 w 5375924"/>
              <a:gd name="connsiteY3" fmla="*/ 6858280 h 6886197"/>
              <a:gd name="connsiteX4" fmla="*/ 0 w 5375924"/>
              <a:gd name="connsiteY4" fmla="*/ 6886197 h 6886197"/>
              <a:gd name="connsiteX5" fmla="*/ 0 w 5375924"/>
              <a:gd name="connsiteY5" fmla="*/ 0 h 6886197"/>
              <a:gd name="connsiteX0" fmla="*/ 0 w 5278685"/>
              <a:gd name="connsiteY0" fmla="*/ 0 h 6886197"/>
              <a:gd name="connsiteX1" fmla="*/ 4909676 w 5278685"/>
              <a:gd name="connsiteY1" fmla="*/ 8195 h 6886197"/>
              <a:gd name="connsiteX2" fmla="*/ 4931829 w 5278685"/>
              <a:gd name="connsiteY2" fmla="*/ 2492146 h 6886197"/>
              <a:gd name="connsiteX3" fmla="*/ 4891695 w 5278685"/>
              <a:gd name="connsiteY3" fmla="*/ 6858280 h 6886197"/>
              <a:gd name="connsiteX4" fmla="*/ 0 w 5278685"/>
              <a:gd name="connsiteY4" fmla="*/ 6886197 h 6886197"/>
              <a:gd name="connsiteX5" fmla="*/ 0 w 5278685"/>
              <a:gd name="connsiteY5" fmla="*/ 0 h 6886197"/>
              <a:gd name="connsiteX0" fmla="*/ 0 w 5237596"/>
              <a:gd name="connsiteY0" fmla="*/ 0 h 6886197"/>
              <a:gd name="connsiteX1" fmla="*/ 4909676 w 5237596"/>
              <a:gd name="connsiteY1" fmla="*/ 8195 h 6886197"/>
              <a:gd name="connsiteX2" fmla="*/ 4931829 w 5237596"/>
              <a:gd name="connsiteY2" fmla="*/ 2492146 h 6886197"/>
              <a:gd name="connsiteX3" fmla="*/ 4891695 w 5237596"/>
              <a:gd name="connsiteY3" fmla="*/ 6858280 h 6886197"/>
              <a:gd name="connsiteX4" fmla="*/ 0 w 5237596"/>
              <a:gd name="connsiteY4" fmla="*/ 6886197 h 6886197"/>
              <a:gd name="connsiteX5" fmla="*/ 0 w 5237596"/>
              <a:gd name="connsiteY5" fmla="*/ 0 h 6886197"/>
              <a:gd name="connsiteX0" fmla="*/ 0 w 5254084"/>
              <a:gd name="connsiteY0" fmla="*/ 0 h 6886197"/>
              <a:gd name="connsiteX1" fmla="*/ 4909676 w 5254084"/>
              <a:gd name="connsiteY1" fmla="*/ 8195 h 6886197"/>
              <a:gd name="connsiteX2" fmla="*/ 4931829 w 5254084"/>
              <a:gd name="connsiteY2" fmla="*/ 2492146 h 6886197"/>
              <a:gd name="connsiteX3" fmla="*/ 4896280 w 5254084"/>
              <a:gd name="connsiteY3" fmla="*/ 3812001 h 6886197"/>
              <a:gd name="connsiteX4" fmla="*/ 4891695 w 5254084"/>
              <a:gd name="connsiteY4" fmla="*/ 6858280 h 6886197"/>
              <a:gd name="connsiteX5" fmla="*/ 0 w 5254084"/>
              <a:gd name="connsiteY5" fmla="*/ 6886197 h 6886197"/>
              <a:gd name="connsiteX6" fmla="*/ 0 w 5254084"/>
              <a:gd name="connsiteY6" fmla="*/ 0 h 6886197"/>
              <a:gd name="connsiteX0" fmla="*/ 0 w 5254084"/>
              <a:gd name="connsiteY0" fmla="*/ 0 h 6886197"/>
              <a:gd name="connsiteX1" fmla="*/ 4909676 w 5254084"/>
              <a:gd name="connsiteY1" fmla="*/ 8195 h 6886197"/>
              <a:gd name="connsiteX2" fmla="*/ 4931829 w 5254084"/>
              <a:gd name="connsiteY2" fmla="*/ 2492146 h 6886197"/>
              <a:gd name="connsiteX3" fmla="*/ 4896280 w 5254084"/>
              <a:gd name="connsiteY3" fmla="*/ 3812001 h 6886197"/>
              <a:gd name="connsiteX4" fmla="*/ 4891695 w 5254084"/>
              <a:gd name="connsiteY4" fmla="*/ 6858280 h 6886197"/>
              <a:gd name="connsiteX5" fmla="*/ 0 w 5254084"/>
              <a:gd name="connsiteY5" fmla="*/ 6886197 h 6886197"/>
              <a:gd name="connsiteX6" fmla="*/ 0 w 5254084"/>
              <a:gd name="connsiteY6" fmla="*/ 0 h 6886197"/>
              <a:gd name="connsiteX0" fmla="*/ 0 w 5376390"/>
              <a:gd name="connsiteY0" fmla="*/ 0 h 6886197"/>
              <a:gd name="connsiteX1" fmla="*/ 4909676 w 5376390"/>
              <a:gd name="connsiteY1" fmla="*/ 8195 h 6886197"/>
              <a:gd name="connsiteX2" fmla="*/ 4931829 w 5376390"/>
              <a:gd name="connsiteY2" fmla="*/ 2492146 h 6886197"/>
              <a:gd name="connsiteX3" fmla="*/ 5251727 w 5376390"/>
              <a:gd name="connsiteY3" fmla="*/ 3746419 h 6886197"/>
              <a:gd name="connsiteX4" fmla="*/ 4891695 w 5376390"/>
              <a:gd name="connsiteY4" fmla="*/ 6858280 h 6886197"/>
              <a:gd name="connsiteX5" fmla="*/ 0 w 5376390"/>
              <a:gd name="connsiteY5" fmla="*/ 6886197 h 6886197"/>
              <a:gd name="connsiteX6" fmla="*/ 0 w 5376390"/>
              <a:gd name="connsiteY6" fmla="*/ 0 h 6886197"/>
              <a:gd name="connsiteX0" fmla="*/ 0 w 5361031"/>
              <a:gd name="connsiteY0" fmla="*/ 0 h 6886197"/>
              <a:gd name="connsiteX1" fmla="*/ 4909676 w 5361031"/>
              <a:gd name="connsiteY1" fmla="*/ 8195 h 6886197"/>
              <a:gd name="connsiteX2" fmla="*/ 4931829 w 5361031"/>
              <a:gd name="connsiteY2" fmla="*/ 2492146 h 6886197"/>
              <a:gd name="connsiteX3" fmla="*/ 5251727 w 5361031"/>
              <a:gd name="connsiteY3" fmla="*/ 3746419 h 6886197"/>
              <a:gd name="connsiteX4" fmla="*/ 4891695 w 5361031"/>
              <a:gd name="connsiteY4" fmla="*/ 6858280 h 6886197"/>
              <a:gd name="connsiteX5" fmla="*/ 0 w 5361031"/>
              <a:gd name="connsiteY5" fmla="*/ 6886197 h 6886197"/>
              <a:gd name="connsiteX6" fmla="*/ 0 w 5361031"/>
              <a:gd name="connsiteY6" fmla="*/ 0 h 6886197"/>
              <a:gd name="connsiteX0" fmla="*/ 0 w 5257330"/>
              <a:gd name="connsiteY0" fmla="*/ 0 h 6886197"/>
              <a:gd name="connsiteX1" fmla="*/ 4909676 w 5257330"/>
              <a:gd name="connsiteY1" fmla="*/ 8195 h 6886197"/>
              <a:gd name="connsiteX2" fmla="*/ 4931829 w 5257330"/>
              <a:gd name="connsiteY2" fmla="*/ 2492146 h 6886197"/>
              <a:gd name="connsiteX3" fmla="*/ 5251727 w 5257330"/>
              <a:gd name="connsiteY3" fmla="*/ 3746419 h 6886197"/>
              <a:gd name="connsiteX4" fmla="*/ 4891695 w 5257330"/>
              <a:gd name="connsiteY4" fmla="*/ 6858280 h 6886197"/>
              <a:gd name="connsiteX5" fmla="*/ 0 w 5257330"/>
              <a:gd name="connsiteY5" fmla="*/ 6886197 h 6886197"/>
              <a:gd name="connsiteX6" fmla="*/ 0 w 5257330"/>
              <a:gd name="connsiteY6" fmla="*/ 0 h 6886197"/>
              <a:gd name="connsiteX0" fmla="*/ 0 w 5257330"/>
              <a:gd name="connsiteY0" fmla="*/ 0 h 6886197"/>
              <a:gd name="connsiteX1" fmla="*/ 4909676 w 5257330"/>
              <a:gd name="connsiteY1" fmla="*/ 8195 h 6886197"/>
              <a:gd name="connsiteX2" fmla="*/ 4931829 w 5257330"/>
              <a:gd name="connsiteY2" fmla="*/ 2492146 h 6886197"/>
              <a:gd name="connsiteX3" fmla="*/ 5251727 w 5257330"/>
              <a:gd name="connsiteY3" fmla="*/ 3746419 h 6886197"/>
              <a:gd name="connsiteX4" fmla="*/ 4891695 w 5257330"/>
              <a:gd name="connsiteY4" fmla="*/ 6858280 h 6886197"/>
              <a:gd name="connsiteX5" fmla="*/ 0 w 5257330"/>
              <a:gd name="connsiteY5" fmla="*/ 6886197 h 6886197"/>
              <a:gd name="connsiteX6" fmla="*/ 0 w 5257330"/>
              <a:gd name="connsiteY6" fmla="*/ 0 h 6886197"/>
              <a:gd name="connsiteX0" fmla="*/ 0 w 5257330"/>
              <a:gd name="connsiteY0" fmla="*/ 0 h 6886197"/>
              <a:gd name="connsiteX1" fmla="*/ 4909676 w 5257330"/>
              <a:gd name="connsiteY1" fmla="*/ 8195 h 6886197"/>
              <a:gd name="connsiteX2" fmla="*/ 4931829 w 5257330"/>
              <a:gd name="connsiteY2" fmla="*/ 2492146 h 6886197"/>
              <a:gd name="connsiteX3" fmla="*/ 5251727 w 5257330"/>
              <a:gd name="connsiteY3" fmla="*/ 3746419 h 6886197"/>
              <a:gd name="connsiteX4" fmla="*/ 4891695 w 5257330"/>
              <a:gd name="connsiteY4" fmla="*/ 6858280 h 6886197"/>
              <a:gd name="connsiteX5" fmla="*/ 0 w 5257330"/>
              <a:gd name="connsiteY5" fmla="*/ 6886197 h 6886197"/>
              <a:gd name="connsiteX6" fmla="*/ 0 w 5257330"/>
              <a:gd name="connsiteY6" fmla="*/ 0 h 6886197"/>
              <a:gd name="connsiteX0" fmla="*/ 0 w 5257330"/>
              <a:gd name="connsiteY0" fmla="*/ 0 h 6886197"/>
              <a:gd name="connsiteX1" fmla="*/ 4909676 w 5257330"/>
              <a:gd name="connsiteY1" fmla="*/ 8195 h 6886197"/>
              <a:gd name="connsiteX2" fmla="*/ 4931829 w 5257330"/>
              <a:gd name="connsiteY2" fmla="*/ 2492146 h 6886197"/>
              <a:gd name="connsiteX3" fmla="*/ 5251727 w 5257330"/>
              <a:gd name="connsiteY3" fmla="*/ 3746419 h 6886197"/>
              <a:gd name="connsiteX4" fmla="*/ 4891695 w 5257330"/>
              <a:gd name="connsiteY4" fmla="*/ 6858280 h 6886197"/>
              <a:gd name="connsiteX5" fmla="*/ 0 w 5257330"/>
              <a:gd name="connsiteY5" fmla="*/ 6886197 h 6886197"/>
              <a:gd name="connsiteX6" fmla="*/ 0 w 5257330"/>
              <a:gd name="connsiteY6" fmla="*/ 0 h 6886197"/>
              <a:gd name="connsiteX0" fmla="*/ 0 w 5257330"/>
              <a:gd name="connsiteY0" fmla="*/ 0 h 6886197"/>
              <a:gd name="connsiteX1" fmla="*/ 4909676 w 5257330"/>
              <a:gd name="connsiteY1" fmla="*/ 8195 h 6886197"/>
              <a:gd name="connsiteX2" fmla="*/ 4931829 w 5257330"/>
              <a:gd name="connsiteY2" fmla="*/ 2492146 h 6886197"/>
              <a:gd name="connsiteX3" fmla="*/ 5251727 w 5257330"/>
              <a:gd name="connsiteY3" fmla="*/ 3746419 h 6886197"/>
              <a:gd name="connsiteX4" fmla="*/ 4891695 w 5257330"/>
              <a:gd name="connsiteY4" fmla="*/ 6858280 h 6886197"/>
              <a:gd name="connsiteX5" fmla="*/ 0 w 5257330"/>
              <a:gd name="connsiteY5" fmla="*/ 6886197 h 6886197"/>
              <a:gd name="connsiteX6" fmla="*/ 0 w 5257330"/>
              <a:gd name="connsiteY6" fmla="*/ 0 h 6886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57330" h="6886197">
                <a:moveTo>
                  <a:pt x="0" y="0"/>
                </a:moveTo>
                <a:lnTo>
                  <a:pt x="4909676" y="8195"/>
                </a:lnTo>
                <a:cubicBezTo>
                  <a:pt x="5696104" y="1218745"/>
                  <a:pt x="4874820" y="2024868"/>
                  <a:pt x="4931829" y="2492146"/>
                </a:cubicBezTo>
                <a:cubicBezTo>
                  <a:pt x="4988838" y="2959424"/>
                  <a:pt x="5302849" y="2543254"/>
                  <a:pt x="5251727" y="3746419"/>
                </a:cubicBezTo>
                <a:cubicBezTo>
                  <a:pt x="5200605" y="4949584"/>
                  <a:pt x="4774694" y="5157225"/>
                  <a:pt x="4891695" y="6858280"/>
                </a:cubicBezTo>
                <a:lnTo>
                  <a:pt x="0" y="6886197"/>
                </a:lnTo>
                <a:lnTo>
                  <a:pt x="0" y="0"/>
                </a:lnTo>
                <a:close/>
              </a:path>
            </a:pathLst>
          </a:custGeom>
          <a:gradFill flip="none" rotWithShape="1">
            <a:gsLst>
              <a:gs pos="0">
                <a:schemeClr val="accent2">
                  <a:lumMod val="50000"/>
                  <a:alpha val="71000"/>
                </a:schemeClr>
              </a:gs>
              <a:gs pos="7000">
                <a:srgbClr val="C00000">
                  <a:lumMod val="62000"/>
                  <a:alpha val="66000"/>
                </a:srgbClr>
              </a:gs>
              <a:gs pos="100000">
                <a:srgbClr val="E077FD">
                  <a:lumMod val="34000"/>
                  <a:lumOff val="66000"/>
                  <a:alpha val="56000"/>
                </a:srgbClr>
              </a:gs>
              <a:gs pos="57909">
                <a:srgbClr val="FF00FF">
                  <a:lumMod val="60000"/>
                  <a:lumOff val="40000"/>
                  <a:alpha val="56000"/>
                </a:srgbClr>
              </a:gs>
              <a:gs pos="31000">
                <a:srgbClr val="E077FD">
                  <a:alpha val="29000"/>
                </a:srgbClr>
              </a:gs>
            </a:gsLst>
            <a:path path="circle">
              <a:fillToRect l="100000" t="100000"/>
            </a:path>
            <a:tileRect r="-100000" b="-100000"/>
          </a:gradFill>
          <a:ln w="47625">
            <a:gradFill flip="none" rotWithShape="1">
              <a:gsLst>
                <a:gs pos="0">
                  <a:srgbClr val="FFFFFF"/>
                </a:gs>
                <a:gs pos="7001">
                  <a:srgbClr val="CCFF33">
                    <a:lumMod val="31000"/>
                    <a:lumOff val="69000"/>
                  </a:srgbClr>
                </a:gs>
                <a:gs pos="32001">
                  <a:srgbClr val="7D8496"/>
                </a:gs>
                <a:gs pos="47000">
                  <a:schemeClr val="accent6">
                    <a:lumMod val="20000"/>
                    <a:lumOff val="80000"/>
                  </a:schemeClr>
                </a:gs>
                <a:gs pos="63000">
                  <a:srgbClr val="7D8496">
                    <a:lumMod val="0"/>
                  </a:srgbClr>
                </a:gs>
                <a:gs pos="100000">
                  <a:srgbClr val="E6E6E6"/>
                </a:gs>
              </a:gsLst>
              <a:path path="circle">
                <a:fillToRect l="100000" t="100000"/>
              </a:path>
              <a:tileRect r="-100000" b="-100000"/>
            </a:gradFill>
          </a:ln>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2963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500"/>
                                        <p:tgtEl>
                                          <p:spTgt spid="4"/>
                                        </p:tgtEl>
                                      </p:cBhvr>
                                    </p:animEffect>
                                    <p:anim calcmode="lin" valueType="num">
                                      <p:cBhvr>
                                        <p:cTn id="16" dur="2500" fill="hold"/>
                                        <p:tgtEl>
                                          <p:spTgt spid="4"/>
                                        </p:tgtEl>
                                        <p:attrNameLst>
                                          <p:attrName>ppt_x</p:attrName>
                                        </p:attrNameLst>
                                      </p:cBhvr>
                                      <p:tavLst>
                                        <p:tav tm="0">
                                          <p:val>
                                            <p:strVal val="#ppt_x"/>
                                          </p:val>
                                        </p:tav>
                                        <p:tav tm="100000">
                                          <p:val>
                                            <p:strVal val="#ppt_x"/>
                                          </p:val>
                                        </p:tav>
                                      </p:tavLst>
                                    </p:anim>
                                    <p:anim calcmode="lin" valueType="num">
                                      <p:cBhvr>
                                        <p:cTn id="17" dur="2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51519" y="0"/>
            <a:ext cx="8908403"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59632" y="1268760"/>
            <a:ext cx="7128792" cy="4708981"/>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000" i="1" dirty="0" smtClean="0">
                <a:solidFill>
                  <a:srgbClr val="36174D"/>
                </a:solidFill>
                <a:latin typeface="Matura MT Script Capitals" panose="03020802060602070202" pitchFamily="66" charset="0"/>
              </a:rPr>
              <a:t>Una </a:t>
            </a:r>
            <a:r>
              <a:rPr lang="es-ES" sz="2000" i="1" dirty="0">
                <a:solidFill>
                  <a:srgbClr val="36174D"/>
                </a:solidFill>
                <a:latin typeface="Matura MT Script Capitals" panose="03020802060602070202" pitchFamily="66" charset="0"/>
              </a:rPr>
              <a:t>cosa muy triste y dolorosa es tener que sufrir las consecuencias de cometer errores. Cometer errores significa tomar decisiones desacertadas, elegir un rumbo equivocado. Nunca se considera el error como algo grave pero hoy vamos a abordar las consecuencias que conlleva si tomamos el error como una cosa trivial.</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En ocasiones solemos decir: “Ay disculpe, no fue mi intención, lo hice sin querer”; justificamos el error por el hecho de cometerlo sin intención, no obstante, irremisiblemente recibiremos las consecuencias de esos errores cometidos “sin intención” y cargaremos en la vida, con los resultados duros y tristes de habernos equivocado en las elecciones que hicimos.</a:t>
            </a:r>
          </a:p>
          <a:p>
            <a:pPr algn="ctr"/>
            <a:endParaRPr lang="es-ES" sz="2000" i="1" dirty="0">
              <a:solidFill>
                <a:srgbClr val="36174D"/>
              </a:solidFill>
              <a:latin typeface="Matura MT Script Capitals" panose="03020802060602070202" pitchFamily="66" charset="0"/>
            </a:endParaRPr>
          </a:p>
          <a:p>
            <a:pPr algn="ctr"/>
            <a:endParaRPr lang="es-ES" sz="20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1698136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17232"/>
            <a:ext cx="9166880" cy="6840768"/>
          </a:xfrm>
          <a:prstGeom prst="rect">
            <a:avLst/>
          </a:prstGeom>
          <a:gradFill flip="none" rotWithShape="1">
            <a:gsLst>
              <a:gs pos="0">
                <a:srgbClr val="FFF200"/>
              </a:gs>
              <a:gs pos="75000">
                <a:srgbClr val="FF7A00"/>
              </a:gs>
              <a:gs pos="100000">
                <a:srgbClr val="4D0808"/>
              </a:gs>
            </a:gsLst>
            <a:lin ang="5400000" scaled="1"/>
            <a:tileRect/>
          </a:gradFill>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1216" y="0"/>
            <a:ext cx="9166880" cy="6840768"/>
          </a:xfrm>
          <a:prstGeom prst="rect">
            <a:avLst/>
          </a:prstGeom>
          <a:gradFill>
            <a:gsLst>
              <a:gs pos="8000">
                <a:srgbClr val="6600FF">
                  <a:lumMod val="35000"/>
                </a:srgbClr>
              </a:gs>
              <a:gs pos="85000">
                <a:srgbClr val="6600FF">
                  <a:lumMod val="43000"/>
                  <a:lumOff val="57000"/>
                </a:srgbClr>
              </a:gs>
              <a:gs pos="23000">
                <a:srgbClr val="6600FF"/>
              </a:gs>
            </a:gsLst>
            <a:lin ang="16200000" scaled="1"/>
          </a:gradFill>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4938"/>
          <a:stretch/>
        </p:blipFill>
        <p:spPr>
          <a:xfrm>
            <a:off x="-18704" y="0"/>
            <a:ext cx="9271223" cy="14054667"/>
          </a:xfrm>
          <a:prstGeom prst="rect">
            <a:avLst/>
          </a:prstGeom>
          <a:noFill/>
          <a:ln>
            <a:noFill/>
          </a:ln>
        </p:spPr>
      </p:pic>
      <p:sp>
        <p:nvSpPr>
          <p:cNvPr id="3" name="4 Doble onda"/>
          <p:cNvSpPr/>
          <p:nvPr/>
        </p:nvSpPr>
        <p:spPr>
          <a:xfrm>
            <a:off x="-57090" y="5931092"/>
            <a:ext cx="9209062" cy="92690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6600FF">
                  <a:lumMod val="35000"/>
                </a:srgbClr>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6162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2500" fill="hold"/>
                                        <p:tgtEl>
                                          <p:spTgt spid="2"/>
                                        </p:tgtEl>
                                        <p:attrNameLst>
                                          <p:attrName>ppt_w</p:attrName>
                                        </p:attrNameLst>
                                      </p:cBhvr>
                                      <p:tavLst>
                                        <p:tav tm="0">
                                          <p:val>
                                            <p:strVal val="4/3*#ppt_w"/>
                                          </p:val>
                                        </p:tav>
                                        <p:tav tm="100000">
                                          <p:val>
                                            <p:strVal val="#ppt_w"/>
                                          </p:val>
                                        </p:tav>
                                      </p:tavLst>
                                    </p:anim>
                                    <p:anim calcmode="lin" valueType="num">
                                      <p:cBhvr>
                                        <p:cTn id="11" dur="2500" fill="hold"/>
                                        <p:tgtEl>
                                          <p:spTgt spid="2"/>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edge">
                                      <p:cBhvr>
                                        <p:cTn id="14" dur="5000"/>
                                        <p:tgtEl>
                                          <p:spTgt spid="2"/>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3139" y="-7962"/>
            <a:ext cx="9166880" cy="6840768"/>
          </a:xfrm>
          <a:prstGeom prst="rect">
            <a:avLst/>
          </a:prstGeom>
          <a:gradFill>
            <a:gsLst>
              <a:gs pos="8000">
                <a:schemeClr val="accent3">
                  <a:lumMod val="31000"/>
                </a:schemeClr>
              </a:gs>
              <a:gs pos="41000">
                <a:schemeClr val="accent3">
                  <a:lumMod val="75000"/>
                </a:schemeClr>
              </a:gs>
              <a:gs pos="98000">
                <a:srgbClr val="66FF99">
                  <a:lumMod val="0"/>
                  <a:lumOff val="100000"/>
                </a:srgbClr>
              </a:gs>
              <a:gs pos="70000">
                <a:srgbClr val="CCFF33"/>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2916"/>
          <a:stretch/>
        </p:blipFill>
        <p:spPr>
          <a:xfrm>
            <a:off x="0" y="-1"/>
            <a:ext cx="9144000" cy="13230225"/>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chemeClr val="accent3">
                  <a:lumMod val="31000"/>
                </a:schemeClr>
              </a:gs>
              <a:gs pos="41000">
                <a:schemeClr val="accent3">
                  <a:lumMod val="75000"/>
                </a:schemeClr>
              </a:gs>
              <a:gs pos="98000">
                <a:srgbClr val="66FF99">
                  <a:lumMod val="0"/>
                  <a:lumOff val="100000"/>
                </a:srgbClr>
              </a:gs>
              <a:gs pos="70000">
                <a:srgbClr val="CCFF33"/>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47161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7232"/>
            <a:ext cx="9166880" cy="6840768"/>
          </a:xfrm>
          <a:prstGeom prst="rect">
            <a:avLst/>
          </a:prstGeom>
          <a:gradFill>
            <a:gsLst>
              <a:gs pos="0">
                <a:srgbClr val="7030A0"/>
              </a:gs>
              <a:gs pos="10000">
                <a:srgbClr val="002060">
                  <a:lumMod val="4000"/>
                  <a:lumOff val="96000"/>
                </a:srgbClr>
              </a:gs>
              <a:gs pos="22000">
                <a:srgbClr val="FF00FF">
                  <a:lumMod val="61000"/>
                </a:srgbClr>
              </a:gs>
              <a:gs pos="93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5"/>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7918"/>
          <a:stretch/>
        </p:blipFill>
        <p:spPr>
          <a:xfrm>
            <a:off x="0" y="-1"/>
            <a:ext cx="9144000" cy="13573125"/>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7030A0"/>
              </a:gs>
              <a:gs pos="10000">
                <a:srgbClr val="002060">
                  <a:lumMod val="4000"/>
                  <a:lumOff val="96000"/>
                </a:srgbClr>
              </a:gs>
              <a:gs pos="22000">
                <a:srgbClr val="FF00FF">
                  <a:lumMod val="61000"/>
                </a:srgbClr>
              </a:gs>
              <a:gs pos="93000">
                <a:srgbClr val="C4D6EB">
                  <a:lumMod val="8000"/>
                  <a:lumOff val="92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396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22820"/>
            <a:ext cx="9166880" cy="6840768"/>
          </a:xfrm>
          <a:prstGeom prst="rect">
            <a:avLst/>
          </a:prstGeom>
          <a:gradFill>
            <a:gsLst>
              <a:gs pos="46000">
                <a:srgbClr val="FF0000"/>
              </a:gs>
              <a:gs pos="16000">
                <a:schemeClr val="accent2">
                  <a:lumMod val="50000"/>
                </a:schemeClr>
              </a:gs>
              <a:gs pos="27000">
                <a:srgbClr val="C00000"/>
              </a:gs>
              <a:gs pos="75000">
                <a:srgbClr val="FF5050"/>
              </a:gs>
              <a:gs pos="100000">
                <a:srgbClr val="66FF99"/>
              </a:gs>
              <a:gs pos="86000">
                <a:srgbClr val="FFC0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6"/>
          <p:cNvPicPr>
            <a:picLocks noGrp="1" noChangeAspect="1"/>
          </p:cNvPicPr>
          <p:nvPr isPhoto="1"/>
        </p:nvPicPr>
        <p:blipFill rotWithShape="1">
          <a:blip r:embed="rId2" cstate="print">
            <a:lum contrast="10000"/>
            <a:extLst>
              <a:ext uri="{28A0092B-C50C-407E-A947-70E740481C1C}">
                <a14:useLocalDpi xmlns:a14="http://schemas.microsoft.com/office/drawing/2010/main" val="0"/>
              </a:ext>
            </a:extLst>
          </a:blip>
          <a:srcRect b="-100417"/>
          <a:stretch/>
        </p:blipFill>
        <p:spPr>
          <a:xfrm>
            <a:off x="0" y="-1"/>
            <a:ext cx="9144000" cy="13744575"/>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6000">
                <a:srgbClr val="FF0000"/>
              </a:gs>
              <a:gs pos="16000">
                <a:schemeClr val="accent2">
                  <a:lumMod val="50000"/>
                </a:schemeClr>
              </a:gs>
              <a:gs pos="27000">
                <a:srgbClr val="C00000"/>
              </a:gs>
              <a:gs pos="75000">
                <a:srgbClr val="FF5050"/>
              </a:gs>
              <a:gs pos="100000">
                <a:srgbClr val="66FF99"/>
              </a:gs>
              <a:gs pos="86000">
                <a:srgbClr val="FFC000"/>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3360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601" y="0"/>
            <a:ext cx="9166880" cy="6840768"/>
          </a:xfrm>
          <a:prstGeom prst="rect">
            <a:avLst/>
          </a:prstGeom>
          <a:gradFill>
            <a:gsLst>
              <a:gs pos="2500">
                <a:srgbClr val="00B050">
                  <a:lumMod val="46000"/>
                </a:srgbClr>
              </a:gs>
              <a:gs pos="29000">
                <a:srgbClr val="92D050"/>
              </a:gs>
              <a:gs pos="58000">
                <a:srgbClr val="FFFF00"/>
              </a:gs>
              <a:gs pos="100000">
                <a:schemeClr val="accent6">
                  <a:lumMod val="40000"/>
                  <a:lumOff val="60000"/>
                </a:scheme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7"/>
          <p:cNvPicPr>
            <a:picLocks noGrp="1" noChangeAspect="1"/>
          </p:cNvPicPr>
          <p:nvPr isPhoto="1"/>
        </p:nvPicPr>
        <p:blipFill rotWithShape="1">
          <a:blip r:embed="rId2" cstate="print">
            <a:lum contrast="10000"/>
            <a:extLst>
              <a:ext uri="{28A0092B-C50C-407E-A947-70E740481C1C}">
                <a14:useLocalDpi xmlns:a14="http://schemas.microsoft.com/office/drawing/2010/main" val="0"/>
              </a:ext>
            </a:extLst>
          </a:blip>
          <a:srcRect b="-98752"/>
          <a:stretch/>
        </p:blipFill>
        <p:spPr>
          <a:xfrm>
            <a:off x="0" y="-1"/>
            <a:ext cx="9144000" cy="13630275"/>
          </a:xfrm>
          <a:prstGeom prst="rect">
            <a:avLst/>
          </a:prstGeom>
          <a:noFill/>
          <a:ln>
            <a:noFill/>
          </a:ln>
        </p:spPr>
      </p:pic>
      <p:sp>
        <p:nvSpPr>
          <p:cNvPr id="3" name="4 Doble onda"/>
          <p:cNvSpPr/>
          <p:nvPr/>
        </p:nvSpPr>
        <p:spPr>
          <a:xfrm flipH="1">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00B050">
                  <a:lumMod val="46000"/>
                </a:srgbClr>
              </a:gs>
              <a:gs pos="29000">
                <a:srgbClr val="92D050"/>
              </a:gs>
              <a:gs pos="58000">
                <a:srgbClr val="FFFF00"/>
              </a:gs>
              <a:gs pos="100000">
                <a:schemeClr val="accent6">
                  <a:lumMod val="40000"/>
                  <a:lumOff val="60000"/>
                </a:schemeClr>
              </a:gs>
            </a:gsLst>
            <a:lin ang="16200000" scaled="1"/>
          </a:gradFill>
          <a:ln>
            <a:noFill/>
          </a:ln>
          <a:scene3d>
            <a:camera prst="orthographicFront"/>
            <a:lightRig rig="flat" dir="t">
              <a:rot lat="0" lon="0" rev="9600000"/>
            </a:lightRig>
          </a:scene3d>
          <a:sp3d prstMaterial="metal">
            <a:bevelT w="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6364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251520" y="0"/>
            <a:ext cx="8892480"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1268760"/>
            <a:ext cx="6408712" cy="4524315"/>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400" i="1" dirty="0" smtClean="0">
                <a:solidFill>
                  <a:srgbClr val="36174D"/>
                </a:solidFill>
                <a:latin typeface="Matura MT Script Capitals" panose="03020802060602070202" pitchFamily="66" charset="0"/>
              </a:rPr>
              <a:t>Cuando </a:t>
            </a:r>
            <a:r>
              <a:rPr lang="es-ES" sz="2400" i="1" dirty="0">
                <a:solidFill>
                  <a:srgbClr val="36174D"/>
                </a:solidFill>
                <a:latin typeface="Matura MT Script Capitals" panose="03020802060602070202" pitchFamily="66" charset="0"/>
              </a:rPr>
              <a:t>ocultamos nuestros errores creamos cadenas que nos aprisionan. Si somos capaces de aceptar nuestros propios errores, seremos más libres, maduros y admirables. Una persona admirable no oculta sus errores: los asume como propios y aprende de ellos. Tenemos que reprendernos a nosotros mismos y disciplinarnos. Pero, si no nos damos cuenta de nuestros errores, ¿quién nos lo advertirá para corregirnos?</a:t>
            </a:r>
          </a:p>
          <a:p>
            <a:pPr algn="ctr"/>
            <a:endParaRPr lang="es-ES" sz="2400" i="1" dirty="0">
              <a:solidFill>
                <a:srgbClr val="36174D"/>
              </a:solidFill>
              <a:latin typeface="Matura MT Script Capitals" panose="03020802060602070202" pitchFamily="66" charset="0"/>
            </a:endParaRPr>
          </a:p>
          <a:p>
            <a:pPr algn="ctr"/>
            <a:endParaRPr lang="es-ES" sz="24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281418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 y="51512"/>
            <a:ext cx="9136013" cy="6840768"/>
          </a:xfrm>
          <a:prstGeom prst="rect">
            <a:avLst/>
          </a:prstGeom>
          <a:gradFill>
            <a:gsLst>
              <a:gs pos="44000">
                <a:srgbClr val="FF00FF"/>
              </a:gs>
              <a:gs pos="19000">
                <a:srgbClr val="7030A0"/>
              </a:gs>
              <a:gs pos="85000">
                <a:srgbClr val="002060">
                  <a:lumMod val="4000"/>
                  <a:lumOff val="96000"/>
                </a:srgbClr>
              </a:gs>
              <a:gs pos="24000">
                <a:srgbClr val="FF00FF">
                  <a:lumMod val="61000"/>
                </a:srgbClr>
              </a:gs>
              <a:gs pos="81269">
                <a:srgbClr val="F0DEFF"/>
              </a:gs>
              <a:gs pos="99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5000"/>
          <a:stretch/>
        </p:blipFill>
        <p:spPr>
          <a:xfrm>
            <a:off x="0" y="0"/>
            <a:ext cx="9144000" cy="13373100"/>
          </a:xfrm>
          <a:prstGeom prst="rect">
            <a:avLst/>
          </a:prstGeom>
          <a:noFill/>
          <a:ln>
            <a:noFill/>
          </a:ln>
        </p:spPr>
      </p:pic>
      <p:sp>
        <p:nvSpPr>
          <p:cNvPr id="3" name="4 Doble onda"/>
          <p:cNvSpPr/>
          <p:nvPr/>
        </p:nvSpPr>
        <p:spPr>
          <a:xfrm>
            <a:off x="0" y="5976684"/>
            <a:ext cx="918051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4000">
                <a:srgbClr val="FF00FF"/>
              </a:gs>
              <a:gs pos="19000">
                <a:srgbClr val="7030A0"/>
              </a:gs>
              <a:gs pos="85000">
                <a:srgbClr val="002060">
                  <a:lumMod val="4000"/>
                  <a:lumOff val="96000"/>
                </a:srgbClr>
              </a:gs>
              <a:gs pos="24000">
                <a:srgbClr val="FF00FF">
                  <a:lumMod val="61000"/>
                </a:srgbClr>
              </a:gs>
              <a:gs pos="81269">
                <a:srgbClr val="F0DEFF"/>
              </a:gs>
              <a:gs pos="99000">
                <a:srgbClr val="C4D6EB">
                  <a:lumMod val="8000"/>
                  <a:lumOff val="92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1062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680" y="46948"/>
            <a:ext cx="9166880" cy="6840768"/>
          </a:xfrm>
          <a:prstGeom prst="rect">
            <a:avLst/>
          </a:prstGeom>
          <a:gradFill>
            <a:gsLst>
              <a:gs pos="16000">
                <a:schemeClr val="accent2">
                  <a:lumMod val="50000"/>
                </a:schemeClr>
              </a:gs>
              <a:gs pos="27000">
                <a:srgbClr val="C00000"/>
              </a:gs>
              <a:gs pos="39000">
                <a:srgbClr val="FF0000"/>
              </a:gs>
              <a:gs pos="93000">
                <a:srgbClr val="66FF99"/>
              </a:gs>
              <a:gs pos="60853">
                <a:srgbClr val="F38B5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5833"/>
          <a:stretch/>
        </p:blipFill>
        <p:spPr>
          <a:xfrm>
            <a:off x="0" y="0"/>
            <a:ext cx="9144000" cy="13430250"/>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chemeClr val="accent2">
                  <a:lumMod val="50000"/>
                </a:schemeClr>
              </a:gs>
              <a:gs pos="27000">
                <a:srgbClr val="C00000"/>
              </a:gs>
              <a:gs pos="39000">
                <a:srgbClr val="FF0000"/>
              </a:gs>
              <a:gs pos="93000">
                <a:srgbClr val="66FF99"/>
              </a:gs>
              <a:gs pos="60853">
                <a:srgbClr val="F38B5D"/>
              </a:gs>
            </a:gsLst>
            <a:lin ang="16200000" scaled="1"/>
          </a:gradFill>
          <a:ln>
            <a:noFill/>
          </a:ln>
          <a:scene3d>
            <a:camera prst="orthographicFront"/>
            <a:lightRig rig="flat" dir="t">
              <a:rot lat="0" lon="0" rev="9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87294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115" y="17232"/>
            <a:ext cx="9166880" cy="6840768"/>
          </a:xfrm>
          <a:prstGeom prst="rect">
            <a:avLst/>
          </a:prstGeom>
          <a:gradFill>
            <a:gsLst>
              <a:gs pos="1667">
                <a:srgbClr val="C00000">
                  <a:lumMod val="22000"/>
                </a:srgbClr>
              </a:gs>
              <a:gs pos="9000">
                <a:srgbClr val="C00000">
                  <a:lumMod val="20000"/>
                </a:srgbClr>
              </a:gs>
              <a:gs pos="44164">
                <a:srgbClr val="CC66FF"/>
              </a:gs>
              <a:gs pos="85000">
                <a:srgbClr val="E077FD">
                  <a:lumMod val="34000"/>
                  <a:lumOff val="66000"/>
                </a:srgbClr>
              </a:gs>
              <a:gs pos="26000">
                <a:srgbClr val="E077F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5000"/>
          <a:stretch/>
        </p:blipFill>
        <p:spPr>
          <a:xfrm>
            <a:off x="0" y="0"/>
            <a:ext cx="9144000" cy="13373100"/>
          </a:xfrm>
          <a:prstGeom prst="rect">
            <a:avLst/>
          </a:prstGeom>
          <a:noFill/>
          <a:ln>
            <a:noFill/>
          </a:ln>
        </p:spPr>
      </p:pic>
      <p:sp>
        <p:nvSpPr>
          <p:cNvPr id="3" name="4 Doble onda"/>
          <p:cNvSpPr/>
          <p:nvPr/>
        </p:nvSpPr>
        <p:spPr>
          <a:xfrm>
            <a:off x="0" y="5994873"/>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67">
                <a:srgbClr val="C00000">
                  <a:lumMod val="22000"/>
                </a:srgbClr>
              </a:gs>
              <a:gs pos="9000">
                <a:srgbClr val="C00000">
                  <a:lumMod val="20000"/>
                </a:srgbClr>
              </a:gs>
              <a:gs pos="44164">
                <a:srgbClr val="CC66FF"/>
              </a:gs>
              <a:gs pos="85000">
                <a:srgbClr val="E077FD">
                  <a:lumMod val="34000"/>
                  <a:lumOff val="66000"/>
                </a:srgbClr>
              </a:gs>
              <a:gs pos="26000">
                <a:srgbClr val="E077FD"/>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459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396" y="-11410"/>
            <a:ext cx="9166880" cy="6840768"/>
          </a:xfrm>
          <a:prstGeom prst="rect">
            <a:avLst/>
          </a:prstGeom>
          <a:gradFill flip="none" rotWithShape="1">
            <a:gsLst>
              <a:gs pos="16000">
                <a:schemeClr val="accent2">
                  <a:lumMod val="50000"/>
                </a:schemeClr>
              </a:gs>
              <a:gs pos="27000">
                <a:srgbClr val="C00000"/>
              </a:gs>
              <a:gs pos="50000">
                <a:srgbClr val="FF0000"/>
              </a:gs>
              <a:gs pos="89000">
                <a:srgbClr val="1CAC51"/>
              </a:gs>
              <a:gs pos="61248">
                <a:srgbClr val="F85237"/>
              </a:gs>
              <a:gs pos="100000">
                <a:schemeClr val="accent3">
                  <a:lumMod val="0"/>
                  <a:lumOff val="100000"/>
                </a:schemeClr>
              </a:gs>
              <a:gs pos="69000">
                <a:srgbClr val="F38B5D"/>
              </a:gs>
            </a:gsLst>
            <a:lin ang="16200000" scaled="1"/>
            <a:tileRect/>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2083"/>
          <a:stretch/>
        </p:blipFill>
        <p:spPr>
          <a:xfrm>
            <a:off x="0" y="-1"/>
            <a:ext cx="9144000" cy="13173075"/>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chemeClr val="accent2">
                  <a:lumMod val="50000"/>
                </a:schemeClr>
              </a:gs>
              <a:gs pos="27000">
                <a:srgbClr val="C00000"/>
              </a:gs>
              <a:gs pos="50000">
                <a:srgbClr val="FF0000"/>
              </a:gs>
              <a:gs pos="89000">
                <a:srgbClr val="1CAC51"/>
              </a:gs>
              <a:gs pos="61248">
                <a:srgbClr val="F85237"/>
              </a:gs>
              <a:gs pos="100000">
                <a:schemeClr val="accent3">
                  <a:lumMod val="0"/>
                  <a:lumOff val="100000"/>
                </a:schemeClr>
              </a:gs>
              <a:gs pos="69000">
                <a:srgbClr val="F38B5D"/>
              </a:gs>
            </a:gsLst>
            <a:lin ang="135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3500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7232"/>
            <a:ext cx="9166880" cy="6840768"/>
          </a:xfrm>
          <a:prstGeom prst="rect">
            <a:avLst/>
          </a:prstGeom>
          <a:gradFill>
            <a:gsLst>
              <a:gs pos="8000">
                <a:srgbClr val="002060"/>
              </a:gs>
              <a:gs pos="70000">
                <a:srgbClr val="6600FF">
                  <a:lumMod val="43000"/>
                  <a:lumOff val="57000"/>
                </a:srgbClr>
              </a:gs>
              <a:gs pos="23000">
                <a:srgbClr val="6600FF"/>
              </a:gs>
              <a:gs pos="100000">
                <a:srgbClr val="66FF99">
                  <a:lumMod val="0"/>
                  <a:lumOff val="100000"/>
                </a:srgbClr>
              </a:gs>
              <a:gs pos="95000">
                <a:srgbClr val="00B0F0">
                  <a:lumMod val="20000"/>
                  <a:lumOff val="8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RECONOCE TUS ERRORES Y SERAS LIBREEEEEEEEEEEEEEE"/>
          <p:cNvPicPr>
            <a:picLocks noGrp="1" noChangeAspect="1"/>
          </p:cNvPicPr>
          <p:nvPr isPhoto="1"/>
        </p:nvPicPr>
        <p:blipFill rotWithShape="1">
          <a:blip r:embed="rId2">
            <a:lum/>
            <a:extLst>
              <a:ext uri="{28A0092B-C50C-407E-A947-70E740481C1C}">
                <a14:useLocalDpi xmlns:a14="http://schemas.microsoft.com/office/drawing/2010/main" val="0"/>
              </a:ext>
            </a:extLst>
          </a:blip>
          <a:srcRect t="1" b="-93548"/>
          <a:stretch/>
        </p:blipFill>
        <p:spPr>
          <a:xfrm>
            <a:off x="0" y="0"/>
            <a:ext cx="9144000" cy="13273548"/>
          </a:xfrm>
          <a:prstGeom prst="rect">
            <a:avLst/>
          </a:prstGeom>
          <a:noFill/>
          <a:ln>
            <a:noFill/>
          </a:ln>
        </p:spPr>
      </p:pic>
      <p:sp>
        <p:nvSpPr>
          <p:cNvPr id="3" name="4 Doble onda"/>
          <p:cNvSpPr/>
          <p:nvPr/>
        </p:nvSpPr>
        <p:spPr>
          <a:xfrm>
            <a:off x="0" y="5877272"/>
            <a:ext cx="9209062" cy="98072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6921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51520" y="11660"/>
            <a:ext cx="8892480"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620688"/>
            <a:ext cx="7704856" cy="5293757"/>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000" i="1" dirty="0" smtClean="0">
                <a:solidFill>
                  <a:srgbClr val="36174D"/>
                </a:solidFill>
                <a:latin typeface="Matura MT Script Capitals" panose="03020802060602070202" pitchFamily="66" charset="0"/>
              </a:rPr>
              <a:t>Hay </a:t>
            </a:r>
            <a:r>
              <a:rPr lang="es-ES" sz="2000" i="1" dirty="0">
                <a:solidFill>
                  <a:srgbClr val="36174D"/>
                </a:solidFill>
                <a:latin typeface="Matura MT Script Capitals" panose="03020802060602070202" pitchFamily="66" charset="0"/>
              </a:rPr>
              <a:t>errores que cometemos conscientemente y otros inconscientemente; pareciera que son más graves unos que otros, pero no es así. Errar desde el punto de vista cristiano, significa Pecar contra Dios y de hecho, todos los seres humanos, cristianos y </a:t>
            </a:r>
            <a:r>
              <a:rPr lang="es-ES" sz="2000" i="1" dirty="0" smtClean="0">
                <a:solidFill>
                  <a:srgbClr val="36174D"/>
                </a:solidFill>
                <a:latin typeface="Matura MT Script Capitals" panose="03020802060602070202" pitchFamily="66" charset="0"/>
              </a:rPr>
              <a:t>los </a:t>
            </a:r>
            <a:r>
              <a:rPr lang="es-ES" sz="2000" i="1" dirty="0">
                <a:solidFill>
                  <a:srgbClr val="36174D"/>
                </a:solidFill>
                <a:latin typeface="Matura MT Script Capitals" panose="03020802060602070202" pitchFamily="66" charset="0"/>
              </a:rPr>
              <a:t>que no lo son, pecamos todos los días</a:t>
            </a:r>
            <a:r>
              <a:rPr lang="es-ES" sz="2000" i="1" dirty="0" smtClean="0">
                <a:solidFill>
                  <a:srgbClr val="36174D"/>
                </a:solidFill>
                <a:latin typeface="Matura MT Script Capitals" panose="03020802060602070202" pitchFamily="66" charset="0"/>
              </a:rPr>
              <a:t>.</a:t>
            </a:r>
          </a:p>
          <a:p>
            <a:pPr algn="ctr"/>
            <a:endParaRPr lang="es-ES" sz="2000" i="1" dirty="0">
              <a:solidFill>
                <a:srgbClr val="36174D"/>
              </a:solidFill>
              <a:latin typeface="Matura MT Script Capitals" panose="03020802060602070202" pitchFamily="66" charset="0"/>
            </a:endParaRPr>
          </a:p>
          <a:p>
            <a:pPr algn="ctr"/>
            <a:r>
              <a:rPr lang="es-ES" sz="2000" i="1" dirty="0" smtClean="0">
                <a:solidFill>
                  <a:srgbClr val="36174D"/>
                </a:solidFill>
                <a:latin typeface="Matura MT Script Capitals" panose="03020802060602070202" pitchFamily="66" charset="0"/>
              </a:rPr>
              <a:t>Unos </a:t>
            </a:r>
            <a:r>
              <a:rPr lang="es-ES" sz="2000" i="1" dirty="0">
                <a:solidFill>
                  <a:srgbClr val="36174D"/>
                </a:solidFill>
                <a:latin typeface="Matura MT Script Capitals" panose="03020802060602070202" pitchFamily="66" charset="0"/>
              </a:rPr>
              <a:t>son pecados, porque infringimos la voluntad de Dios (la cual está descrita en la Santa Biblia) al hacer lo que queremos y no lo que Dios ordena en su Palabra, bien porque desconocemos las sagradas escrituras o incluso, conociéndolas, y otras acciones son pecados porque el Espíritu Santo no nos está guiando sino un espíritu de error nos guía, por ende estamos cometiendo errores o, lo que es lo mismo, estamos pecando contra nuestro Creador.</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La Biblia dice en Oseas 4:6 “Mi pueblo fue destruido, porque le faltó conocimiento”.</a:t>
            </a:r>
          </a:p>
          <a:p>
            <a:pPr algn="ctr"/>
            <a:endParaRPr lang="es-ES" sz="20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1140060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7045" y="17232"/>
            <a:ext cx="9116955" cy="6840768"/>
          </a:xfrm>
          <a:prstGeom prst="rect">
            <a:avLst/>
          </a:prstGeom>
          <a:gradFill>
            <a:gsLst>
              <a:gs pos="65000">
                <a:srgbClr val="FF00FF">
                  <a:lumMod val="63000"/>
                  <a:lumOff val="37000"/>
                </a:srgbClr>
              </a:gs>
              <a:gs pos="0">
                <a:schemeClr val="accent2">
                  <a:lumMod val="50000"/>
                </a:schemeClr>
              </a:gs>
              <a:gs pos="13000">
                <a:srgbClr val="C00000">
                  <a:lumMod val="71000"/>
                </a:srgbClr>
              </a:gs>
              <a:gs pos="36000">
                <a:srgbClr val="FF3399">
                  <a:lumMod val="65000"/>
                </a:srgbClr>
              </a:gs>
              <a:gs pos="100000">
                <a:srgbClr val="FFFF00">
                  <a:lumMod val="46000"/>
                  <a:lumOff val="54000"/>
                </a:srgbClr>
              </a:gs>
              <a:gs pos="100000">
                <a:srgbClr val="FFFF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RECONOCE TUS ERRORES Y SERAS LIBREEEEEEEEEEEEEEE"/>
          <p:cNvPicPr>
            <a:picLocks noGrp="1" noChangeAspect="1"/>
          </p:cNvPicPr>
          <p:nvPr isPhoto="1"/>
        </p:nvPicPr>
        <p:blipFill rotWithShape="1">
          <a:blip r:embed="rId2">
            <a:lum/>
            <a:extLst>
              <a:ext uri="{28A0092B-C50C-407E-A947-70E740481C1C}">
                <a14:useLocalDpi xmlns:a14="http://schemas.microsoft.com/office/drawing/2010/main" val="0"/>
              </a:ext>
            </a:extLst>
          </a:blip>
          <a:srcRect t="1" b="-89248"/>
          <a:stretch/>
        </p:blipFill>
        <p:spPr>
          <a:xfrm>
            <a:off x="0" y="-1"/>
            <a:ext cx="9144000" cy="12978581"/>
          </a:xfrm>
          <a:prstGeom prst="rect">
            <a:avLst/>
          </a:prstGeom>
          <a:noFill/>
          <a:ln>
            <a:noFill/>
          </a:ln>
        </p:spPr>
      </p:pic>
      <p:sp>
        <p:nvSpPr>
          <p:cNvPr id="5"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26000">
                <a:srgbClr val="FF3399">
                  <a:lumMod val="40000"/>
                </a:srgbClr>
              </a:gs>
              <a:gs pos="55000">
                <a:srgbClr val="FF3399">
                  <a:lumMod val="65000"/>
                </a:srgbClr>
              </a:gs>
              <a:gs pos="93000">
                <a:srgbClr val="FFFF00">
                  <a:lumMod val="57000"/>
                  <a:lumOff val="43000"/>
                </a:srgbClr>
              </a:gs>
              <a:gs pos="100000">
                <a:srgbClr val="FFFF00">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9466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880" y="26360"/>
            <a:ext cx="9166880" cy="6840768"/>
          </a:xfrm>
          <a:prstGeom prst="rect">
            <a:avLst/>
          </a:prstGeom>
          <a:gradFill>
            <a:gsLst>
              <a:gs pos="46000">
                <a:srgbClr val="FF00FF">
                  <a:lumMod val="27000"/>
                  <a:lumOff val="73000"/>
                </a:srgbClr>
              </a:gs>
              <a:gs pos="9000">
                <a:schemeClr val="accent2">
                  <a:lumMod val="50000"/>
                </a:schemeClr>
              </a:gs>
              <a:gs pos="64000">
                <a:srgbClr val="F38B5D">
                  <a:lumMod val="0"/>
                  <a:lumOff val="10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4"/>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5833"/>
          <a:stretch/>
        </p:blipFill>
        <p:spPr>
          <a:xfrm>
            <a:off x="0" y="0"/>
            <a:ext cx="9144000" cy="13430250"/>
          </a:xfrm>
          <a:prstGeom prst="rect">
            <a:avLst/>
          </a:prstGeom>
          <a:noFill/>
          <a:ln>
            <a:noFill/>
          </a:ln>
        </p:spPr>
      </p:pic>
      <p:sp>
        <p:nvSpPr>
          <p:cNvPr id="3" name="4 Doble onda"/>
          <p:cNvSpPr/>
          <p:nvPr/>
        </p:nvSpPr>
        <p:spPr>
          <a:xfrm>
            <a:off x="-28550" y="5897043"/>
            <a:ext cx="9209062" cy="960957"/>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 name="connsiteX0" fmla="*/ 0 w 9140180"/>
              <a:gd name="connsiteY0" fmla="*/ 109776 h 967026"/>
              <a:gd name="connsiteX1" fmla="*/ 5049588 w 9140180"/>
              <a:gd name="connsiteY1" fmla="*/ 376748 h 967026"/>
              <a:gd name="connsiteX2" fmla="*/ 9121130 w 9140180"/>
              <a:gd name="connsiteY2" fmla="*/ 109776 h 967026"/>
              <a:gd name="connsiteX3" fmla="*/ 9140180 w 9140180"/>
              <a:gd name="connsiteY3" fmla="*/ 967026 h 967026"/>
              <a:gd name="connsiteX4" fmla="*/ 4570090 w 9140180"/>
              <a:gd name="connsiteY4" fmla="*/ 947976 h 967026"/>
              <a:gd name="connsiteX5" fmla="*/ 9525 w 9140180"/>
              <a:gd name="connsiteY5" fmla="*/ 967026 h 967026"/>
              <a:gd name="connsiteX6" fmla="*/ 0 w 9140180"/>
              <a:gd name="connsiteY6" fmla="*/ 109776 h 967026"/>
              <a:gd name="connsiteX0" fmla="*/ 0 w 9140180"/>
              <a:gd name="connsiteY0" fmla="*/ 103707 h 960957"/>
              <a:gd name="connsiteX1" fmla="*/ 5049588 w 9140180"/>
              <a:gd name="connsiteY1" fmla="*/ 370679 h 960957"/>
              <a:gd name="connsiteX2" fmla="*/ 9121130 w 9140180"/>
              <a:gd name="connsiteY2" fmla="*/ 103707 h 960957"/>
              <a:gd name="connsiteX3" fmla="*/ 9140180 w 9140180"/>
              <a:gd name="connsiteY3" fmla="*/ 960957 h 960957"/>
              <a:gd name="connsiteX4" fmla="*/ 4570090 w 9140180"/>
              <a:gd name="connsiteY4" fmla="*/ 941907 h 960957"/>
              <a:gd name="connsiteX5" fmla="*/ 9525 w 9140180"/>
              <a:gd name="connsiteY5" fmla="*/ 960957 h 960957"/>
              <a:gd name="connsiteX6" fmla="*/ 0 w 9140180"/>
              <a:gd name="connsiteY6" fmla="*/ 103707 h 960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0957">
                <a:moveTo>
                  <a:pt x="0" y="103707"/>
                </a:moveTo>
                <a:cubicBezTo>
                  <a:pt x="3391623" y="-409826"/>
                  <a:pt x="3263713" y="1193911"/>
                  <a:pt x="5049588" y="370679"/>
                </a:cubicBezTo>
                <a:cubicBezTo>
                  <a:pt x="6835463" y="-452553"/>
                  <a:pt x="7200892" y="1265757"/>
                  <a:pt x="9121130" y="103707"/>
                </a:cubicBezTo>
                <a:lnTo>
                  <a:pt x="9140180" y="960957"/>
                </a:lnTo>
                <a:lnTo>
                  <a:pt x="4570090" y="941907"/>
                </a:lnTo>
                <a:lnTo>
                  <a:pt x="9525" y="960957"/>
                </a:lnTo>
                <a:lnTo>
                  <a:pt x="0" y="103707"/>
                </a:lnTo>
                <a:close/>
              </a:path>
            </a:pathLst>
          </a:custGeom>
          <a:gradFill flip="none" rotWithShape="1">
            <a:gsLst>
              <a:gs pos="46000">
                <a:srgbClr val="FF00FF">
                  <a:lumMod val="27000"/>
                  <a:lumOff val="73000"/>
                </a:srgbClr>
              </a:gs>
              <a:gs pos="9000">
                <a:schemeClr val="accent2">
                  <a:lumMod val="50000"/>
                </a:schemeClr>
              </a:gs>
              <a:gs pos="64000">
                <a:srgbClr val="F38B5D">
                  <a:lumMod val="0"/>
                  <a:lumOff val="100000"/>
                </a:srgbClr>
              </a:gs>
            </a:gsLst>
            <a:lin ang="16200000" scaled="1"/>
            <a:tileRect/>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8908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7232"/>
            <a:ext cx="9166880" cy="6840768"/>
          </a:xfrm>
          <a:prstGeom prst="rect">
            <a:avLst/>
          </a:prstGeom>
          <a:gradFill>
            <a:gsLst>
              <a:gs pos="8000">
                <a:srgbClr val="002060"/>
              </a:gs>
              <a:gs pos="70000">
                <a:srgbClr val="6600FF">
                  <a:lumMod val="43000"/>
                  <a:lumOff val="57000"/>
                </a:srgbClr>
              </a:gs>
              <a:gs pos="23000">
                <a:srgbClr val="6600FF"/>
              </a:gs>
              <a:gs pos="100000">
                <a:srgbClr val="66FF99">
                  <a:lumMod val="0"/>
                  <a:lumOff val="100000"/>
                </a:srgbClr>
              </a:gs>
              <a:gs pos="100000">
                <a:srgbClr val="66FF99"/>
              </a:gs>
              <a:gs pos="95000">
                <a:srgbClr val="00B0F0">
                  <a:lumMod val="20000"/>
                  <a:lumOff val="8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RECONOCE TUS ERRORES Y SERAS LIBREEEEEEEEEEEEEEE"/>
          <p:cNvPicPr>
            <a:picLocks noGrp="1" noChangeAspect="1"/>
          </p:cNvPicPr>
          <p:nvPr isPhoto="1"/>
        </p:nvPicPr>
        <p:blipFill rotWithShape="1">
          <a:blip r:embed="rId2">
            <a:lum/>
            <a:extLst>
              <a:ext uri="{28A0092B-C50C-407E-A947-70E740481C1C}">
                <a14:useLocalDpi xmlns:a14="http://schemas.microsoft.com/office/drawing/2010/main" val="0"/>
              </a:ext>
            </a:extLst>
          </a:blip>
          <a:srcRect t="1" b="-100430"/>
          <a:stretch/>
        </p:blipFill>
        <p:spPr>
          <a:xfrm>
            <a:off x="0" y="3049"/>
            <a:ext cx="9144000" cy="13745497"/>
          </a:xfrm>
          <a:prstGeom prst="rect">
            <a:avLst/>
          </a:prstGeom>
          <a:noFill/>
          <a:ln>
            <a:noFill/>
          </a:ln>
        </p:spPr>
      </p:pic>
      <p:sp>
        <p:nvSpPr>
          <p:cNvPr id="3" name="4 Doble onda"/>
          <p:cNvSpPr/>
          <p:nvPr/>
        </p:nvSpPr>
        <p:spPr>
          <a:xfrm>
            <a:off x="0" y="5877272"/>
            <a:ext cx="9209062" cy="980728"/>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000">
                <a:srgbClr val="002060"/>
              </a:gs>
              <a:gs pos="54000">
                <a:srgbClr val="6600FF">
                  <a:lumMod val="43000"/>
                  <a:lumOff val="57000"/>
                </a:srgbClr>
              </a:gs>
              <a:gs pos="23000">
                <a:srgbClr val="6600FF"/>
              </a:gs>
              <a:gs pos="95417">
                <a:srgbClr val="66FF99">
                  <a:lumMod val="0"/>
                  <a:lumOff val="100000"/>
                </a:srgbClr>
              </a:gs>
              <a:gs pos="96000">
                <a:srgbClr val="66FF99"/>
              </a:gs>
              <a:gs pos="74000">
                <a:srgbClr val="00B0F0">
                  <a:lumMod val="20000"/>
                  <a:lumOff val="8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0285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2500" fill="hold"/>
                                        <p:tgtEl>
                                          <p:spTgt spid="2"/>
                                        </p:tgtEl>
                                        <p:attrNameLst>
                                          <p:attrName>ppt_w</p:attrName>
                                        </p:attrNameLst>
                                      </p:cBhvr>
                                      <p:tavLst>
                                        <p:tav tm="0">
                                          <p:val>
                                            <p:strVal val="4/3*#ppt_w"/>
                                          </p:val>
                                        </p:tav>
                                        <p:tav tm="100000">
                                          <p:val>
                                            <p:strVal val="#ppt_w"/>
                                          </p:val>
                                        </p:tav>
                                      </p:tavLst>
                                    </p:anim>
                                    <p:anim calcmode="lin" valueType="num">
                                      <p:cBhvr>
                                        <p:cTn id="11" dur="2500" fill="hold"/>
                                        <p:tgtEl>
                                          <p:spTgt spid="2"/>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edge">
                                      <p:cBhvr>
                                        <p:cTn id="1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6840768"/>
          </a:xfrm>
          <a:prstGeom prst="rect">
            <a:avLst/>
          </a:prstGeom>
          <a:gradFill>
            <a:gsLst>
              <a:gs pos="100000">
                <a:srgbClr val="002060">
                  <a:lumMod val="4000"/>
                  <a:lumOff val="96000"/>
                </a:srgbClr>
              </a:gs>
              <a:gs pos="0">
                <a:srgbClr val="FF0000">
                  <a:lumMod val="73000"/>
                </a:srgbClr>
              </a:gs>
              <a:gs pos="17000">
                <a:srgbClr val="E85255"/>
              </a:gs>
              <a:gs pos="45000">
                <a:srgbClr val="FF7C80">
                  <a:lumMod val="83000"/>
                  <a:lumOff val="17000"/>
                </a:srgbClr>
              </a:gs>
              <a:gs pos="78000">
                <a:srgbClr val="FFC000">
                  <a:lumMod val="60000"/>
                  <a:lumOff val="40000"/>
                </a:srgbClr>
              </a:gs>
              <a:gs pos="100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9585"/>
          <a:stretch/>
        </p:blipFill>
        <p:spPr>
          <a:xfrm>
            <a:off x="0" y="-1"/>
            <a:ext cx="9144000" cy="13687425"/>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00000">
                <a:srgbClr val="002060">
                  <a:lumMod val="4000"/>
                  <a:lumOff val="96000"/>
                </a:srgbClr>
              </a:gs>
              <a:gs pos="0">
                <a:srgbClr val="FF0000">
                  <a:lumMod val="73000"/>
                </a:srgbClr>
              </a:gs>
              <a:gs pos="17000">
                <a:srgbClr val="E85255"/>
              </a:gs>
              <a:gs pos="45000">
                <a:srgbClr val="FF7C80">
                  <a:lumMod val="83000"/>
                  <a:lumOff val="17000"/>
                </a:srgbClr>
              </a:gs>
              <a:gs pos="78000">
                <a:srgbClr val="FFC000">
                  <a:lumMod val="60000"/>
                  <a:lumOff val="40000"/>
                </a:srgbClr>
              </a:gs>
              <a:gs pos="100000">
                <a:srgbClr val="C4D6EB">
                  <a:lumMod val="8000"/>
                  <a:lumOff val="92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0828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66880" cy="6840768"/>
          </a:xfrm>
          <a:prstGeom prst="rect">
            <a:avLst/>
          </a:prstGeom>
          <a:gradFill>
            <a:gsLst>
              <a:gs pos="47000">
                <a:srgbClr val="9933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100000"/>
          <a:stretch/>
        </p:blipFill>
        <p:spPr>
          <a:xfrm>
            <a:off x="0" y="0"/>
            <a:ext cx="9144000" cy="13716000"/>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9933FF"/>
              </a:gs>
              <a:gs pos="0">
                <a:schemeClr val="accent2">
                  <a:lumMod val="50000"/>
                </a:schemeClr>
              </a:gs>
              <a:gs pos="22000">
                <a:srgbClr val="FF00FF">
                  <a:lumMod val="52000"/>
                </a:srgbClr>
              </a:gs>
              <a:gs pos="100000">
                <a:srgbClr val="66FF99"/>
              </a:gs>
              <a:gs pos="86000">
                <a:srgbClr val="F38B5D">
                  <a:lumMod val="0"/>
                  <a:lumOff val="100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9270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79512" y="11660"/>
            <a:ext cx="8964488"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1124744"/>
            <a:ext cx="7128792" cy="4124206"/>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endParaRPr lang="es-ES"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Debemos pedir a Dios que el Espíritu Santo nos guíe a entender cuáles son esos pecados ocultos, cuáles son esos errores que estamos cometiendo y no les estamos dando importancia. Si no les damos importancia, ¿podremos prosperar en nuestro caminar diario</a:t>
            </a:r>
            <a:r>
              <a:rPr lang="es-ES" sz="2000" i="1" dirty="0" smtClean="0">
                <a:solidFill>
                  <a:srgbClr val="36174D"/>
                </a:solidFill>
                <a:latin typeface="Matura MT Script Capitals" panose="03020802060602070202" pitchFamily="66" charset="0"/>
              </a:rPr>
              <a:t>?</a:t>
            </a:r>
          </a:p>
          <a:p>
            <a:pPr algn="ctr"/>
            <a:endParaRPr lang="es-ES" sz="2000" i="1" dirty="0">
              <a:solidFill>
                <a:srgbClr val="36174D"/>
              </a:solidFill>
              <a:latin typeface="Matura MT Script Capitals" panose="03020802060602070202" pitchFamily="66" charset="0"/>
            </a:endParaRPr>
          </a:p>
          <a:p>
            <a:pPr algn="ctr"/>
            <a:r>
              <a:rPr lang="es-ES" sz="2000" i="1" dirty="0" smtClean="0">
                <a:solidFill>
                  <a:srgbClr val="36174D"/>
                </a:solidFill>
                <a:latin typeface="Matura MT Script Capitals" panose="03020802060602070202" pitchFamily="66" charset="0"/>
              </a:rPr>
              <a:t>La </a:t>
            </a:r>
            <a:r>
              <a:rPr lang="es-ES" sz="2000" i="1" dirty="0">
                <a:solidFill>
                  <a:srgbClr val="36174D"/>
                </a:solidFill>
                <a:latin typeface="Matura MT Script Capitals" panose="03020802060602070202" pitchFamily="66" charset="0"/>
              </a:rPr>
              <a:t>Biblia nos dice en Proverbios 28:13 “El que encubre sus pecados no prosperará; más el que los confiesa a Dios y se aparta alcanzará misericordia”. Si encubrimos nuestros pecados o errores, Dios no nos perdonará y no nos sacará de esa mala situación en la que nos encontramos.</a:t>
            </a:r>
          </a:p>
          <a:p>
            <a:pPr algn="ctr"/>
            <a:endParaRPr lang="es-ES" sz="24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366694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3986" y="17232"/>
            <a:ext cx="9166880" cy="6840768"/>
          </a:xfrm>
          <a:prstGeom prst="rect">
            <a:avLst/>
          </a:prstGeom>
          <a:gradFill>
            <a:gsLst>
              <a:gs pos="0">
                <a:srgbClr val="7030A0"/>
              </a:gs>
              <a:gs pos="30023">
                <a:srgbClr val="FF00FF"/>
              </a:gs>
              <a:gs pos="10000">
                <a:srgbClr val="FF00FF">
                  <a:lumMod val="61000"/>
                </a:srgbClr>
              </a:gs>
              <a:gs pos="83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3"/>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9585"/>
          <a:stretch/>
        </p:blipFill>
        <p:spPr>
          <a:xfrm>
            <a:off x="0" y="-1"/>
            <a:ext cx="9144000" cy="13687425"/>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89000">
                <a:srgbClr val="FFD4A6">
                  <a:lumMod val="76000"/>
                </a:srgbClr>
              </a:gs>
              <a:gs pos="8000">
                <a:srgbClr val="B11A85">
                  <a:lumMod val="84000"/>
                </a:srgbClr>
              </a:gs>
              <a:gs pos="31000">
                <a:srgbClr val="FF3399"/>
              </a:gs>
              <a:gs pos="70000">
                <a:srgbClr val="FF00FF">
                  <a:lumMod val="61000"/>
                  <a:lumOff val="39000"/>
                </a:srgbClr>
              </a:gs>
              <a:gs pos="100000">
                <a:srgbClr val="FFC000">
                  <a:lumMod val="38000"/>
                  <a:lumOff val="62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3354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974" y="-17165"/>
            <a:ext cx="9166880" cy="6840768"/>
          </a:xfrm>
          <a:prstGeom prst="rect">
            <a:avLst/>
          </a:prstGeom>
          <a:gradFill>
            <a:gsLst>
              <a:gs pos="15000">
                <a:srgbClr val="002060"/>
              </a:gs>
              <a:gs pos="39000">
                <a:srgbClr val="0000FF"/>
              </a:gs>
              <a:gs pos="95417">
                <a:srgbClr val="66FF99">
                  <a:lumMod val="0"/>
                  <a:lumOff val="100000"/>
                </a:srgbClr>
              </a:gs>
              <a:gs pos="72000">
                <a:srgbClr val="66FF99"/>
              </a:gs>
              <a:gs pos="58000">
                <a:srgbClr val="00B0F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8752"/>
          <a:stretch/>
        </p:blipFill>
        <p:spPr>
          <a:xfrm>
            <a:off x="0" y="-1"/>
            <a:ext cx="9144000" cy="13630275"/>
          </a:xfrm>
          <a:prstGeom prst="rect">
            <a:avLst/>
          </a:prstGeom>
          <a:noFill/>
          <a:ln>
            <a:noFill/>
          </a:ln>
        </p:spPr>
      </p:pic>
      <p:sp>
        <p:nvSpPr>
          <p:cNvPr id="3" name="4 Doble onda"/>
          <p:cNvSpPr/>
          <p:nvPr/>
        </p:nvSpPr>
        <p:spPr>
          <a:xfrm>
            <a:off x="-28550" y="6021288"/>
            <a:ext cx="9209062" cy="83671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15000">
                <a:srgbClr val="002060"/>
              </a:gs>
              <a:gs pos="39000">
                <a:srgbClr val="0000FF"/>
              </a:gs>
              <a:gs pos="95417">
                <a:srgbClr val="66FF99">
                  <a:lumMod val="0"/>
                  <a:lumOff val="100000"/>
                </a:srgbClr>
              </a:gs>
              <a:gs pos="72000">
                <a:srgbClr val="66FF99"/>
              </a:gs>
              <a:gs pos="58000">
                <a:srgbClr val="00B0F0"/>
              </a:gs>
            </a:gsLst>
            <a:lin ang="16200000" scaled="1"/>
            <a:tileRect/>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5405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8256" y="17232"/>
            <a:ext cx="9166880" cy="6840768"/>
          </a:xfrm>
          <a:prstGeom prst="rect">
            <a:avLst/>
          </a:prstGeom>
          <a:gradFill>
            <a:gsLst>
              <a:gs pos="0">
                <a:schemeClr val="accent2">
                  <a:lumMod val="50000"/>
                </a:schemeClr>
              </a:gs>
              <a:gs pos="0">
                <a:srgbClr val="C00000">
                  <a:lumMod val="62000"/>
                </a:srgbClr>
              </a:gs>
              <a:gs pos="72083">
                <a:srgbClr val="E077FD">
                  <a:lumMod val="34000"/>
                  <a:lumOff val="66000"/>
                </a:srgbClr>
              </a:gs>
              <a:gs pos="31000">
                <a:srgbClr val="E077F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2 Imagen" descr="RECONOCE TUS ERRORES Y SERAS LIBREEEE"/>
          <p:cNvPicPr>
            <a:picLocks noGrp="1" noChangeAspect="1"/>
          </p:cNvPicPr>
          <p:nvPr isPhoto="1"/>
        </p:nvPicPr>
        <p:blipFill rotWithShape="1">
          <a:blip r:embed="rId3" cstate="print">
            <a:lum/>
            <a:extLst>
              <a:ext uri="{28A0092B-C50C-407E-A947-70E740481C1C}">
                <a14:useLocalDpi xmlns:a14="http://schemas.microsoft.com/office/drawing/2010/main" val="0"/>
              </a:ext>
            </a:extLst>
          </a:blip>
          <a:srcRect b="-100000"/>
          <a:stretch/>
        </p:blipFill>
        <p:spPr>
          <a:xfrm>
            <a:off x="0" y="0"/>
            <a:ext cx="9144000" cy="13716000"/>
          </a:xfrm>
          <a:prstGeom prst="rect">
            <a:avLst/>
          </a:prstGeom>
          <a:noFill/>
          <a:ln>
            <a:noFill/>
          </a:ln>
        </p:spPr>
      </p:pic>
      <p:sp>
        <p:nvSpPr>
          <p:cNvPr id="4"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0">
                <a:srgbClr val="C00000">
                  <a:lumMod val="62000"/>
                </a:srgbClr>
              </a:gs>
              <a:gs pos="72083">
                <a:srgbClr val="E077FD">
                  <a:lumMod val="34000"/>
                  <a:lumOff val="66000"/>
                </a:srgbClr>
              </a:gs>
              <a:gs pos="31000">
                <a:srgbClr val="E077FD"/>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5722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strVal val="4/3*#ppt_w"/>
                                          </p:val>
                                        </p:tav>
                                        <p:tav tm="100000">
                                          <p:val>
                                            <p:strVal val="#ppt_w"/>
                                          </p:val>
                                        </p:tav>
                                      </p:tavLst>
                                    </p:anim>
                                    <p:anim calcmode="lin" valueType="num">
                                      <p:cBhvr>
                                        <p:cTn id="8" dur="2500" fill="hold"/>
                                        <p:tgtEl>
                                          <p:spTgt spid="3"/>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5000"/>
                                        <p:tgtEl>
                                          <p:spTgt spid="3"/>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6840768"/>
          </a:xfrm>
          <a:prstGeom prst="rect">
            <a:avLst/>
          </a:prstGeom>
          <a:gradFill>
            <a:gsLst>
              <a:gs pos="16000">
                <a:schemeClr val="accent2">
                  <a:lumMod val="50000"/>
                </a:schemeClr>
              </a:gs>
              <a:gs pos="27000">
                <a:srgbClr val="C00000"/>
              </a:gs>
              <a:gs pos="39000">
                <a:srgbClr val="FF0000"/>
              </a:gs>
              <a:gs pos="93000">
                <a:srgbClr val="66FF99"/>
              </a:gs>
              <a:gs pos="60853">
                <a:srgbClr val="F38B5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RECONOCE TUS ERRORES Y SERAS LIBREEEEEEEEEEEEEEE [Autoguardado]"/>
          <p:cNvPicPr>
            <a:picLocks noGrp="1" noChangeAspect="1"/>
          </p:cNvPicPr>
          <p:nvPr isPhoto="1"/>
        </p:nvPicPr>
        <p:blipFill rotWithShape="1">
          <a:blip r:embed="rId2">
            <a:lum/>
            <a:extLst>
              <a:ext uri="{28A0092B-C50C-407E-A947-70E740481C1C}">
                <a14:useLocalDpi xmlns:a14="http://schemas.microsoft.com/office/drawing/2010/main" val="0"/>
              </a:ext>
            </a:extLst>
          </a:blip>
          <a:srcRect b="-102667"/>
          <a:stretch/>
        </p:blipFill>
        <p:spPr>
          <a:xfrm>
            <a:off x="0" y="0"/>
            <a:ext cx="9144000" cy="13898880"/>
          </a:xfrm>
          <a:prstGeom prst="rect">
            <a:avLst/>
          </a:prstGeom>
          <a:noFill/>
          <a:ln>
            <a:noFill/>
          </a:ln>
        </p:spPr>
      </p:pic>
      <p:sp>
        <p:nvSpPr>
          <p:cNvPr id="3" name="4 Doble onda"/>
          <p:cNvSpPr/>
          <p:nvPr/>
        </p:nvSpPr>
        <p:spPr>
          <a:xfrm flipH="1">
            <a:off x="0" y="5805265"/>
            <a:ext cx="9209062" cy="105273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a:gsLst>
              <a:gs pos="16000">
                <a:schemeClr val="accent2">
                  <a:lumMod val="50000"/>
                </a:schemeClr>
              </a:gs>
              <a:gs pos="27000">
                <a:srgbClr val="C00000"/>
              </a:gs>
              <a:gs pos="39000">
                <a:srgbClr val="FF0000"/>
              </a:gs>
              <a:gs pos="93000">
                <a:srgbClr val="66FF99"/>
              </a:gs>
              <a:gs pos="60853">
                <a:srgbClr val="F38B5D"/>
              </a:gs>
            </a:gsLst>
            <a:lin ang="16200000" scaled="1"/>
          </a:gradFill>
          <a:ln>
            <a:noFill/>
          </a:ln>
          <a:scene3d>
            <a:camera prst="orthographicFront"/>
            <a:lightRig rig="flat" dir="t">
              <a:rot lat="0" lon="0" rev="9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9712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strVal val="4/3*#ppt_w"/>
                                          </p:val>
                                        </p:tav>
                                        <p:tav tm="100000">
                                          <p:val>
                                            <p:strVal val="#ppt_w"/>
                                          </p:val>
                                        </p:tav>
                                      </p:tavLst>
                                    </p:anim>
                                    <p:anim calcmode="lin" valueType="num">
                                      <p:cBhvr>
                                        <p:cTn id="11" dur="2500" fill="hold"/>
                                        <p:tgtEl>
                                          <p:spTgt spid="5"/>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4425"/>
            <a:ext cx="9166880" cy="6840768"/>
          </a:xfrm>
          <a:prstGeom prst="rect">
            <a:avLst/>
          </a:prstGeom>
          <a:gradFill>
            <a:gsLst>
              <a:gs pos="0">
                <a:schemeClr val="accent2">
                  <a:lumMod val="50000"/>
                </a:schemeClr>
              </a:gs>
              <a:gs pos="47000">
                <a:srgbClr val="FF7D7D"/>
              </a:gs>
              <a:gs pos="26000">
                <a:srgbClr val="FE5551">
                  <a:lumMod val="99000"/>
                  <a:lumOff val="1000"/>
                </a:srgbClr>
              </a:gs>
              <a:gs pos="67000">
                <a:srgbClr val="F38B5D"/>
              </a:gs>
              <a:gs pos="90000">
                <a:srgbClr val="FFC000">
                  <a:lumMod val="45000"/>
                  <a:lumOff val="55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b="-91263"/>
          <a:stretch/>
        </p:blipFill>
        <p:spPr>
          <a:xfrm>
            <a:off x="0" y="0"/>
            <a:ext cx="9152747" cy="13116910"/>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chemeClr val="accent2">
                  <a:lumMod val="50000"/>
                </a:schemeClr>
              </a:gs>
              <a:gs pos="47000">
                <a:srgbClr val="FF7D7D"/>
              </a:gs>
              <a:gs pos="26000">
                <a:srgbClr val="FE5551">
                  <a:lumMod val="99000"/>
                  <a:lumOff val="1000"/>
                </a:srgbClr>
              </a:gs>
              <a:gs pos="67000">
                <a:srgbClr val="F38B5D"/>
              </a:gs>
              <a:gs pos="90000">
                <a:srgbClr val="FFC000">
                  <a:lumMod val="45000"/>
                  <a:lumOff val="55000"/>
                </a:srgbClr>
              </a:gs>
            </a:gsLst>
            <a:lin ang="16200000" scaled="1"/>
          </a:gradFill>
          <a:ln>
            <a:noFill/>
          </a:ln>
          <a:scene3d>
            <a:camera prst="orthographicFront"/>
            <a:lightRig rig="flat" dir="t">
              <a:rot lat="0" lon="0" rev="9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1834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2500" fill="hold"/>
                                        <p:tgtEl>
                                          <p:spTgt spid="2"/>
                                        </p:tgtEl>
                                        <p:attrNameLst>
                                          <p:attrName>ppt_w</p:attrName>
                                        </p:attrNameLst>
                                      </p:cBhvr>
                                      <p:tavLst>
                                        <p:tav tm="0">
                                          <p:val>
                                            <p:strVal val="4/3*#ppt_w"/>
                                          </p:val>
                                        </p:tav>
                                        <p:tav tm="100000">
                                          <p:val>
                                            <p:strVal val="#ppt_w"/>
                                          </p:val>
                                        </p:tav>
                                      </p:tavLst>
                                    </p:anim>
                                    <p:anim calcmode="lin" valueType="num">
                                      <p:cBhvr>
                                        <p:cTn id="11" dur="2500" fill="hold"/>
                                        <p:tgtEl>
                                          <p:spTgt spid="2"/>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edge">
                                      <p:cBhvr>
                                        <p:cTn id="1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79512" y="0"/>
            <a:ext cx="8964488"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5" name="4 Rectángulo"/>
          <p:cNvSpPr/>
          <p:nvPr/>
        </p:nvSpPr>
        <p:spPr>
          <a:xfrm>
            <a:off x="1547664" y="1124744"/>
            <a:ext cx="6408712" cy="4524315"/>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400" i="1" dirty="0" smtClean="0">
                <a:solidFill>
                  <a:srgbClr val="36174D"/>
                </a:solidFill>
                <a:latin typeface="Matura MT Script Capitals" panose="03020802060602070202" pitchFamily="66" charset="0"/>
              </a:rPr>
              <a:t>¿</a:t>
            </a:r>
            <a:r>
              <a:rPr lang="es-ES" sz="2400" i="1" dirty="0">
                <a:solidFill>
                  <a:srgbClr val="36174D"/>
                </a:solidFill>
                <a:latin typeface="Matura MT Script Capitals" panose="03020802060602070202" pitchFamily="66" charset="0"/>
              </a:rPr>
              <a:t>Quieres vivir libre?</a:t>
            </a:r>
          </a:p>
          <a:p>
            <a:pPr algn="ctr"/>
            <a:endParaRPr lang="es-ES" sz="2400" i="1" dirty="0">
              <a:solidFill>
                <a:srgbClr val="36174D"/>
              </a:solidFill>
              <a:latin typeface="Matura MT Script Capitals" panose="03020802060602070202" pitchFamily="66" charset="0"/>
            </a:endParaRPr>
          </a:p>
          <a:p>
            <a:pPr algn="ctr"/>
            <a:r>
              <a:rPr lang="es-ES" sz="2400" i="1" dirty="0">
                <a:solidFill>
                  <a:srgbClr val="36174D"/>
                </a:solidFill>
                <a:latin typeface="Matura MT Script Capitals" panose="03020802060602070202" pitchFamily="66" charset="0"/>
              </a:rPr>
              <a:t>Cuando escondes tus errores, vives preso, atado de tus mentiras y omisiones, hecho que sólo te ocasiona daño a ti, tanto en el presente como en el futuro. Cuando aprendes a conocerte en los aciertos y en los desaciertos, comienzas a hallar el camino de la sabiduría, porque más allá de un tropiezo, hay una ROCA (Jesucristo) que nos enseña el camino recto que debemos recorrer. </a:t>
            </a:r>
          </a:p>
          <a:p>
            <a:pPr algn="ctr"/>
            <a:endParaRPr lang="es-ES" sz="2400" i="1" dirty="0">
              <a:solidFill>
                <a:srgbClr val="36174D"/>
              </a:solidFill>
              <a:latin typeface="Matura MT Script Capitals" panose="03020802060602070202"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3" y="-19050"/>
            <a:ext cx="914400"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181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2880" y="37684"/>
            <a:ext cx="9166880" cy="6840768"/>
          </a:xfrm>
          <a:prstGeom prst="rect">
            <a:avLst/>
          </a:prstGeom>
          <a:gradFill>
            <a:gsLst>
              <a:gs pos="16000">
                <a:schemeClr val="accent2">
                  <a:lumMod val="50000"/>
                </a:schemeClr>
              </a:gs>
              <a:gs pos="41000">
                <a:srgbClr val="C00000"/>
              </a:gs>
              <a:gs pos="59000">
                <a:srgbClr val="FF0000"/>
              </a:gs>
              <a:gs pos="100000">
                <a:srgbClr val="66FF99"/>
              </a:gs>
              <a:gs pos="86000">
                <a:srgbClr val="F38B5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b="-94901"/>
          <a:stretch/>
        </p:blipFill>
        <p:spPr>
          <a:xfrm>
            <a:off x="0" y="0"/>
            <a:ext cx="9144000" cy="13366376"/>
          </a:xfrm>
          <a:prstGeom prst="rect">
            <a:avLst/>
          </a:prstGeom>
          <a:noFill/>
          <a:ln>
            <a:noFill/>
          </a:ln>
        </p:spPr>
      </p:pic>
      <p:sp>
        <p:nvSpPr>
          <p:cNvPr id="4"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000">
                <a:schemeClr val="accent2">
                  <a:lumMod val="50000"/>
                </a:schemeClr>
              </a:gs>
              <a:gs pos="41000">
                <a:srgbClr val="C00000"/>
              </a:gs>
              <a:gs pos="59000">
                <a:srgbClr val="FF0000"/>
              </a:gs>
              <a:gs pos="100000">
                <a:srgbClr val="66FF99"/>
              </a:gs>
              <a:gs pos="86000">
                <a:srgbClr val="F38B5D"/>
              </a:gs>
            </a:gsLst>
            <a:lin ang="16200000" scaled="1"/>
          </a:gradFill>
          <a:ln>
            <a:noFill/>
          </a:ln>
          <a:scene3d>
            <a:camera prst="orthographicFront"/>
            <a:lightRig rig="flat" dir="t">
              <a:rot lat="0" lon="0" rev="9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0211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0867" y="17232"/>
            <a:ext cx="9166880" cy="6840768"/>
          </a:xfrm>
          <a:prstGeom prst="rect">
            <a:avLst/>
          </a:prstGeom>
          <a:gradFill>
            <a:gsLst>
              <a:gs pos="8000">
                <a:srgbClr val="002060"/>
              </a:gs>
              <a:gs pos="44000">
                <a:srgbClr val="571AFD"/>
              </a:gs>
              <a:gs pos="23000">
                <a:srgbClr val="6600FF"/>
              </a:gs>
              <a:gs pos="95417">
                <a:srgbClr val="66FF99">
                  <a:lumMod val="0"/>
                  <a:lumOff val="100000"/>
                </a:srgbClr>
              </a:gs>
              <a:gs pos="80000">
                <a:srgbClr val="66FF99"/>
              </a:gs>
              <a:gs pos="74000">
                <a:srgbClr val="00B0F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7"/>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2500"/>
          <a:stretch/>
        </p:blipFill>
        <p:spPr>
          <a:xfrm>
            <a:off x="0" y="0"/>
            <a:ext cx="9144000" cy="13887450"/>
          </a:xfrm>
          <a:prstGeom prst="rect">
            <a:avLst/>
          </a:prstGeom>
          <a:noFill/>
          <a:ln>
            <a:noFill/>
          </a:ln>
        </p:spPr>
      </p:pic>
      <p:sp>
        <p:nvSpPr>
          <p:cNvPr id="3" name="4 Doble onda"/>
          <p:cNvSpPr/>
          <p:nvPr/>
        </p:nvSpPr>
        <p:spPr>
          <a:xfrm>
            <a:off x="-28550" y="6021288"/>
            <a:ext cx="9209062" cy="83671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8000">
                <a:srgbClr val="002060"/>
              </a:gs>
              <a:gs pos="44000">
                <a:srgbClr val="571AFD"/>
              </a:gs>
              <a:gs pos="23000">
                <a:srgbClr val="6600FF"/>
              </a:gs>
              <a:gs pos="95417">
                <a:srgbClr val="66FF99">
                  <a:lumMod val="0"/>
                  <a:lumOff val="100000"/>
                </a:srgbClr>
              </a:gs>
              <a:gs pos="80000">
                <a:srgbClr val="66FF99"/>
              </a:gs>
              <a:gs pos="74000">
                <a:srgbClr val="00B0F0"/>
              </a:gs>
            </a:gsLst>
            <a:lin ang="16200000" scaled="1"/>
            <a:tileRect/>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7219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51512"/>
            <a:ext cx="9166880" cy="6840768"/>
          </a:xfrm>
          <a:prstGeom prst="rect">
            <a:avLst/>
          </a:prstGeom>
          <a:gradFill>
            <a:gsLst>
              <a:gs pos="16000">
                <a:schemeClr val="accent2">
                  <a:lumMod val="50000"/>
                </a:schemeClr>
              </a:gs>
              <a:gs pos="27000">
                <a:srgbClr val="C00000"/>
              </a:gs>
              <a:gs pos="39000">
                <a:srgbClr val="FF0066"/>
              </a:gs>
              <a:gs pos="100000">
                <a:srgbClr val="66FF99"/>
              </a:gs>
              <a:gs pos="86000">
                <a:srgbClr val="F38B5D"/>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0"/>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9585"/>
          <a:stretch/>
        </p:blipFill>
        <p:spPr>
          <a:xfrm>
            <a:off x="0" y="-1"/>
            <a:ext cx="9144000" cy="13687425"/>
          </a:xfrm>
          <a:prstGeom prst="rect">
            <a:avLst/>
          </a:prstGeom>
          <a:noFill/>
          <a:ln>
            <a:noFill/>
          </a:ln>
        </p:spPr>
      </p:pic>
      <p:sp>
        <p:nvSpPr>
          <p:cNvPr id="3" name="4 Doble onda"/>
          <p:cNvSpPr/>
          <p:nvPr/>
        </p:nvSpPr>
        <p:spPr>
          <a:xfrm>
            <a:off x="-28550" y="5889598"/>
            <a:ext cx="9209062" cy="96840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16000">
                <a:schemeClr val="accent2">
                  <a:lumMod val="50000"/>
                </a:schemeClr>
              </a:gs>
              <a:gs pos="27000">
                <a:srgbClr val="C00000"/>
              </a:gs>
              <a:gs pos="39000">
                <a:srgbClr val="FF0066"/>
              </a:gs>
              <a:gs pos="100000">
                <a:srgbClr val="66FF99"/>
              </a:gs>
              <a:gs pos="86000">
                <a:srgbClr val="F38B5D"/>
              </a:gs>
            </a:gsLst>
            <a:lin ang="16200000" scaled="1"/>
            <a:tileRect/>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3763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5513"/>
            <a:ext cx="9166880" cy="6840768"/>
          </a:xfrm>
          <a:prstGeom prst="rect">
            <a:avLst/>
          </a:prstGeom>
          <a:gradFill>
            <a:gsLst>
              <a:gs pos="1667">
                <a:srgbClr val="C00000">
                  <a:lumMod val="22000"/>
                </a:srgbClr>
              </a:gs>
              <a:gs pos="9000">
                <a:srgbClr val="C00000">
                  <a:lumMod val="20000"/>
                </a:srgbClr>
              </a:gs>
              <a:gs pos="59000">
                <a:srgbClr val="CCFF33"/>
              </a:gs>
              <a:gs pos="85000">
                <a:schemeClr val="tx1"/>
              </a:gs>
              <a:gs pos="33000">
                <a:srgbClr val="00B050">
                  <a:lumMod val="84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9166"/>
          <a:stretch/>
        </p:blipFill>
        <p:spPr>
          <a:xfrm>
            <a:off x="0" y="0"/>
            <a:ext cx="9144000" cy="13658850"/>
          </a:xfrm>
          <a:prstGeom prst="rect">
            <a:avLst/>
          </a:prstGeom>
          <a:noFill/>
          <a:ln>
            <a:noFill/>
          </a:ln>
        </p:spPr>
      </p:pic>
      <p:sp>
        <p:nvSpPr>
          <p:cNvPr id="3" name="4 Doble onda"/>
          <p:cNvSpPr/>
          <p:nvPr/>
        </p:nvSpPr>
        <p:spPr>
          <a:xfrm>
            <a:off x="0" y="5994873"/>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667">
                <a:srgbClr val="C00000">
                  <a:lumMod val="22000"/>
                </a:srgbClr>
              </a:gs>
              <a:gs pos="9000">
                <a:srgbClr val="C00000">
                  <a:lumMod val="20000"/>
                </a:srgbClr>
              </a:gs>
              <a:gs pos="59000">
                <a:srgbClr val="CCFF33"/>
              </a:gs>
              <a:gs pos="85000">
                <a:schemeClr val="tx1"/>
              </a:gs>
              <a:gs pos="33000">
                <a:srgbClr val="00B050">
                  <a:lumMod val="84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1707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7313"/>
            <a:ext cx="9166880" cy="6840768"/>
          </a:xfrm>
          <a:prstGeom prst="rect">
            <a:avLst/>
          </a:prstGeom>
          <a:gradFill>
            <a:gsLst>
              <a:gs pos="60000">
                <a:srgbClr val="FF00FF"/>
              </a:gs>
              <a:gs pos="0">
                <a:schemeClr val="accent2">
                  <a:lumMod val="50000"/>
                </a:schemeClr>
              </a:gs>
              <a:gs pos="13000">
                <a:srgbClr val="C00000">
                  <a:lumMod val="71000"/>
                </a:srgbClr>
              </a:gs>
              <a:gs pos="42000">
                <a:srgbClr val="FF3399"/>
              </a:gs>
              <a:gs pos="98000">
                <a:srgbClr val="FFFF00"/>
              </a:gs>
              <a:gs pos="100000">
                <a:srgbClr val="FFFF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b="-89804"/>
          <a:stretch/>
        </p:blipFill>
        <p:spPr>
          <a:xfrm>
            <a:off x="0" y="-1"/>
            <a:ext cx="9144000" cy="13016753"/>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60000">
                <a:srgbClr val="FF00FF"/>
              </a:gs>
              <a:gs pos="0">
                <a:schemeClr val="accent2">
                  <a:lumMod val="50000"/>
                </a:schemeClr>
              </a:gs>
              <a:gs pos="13000">
                <a:srgbClr val="C00000">
                  <a:lumMod val="71000"/>
                </a:srgbClr>
              </a:gs>
              <a:gs pos="42000">
                <a:srgbClr val="FF3399"/>
              </a:gs>
              <a:gs pos="98000">
                <a:srgbClr val="FFFF00"/>
              </a:gs>
              <a:gs pos="100000">
                <a:srgbClr val="FFFF00"/>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8047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79512" y="0"/>
            <a:ext cx="8964488" cy="6867773"/>
          </a:xfrm>
          <a:prstGeom prst="rect">
            <a:avLst/>
          </a:prstGeom>
          <a:gradFill>
            <a:gsLst>
              <a:gs pos="81000">
                <a:srgbClr val="FF66FF">
                  <a:lumMod val="38000"/>
                  <a:lumOff val="62000"/>
                </a:srgbClr>
              </a:gs>
              <a:gs pos="0">
                <a:srgbClr val="591D96"/>
              </a:gs>
              <a:gs pos="40000">
                <a:srgbClr val="F7C4FA"/>
              </a:gs>
              <a:gs pos="14000">
                <a:srgbClr val="905CB4">
                  <a:lumMod val="67000"/>
                  <a:lumOff val="33000"/>
                </a:srgbClr>
              </a:gs>
              <a:gs pos="0">
                <a:srgbClr val="6600FF">
                  <a:lumMod val="31000"/>
                </a:srgbClr>
              </a:gs>
              <a:gs pos="100000">
                <a:schemeClr val="accent6">
                  <a:lumMod val="26000"/>
                  <a:lumOff val="74000"/>
                </a:schemeClr>
              </a:gs>
              <a:gs pos="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43608" y="332656"/>
            <a:ext cx="7560840" cy="6247864"/>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000" i="1" dirty="0" smtClean="0">
                <a:solidFill>
                  <a:srgbClr val="36174D"/>
                </a:solidFill>
                <a:latin typeface="Matura MT Script Capitals" panose="03020802060602070202" pitchFamily="66" charset="0"/>
              </a:rPr>
              <a:t>Dice </a:t>
            </a:r>
            <a:r>
              <a:rPr lang="es-ES" sz="2000" i="1" dirty="0">
                <a:solidFill>
                  <a:srgbClr val="36174D"/>
                </a:solidFill>
                <a:latin typeface="Matura MT Script Capitals" panose="03020802060602070202" pitchFamily="66" charset="0"/>
              </a:rPr>
              <a:t>el Salmo 32:5 “Mi pecado te declaré, y no encubrí mi iniquidad.</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Dije: Confesaré mis transgresiones a Dios; y tú perdonaste la maldad de mi pecado”.</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Tenemos que pedirle a Dios que nos perdone. Es necesario pedirle perdón por todos nuestros pecados y rogar que nos alumbre, nos haga entender y nos dé a conocer cuáles son los pecados que hemos cometido en ignorancia.</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¡Que no nos justifiquemos detrás de la ignorancia! Dios quiere liberarte del espíritu de error; la palabra error es también, sinónimo de engaño. Uno comete errores porque está engañado, porque está creyendo algo que no debe creer. Quebrántate, humíllate en oración delante de Dios y permite que su Palabra, la Santa Biblia, te alumbre. No justifiques tus pecados, simplemente saca la tapa y permite que Dios te limpie. El que justifica sus pecados y no los confiesa a Dios, desafortunadamente estará yendo rumbo al infierno, a la condenación eterna, </a:t>
            </a:r>
          </a:p>
        </p:txBody>
      </p:sp>
    </p:spTree>
    <p:extLst>
      <p:ext uri="{BB962C8B-B14F-4D97-AF65-F5344CB8AC3E}">
        <p14:creationId xmlns:p14="http://schemas.microsoft.com/office/powerpoint/2010/main" val="90536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750" fill="hold"/>
                                        <p:tgtEl>
                                          <p:spTgt spid="8"/>
                                        </p:tgtEl>
                                        <p:attrNameLst>
                                          <p:attrName>ppt_w</p:attrName>
                                        </p:attrNameLst>
                                      </p:cBhvr>
                                      <p:tavLst>
                                        <p:tav tm="0">
                                          <p:val>
                                            <p:fltVal val="0"/>
                                          </p:val>
                                        </p:tav>
                                        <p:tav tm="100000">
                                          <p:val>
                                            <p:strVal val="#ppt_w"/>
                                          </p:val>
                                        </p:tav>
                                      </p:tavLst>
                                    </p:anim>
                                    <p:anim calcmode="lin" valueType="num">
                                      <p:cBhvr>
                                        <p:cTn id="8" dur="2750" fill="hold"/>
                                        <p:tgtEl>
                                          <p:spTgt spid="8"/>
                                        </p:tgtEl>
                                        <p:attrNameLst>
                                          <p:attrName>ppt_h</p:attrName>
                                        </p:attrNameLst>
                                      </p:cBhvr>
                                      <p:tavLst>
                                        <p:tav tm="0">
                                          <p:val>
                                            <p:fltVal val="0"/>
                                          </p:val>
                                        </p:tav>
                                        <p:tav tm="100000">
                                          <p:val>
                                            <p:strVal val="#ppt_h"/>
                                          </p:val>
                                        </p:tav>
                                      </p:tavLst>
                                    </p:anim>
                                    <p:anim calcmode="lin" valueType="num">
                                      <p:cBhvr>
                                        <p:cTn id="9" dur="2750" fill="hold"/>
                                        <p:tgtEl>
                                          <p:spTgt spid="8"/>
                                        </p:tgtEl>
                                        <p:attrNameLst>
                                          <p:attrName>ppt_x</p:attrName>
                                        </p:attrNameLst>
                                      </p:cBhvr>
                                      <p:tavLst>
                                        <p:tav tm="0">
                                          <p:val>
                                            <p:fltVal val="0.5"/>
                                          </p:val>
                                        </p:tav>
                                        <p:tav tm="100000">
                                          <p:val>
                                            <p:strVal val="#ppt_x"/>
                                          </p:val>
                                        </p:tav>
                                      </p:tavLst>
                                    </p:anim>
                                    <p:anim calcmode="lin" valueType="num">
                                      <p:cBhvr>
                                        <p:cTn id="10" dur="2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2617" y="-15699"/>
            <a:ext cx="9166880" cy="6840768"/>
          </a:xfrm>
          <a:prstGeom prst="rect">
            <a:avLst/>
          </a:prstGeom>
          <a:gradFill>
            <a:gsLst>
              <a:gs pos="78000">
                <a:srgbClr val="FF7A00"/>
              </a:gs>
              <a:gs pos="0">
                <a:srgbClr val="FF0300"/>
              </a:gs>
            </a:gsLst>
            <a:lin ang="16200000" scaled="0"/>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2880" y="0"/>
            <a:ext cx="9166880" cy="6840768"/>
          </a:xfrm>
          <a:prstGeom prst="rect">
            <a:avLst/>
          </a:prstGeom>
          <a:gradFill>
            <a:gsLst>
              <a:gs pos="0">
                <a:srgbClr val="C00000">
                  <a:lumMod val="20000"/>
                </a:srgbClr>
              </a:gs>
              <a:gs pos="81000">
                <a:srgbClr val="66FF99"/>
              </a:gs>
              <a:gs pos="100000">
                <a:schemeClr val="tx1"/>
              </a:gs>
              <a:gs pos="33000">
                <a:srgbClr val="00B050">
                  <a:lumMod val="84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8"/>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5417"/>
          <a:stretch/>
        </p:blipFill>
        <p:spPr>
          <a:xfrm>
            <a:off x="0" y="0"/>
            <a:ext cx="9144000" cy="13401675"/>
          </a:xfrm>
          <a:prstGeom prst="rect">
            <a:avLst/>
          </a:prstGeom>
          <a:noFill/>
          <a:ln>
            <a:noFill/>
          </a:ln>
        </p:spPr>
      </p:pic>
      <p:sp>
        <p:nvSpPr>
          <p:cNvPr id="3" name="4 Doble onda"/>
          <p:cNvSpPr/>
          <p:nvPr/>
        </p:nvSpPr>
        <p:spPr>
          <a:xfrm>
            <a:off x="0" y="5877272"/>
            <a:ext cx="9209062" cy="998917"/>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C00000">
                  <a:lumMod val="20000"/>
                </a:srgbClr>
              </a:gs>
              <a:gs pos="59000">
                <a:srgbClr val="66FF99"/>
              </a:gs>
              <a:gs pos="85000">
                <a:schemeClr val="tx1"/>
              </a:gs>
              <a:gs pos="33000">
                <a:srgbClr val="00B050">
                  <a:lumMod val="84000"/>
                </a:srgbClr>
              </a:gs>
            </a:gsLst>
            <a:lin ang="16200000" scaled="1"/>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235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3114" y="0"/>
            <a:ext cx="9166880" cy="6840768"/>
          </a:xfrm>
          <a:prstGeom prst="rect">
            <a:avLst/>
          </a:prstGeom>
          <a:gradFill>
            <a:gsLst>
              <a:gs pos="47000">
                <a:srgbClr val="FF00FF"/>
              </a:gs>
              <a:gs pos="16000">
                <a:schemeClr val="accent2">
                  <a:lumMod val="50000"/>
                </a:schemeClr>
              </a:gs>
              <a:gs pos="27000">
                <a:srgbClr val="C00000"/>
              </a:gs>
              <a:gs pos="41000">
                <a:srgbClr val="FF0066"/>
              </a:gs>
              <a:gs pos="86000">
                <a:srgbClr val="6600FF">
                  <a:lumMod val="33000"/>
                  <a:lumOff val="67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1667"/>
          <a:stretch/>
        </p:blipFill>
        <p:spPr>
          <a:xfrm>
            <a:off x="0" y="0"/>
            <a:ext cx="9144000" cy="13830300"/>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7000">
                <a:srgbClr val="FF00FF"/>
              </a:gs>
              <a:gs pos="16000">
                <a:schemeClr val="accent2">
                  <a:lumMod val="50000"/>
                </a:schemeClr>
              </a:gs>
              <a:gs pos="27000">
                <a:srgbClr val="C00000"/>
              </a:gs>
              <a:gs pos="41000">
                <a:srgbClr val="FF0066"/>
              </a:gs>
              <a:gs pos="86000">
                <a:srgbClr val="6600FF">
                  <a:lumMod val="33000"/>
                  <a:lumOff val="67000"/>
                </a:srgbClr>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3514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9397" y="0"/>
            <a:ext cx="9166880" cy="6840768"/>
          </a:xfrm>
          <a:prstGeom prst="rect">
            <a:avLst/>
          </a:prstGeom>
          <a:gradFill>
            <a:gsLst>
              <a:gs pos="0">
                <a:srgbClr val="7030A0"/>
              </a:gs>
              <a:gs pos="10000">
                <a:srgbClr val="FFC000">
                  <a:lumMod val="55000"/>
                  <a:lumOff val="45000"/>
                </a:srgbClr>
              </a:gs>
              <a:gs pos="22000">
                <a:srgbClr val="FF00FF">
                  <a:lumMod val="61000"/>
                </a:srgbClr>
              </a:gs>
              <a:gs pos="93000">
                <a:srgbClr val="92D050">
                  <a:lumMod val="89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1251"/>
          <a:stretch/>
        </p:blipFill>
        <p:spPr>
          <a:xfrm>
            <a:off x="0" y="-1"/>
            <a:ext cx="9144000" cy="13801725"/>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7030A0"/>
              </a:gs>
              <a:gs pos="10000">
                <a:srgbClr val="FFC000">
                  <a:lumMod val="55000"/>
                  <a:lumOff val="45000"/>
                </a:srgbClr>
              </a:gs>
              <a:gs pos="22000">
                <a:srgbClr val="FF00FF">
                  <a:lumMod val="61000"/>
                </a:srgbClr>
              </a:gs>
              <a:gs pos="93000">
                <a:srgbClr val="92D050">
                  <a:lumMod val="89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9454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66880" cy="6840768"/>
          </a:xfrm>
          <a:prstGeom prst="rect">
            <a:avLst/>
          </a:prstGeom>
          <a:gradFill>
            <a:gsLst>
              <a:gs pos="8000">
                <a:schemeClr val="accent3">
                  <a:lumMod val="31000"/>
                </a:schemeClr>
              </a:gs>
              <a:gs pos="41000">
                <a:schemeClr val="accent3">
                  <a:lumMod val="75000"/>
                </a:schemeClr>
              </a:gs>
              <a:gs pos="98000">
                <a:srgbClr val="66FF99">
                  <a:lumMod val="0"/>
                  <a:lumOff val="100000"/>
                </a:srgbClr>
              </a:gs>
              <a:gs pos="70000">
                <a:srgbClr val="FFC0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6"/>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102082"/>
          <a:stretch/>
        </p:blipFill>
        <p:spPr>
          <a:xfrm>
            <a:off x="0" y="-1"/>
            <a:ext cx="9144000" cy="13858875"/>
          </a:xfrm>
          <a:prstGeom prst="rect">
            <a:avLst/>
          </a:prstGeom>
          <a:noFill/>
          <a:ln>
            <a:noFill/>
          </a:ln>
        </p:spPr>
      </p:pic>
      <p:sp>
        <p:nvSpPr>
          <p:cNvPr id="3" name="4 Doble onda"/>
          <p:cNvSpPr/>
          <p:nvPr/>
        </p:nvSpPr>
        <p:spPr>
          <a:xfrm>
            <a:off x="-28550" y="6021288"/>
            <a:ext cx="9209062" cy="83671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8000">
                <a:schemeClr val="accent3">
                  <a:lumMod val="31000"/>
                </a:schemeClr>
              </a:gs>
              <a:gs pos="41000">
                <a:schemeClr val="accent3">
                  <a:lumMod val="75000"/>
                </a:schemeClr>
              </a:gs>
              <a:gs pos="98000">
                <a:srgbClr val="66FF99">
                  <a:lumMod val="0"/>
                  <a:lumOff val="100000"/>
                </a:srgbClr>
              </a:gs>
              <a:gs pos="70000">
                <a:srgbClr val="FFC000"/>
              </a:gs>
            </a:gsLst>
            <a:lin ang="16200000" scaled="1"/>
            <a:tileRect/>
          </a:gradFill>
          <a:ln>
            <a:noFill/>
          </a:ln>
          <a:scene3d>
            <a:camera prst="orthographicFront"/>
            <a:lightRig rig="flat" dir="t">
              <a:rot lat="0" lon="0" rev="5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9737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943"/>
            <a:ext cx="9144000" cy="6840768"/>
          </a:xfrm>
          <a:prstGeom prst="rect">
            <a:avLst/>
          </a:prstGeom>
          <a:gradFill>
            <a:gsLst>
              <a:gs pos="46000">
                <a:srgbClr val="FF0000"/>
              </a:gs>
              <a:gs pos="16000">
                <a:schemeClr val="accent2">
                  <a:lumMod val="50000"/>
                </a:schemeClr>
              </a:gs>
              <a:gs pos="27000">
                <a:srgbClr val="C00000"/>
              </a:gs>
              <a:gs pos="56000">
                <a:srgbClr val="FF0066"/>
              </a:gs>
              <a:gs pos="92000">
                <a:srgbClr val="FFC0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RECONOCE TUS ERRORES Y SERAS LIBREEEEEEEEEEEEEEE [Autoguardado]"/>
          <p:cNvPicPr>
            <a:picLocks noGrp="1" noChangeAspect="1"/>
          </p:cNvPicPr>
          <p:nvPr isPhoto="1"/>
        </p:nvPicPr>
        <p:blipFill rotWithShape="1">
          <a:blip r:embed="rId2">
            <a:lum/>
            <a:extLst>
              <a:ext uri="{28A0092B-C50C-407E-A947-70E740481C1C}">
                <a14:useLocalDpi xmlns:a14="http://schemas.microsoft.com/office/drawing/2010/main" val="0"/>
              </a:ext>
            </a:extLst>
          </a:blip>
          <a:srcRect t="1" b="-89090"/>
          <a:stretch/>
        </p:blipFill>
        <p:spPr>
          <a:xfrm>
            <a:off x="0" y="-1"/>
            <a:ext cx="9144000" cy="12967855"/>
          </a:xfrm>
          <a:prstGeom prst="rect">
            <a:avLst/>
          </a:prstGeom>
          <a:noFill/>
          <a:ln>
            <a:noFill/>
          </a:ln>
        </p:spPr>
      </p:pic>
      <p:sp>
        <p:nvSpPr>
          <p:cNvPr id="3" name="4 Doble onda"/>
          <p:cNvSpPr/>
          <p:nvPr/>
        </p:nvSpPr>
        <p:spPr>
          <a:xfrm>
            <a:off x="-28550" y="5889598"/>
            <a:ext cx="9209062" cy="96840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46000">
                <a:srgbClr val="FF0000"/>
              </a:gs>
              <a:gs pos="16000">
                <a:schemeClr val="accent2">
                  <a:lumMod val="50000"/>
                </a:schemeClr>
              </a:gs>
              <a:gs pos="27000">
                <a:srgbClr val="C00000"/>
              </a:gs>
              <a:gs pos="56000">
                <a:srgbClr val="FF0066"/>
              </a:gs>
              <a:gs pos="92000">
                <a:srgbClr val="FFC000"/>
              </a:gs>
            </a:gsLst>
            <a:lin ang="16200000" scaled="1"/>
            <a:tileRect/>
          </a:gradFill>
          <a:ln>
            <a:noFill/>
          </a:ln>
          <a:scene3d>
            <a:camera prst="orthographicFront"/>
            <a:lightRig rig="flat"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6414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79512" y="0"/>
            <a:ext cx="8964488"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331640" y="980728"/>
            <a:ext cx="6984776" cy="5324535"/>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000" i="1" dirty="0" smtClean="0">
                <a:solidFill>
                  <a:srgbClr val="36174D"/>
                </a:solidFill>
                <a:latin typeface="Matura MT Script Capitals" panose="03020802060602070202" pitchFamily="66" charset="0"/>
              </a:rPr>
              <a:t>Si </a:t>
            </a:r>
            <a:r>
              <a:rPr lang="es-ES" sz="2000" i="1" dirty="0">
                <a:solidFill>
                  <a:srgbClr val="36174D"/>
                </a:solidFill>
                <a:latin typeface="Matura MT Script Capitals" panose="03020802060602070202" pitchFamily="66" charset="0"/>
              </a:rPr>
              <a:t>quieres recibir salvación y perdón, haz esta oración en la intimidad de tu corazón:</a:t>
            </a:r>
          </a:p>
          <a:p>
            <a:pPr algn="ctr"/>
            <a:endParaRPr lang="es-ES" sz="20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Padre querido, reconozco que tu palabra es verdad, que tú no mientes sino que eres un Dios que revela la verdad y saca a luz la mentira y el engaño. Me presento delante de ti, cansado de cometer errores; te pido que me ilumines y me perdones por todos y cada uno de los errores que he cometido. ¡Necesito de ti! ¡No quiero errar más! Señor, líbrame de todo espíritu de error, líbrame de los pecados que he cometido en ignorancia, de los pecados ocultos, recibo tu perdón, por la fe en la sangre preciosa de Jesús. No permitas que siga en la ceguera de mis errores, guíame por tu Espíritu Santo, en el nombre de Jesús, amén”. </a:t>
            </a:r>
          </a:p>
          <a:p>
            <a:pPr algn="ctr"/>
            <a:endParaRPr lang="es-ES" sz="2000" i="1" dirty="0">
              <a:solidFill>
                <a:srgbClr val="36174D"/>
              </a:solidFill>
              <a:latin typeface="Matura MT Script Capitals" panose="03020802060602070202" pitchFamily="66" charset="0"/>
            </a:endParaRPr>
          </a:p>
          <a:p>
            <a:pPr algn="ctr"/>
            <a:endParaRPr lang="es-ES" sz="2000" i="1" dirty="0">
              <a:solidFill>
                <a:srgbClr val="36174D"/>
              </a:solidFill>
              <a:latin typeface="Matura MT Script Capitals" panose="03020802060602070202" pitchFamily="66" charset="0"/>
            </a:endParaRPr>
          </a:p>
          <a:p>
            <a:pPr algn="ctr"/>
            <a:endParaRPr lang="es-ES" sz="20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282825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259" y="17232"/>
            <a:ext cx="9166880" cy="6840768"/>
          </a:xfrm>
          <a:prstGeom prst="rect">
            <a:avLst/>
          </a:prstGeom>
          <a:gradFill>
            <a:gsLst>
              <a:gs pos="16000">
                <a:schemeClr val="accent2">
                  <a:lumMod val="50000"/>
                </a:schemeClr>
              </a:gs>
              <a:gs pos="27000">
                <a:srgbClr val="C00000"/>
              </a:gs>
              <a:gs pos="51000">
                <a:srgbClr val="FF0000"/>
              </a:gs>
              <a:gs pos="100000">
                <a:srgbClr val="66FF99"/>
              </a:gs>
              <a:gs pos="86000">
                <a:srgbClr val="FFC000"/>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3"/>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7083"/>
          <a:stretch/>
        </p:blipFill>
        <p:spPr>
          <a:xfrm>
            <a:off x="0" y="-1"/>
            <a:ext cx="9144000" cy="13515975"/>
          </a:xfrm>
          <a:prstGeom prst="rect">
            <a:avLst/>
          </a:prstGeom>
          <a:noFill/>
          <a:ln>
            <a:noFill/>
          </a:ln>
        </p:spPr>
      </p:pic>
      <p:sp>
        <p:nvSpPr>
          <p:cNvPr id="3" name="4 Doble onda"/>
          <p:cNvSpPr/>
          <p:nvPr/>
        </p:nvSpPr>
        <p:spPr>
          <a:xfrm>
            <a:off x="-28550" y="5949280"/>
            <a:ext cx="9209062" cy="908719"/>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 name="connsiteX0" fmla="*/ 0 w 9140180"/>
              <a:gd name="connsiteY0" fmla="*/ 23564 h 880814"/>
              <a:gd name="connsiteX1" fmla="*/ 4682242 w 9140180"/>
              <a:gd name="connsiteY1" fmla="*/ 268764 h 880814"/>
              <a:gd name="connsiteX2" fmla="*/ 9121130 w 9140180"/>
              <a:gd name="connsiteY2" fmla="*/ 23564 h 880814"/>
              <a:gd name="connsiteX3" fmla="*/ 9140180 w 9140180"/>
              <a:gd name="connsiteY3" fmla="*/ 880814 h 880814"/>
              <a:gd name="connsiteX4" fmla="*/ 4570090 w 9140180"/>
              <a:gd name="connsiteY4" fmla="*/ 861764 h 880814"/>
              <a:gd name="connsiteX5" fmla="*/ 9525 w 9140180"/>
              <a:gd name="connsiteY5" fmla="*/ 880814 h 880814"/>
              <a:gd name="connsiteX6" fmla="*/ 0 w 9140180"/>
              <a:gd name="connsiteY6" fmla="*/ 23564 h 880814"/>
              <a:gd name="connsiteX0" fmla="*/ 0 w 9140180"/>
              <a:gd name="connsiteY0" fmla="*/ 111151 h 968401"/>
              <a:gd name="connsiteX1" fmla="*/ 4682242 w 9140180"/>
              <a:gd name="connsiteY1" fmla="*/ 356351 h 968401"/>
              <a:gd name="connsiteX2" fmla="*/ 9121130 w 9140180"/>
              <a:gd name="connsiteY2" fmla="*/ 111151 h 968401"/>
              <a:gd name="connsiteX3" fmla="*/ 9140180 w 9140180"/>
              <a:gd name="connsiteY3" fmla="*/ 968401 h 968401"/>
              <a:gd name="connsiteX4" fmla="*/ 4570090 w 9140180"/>
              <a:gd name="connsiteY4" fmla="*/ 949351 h 968401"/>
              <a:gd name="connsiteX5" fmla="*/ 9525 w 9140180"/>
              <a:gd name="connsiteY5" fmla="*/ 968401 h 968401"/>
              <a:gd name="connsiteX6" fmla="*/ 0 w 9140180"/>
              <a:gd name="connsiteY6" fmla="*/ 111151 h 96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968401">
                <a:moveTo>
                  <a:pt x="0" y="111151"/>
                </a:moveTo>
                <a:cubicBezTo>
                  <a:pt x="3391623" y="-402382"/>
                  <a:pt x="3933579" y="1070726"/>
                  <a:pt x="4682242" y="356351"/>
                </a:cubicBezTo>
                <a:cubicBezTo>
                  <a:pt x="5430905" y="-358024"/>
                  <a:pt x="7200892" y="1273201"/>
                  <a:pt x="9121130" y="111151"/>
                </a:cubicBezTo>
                <a:lnTo>
                  <a:pt x="9140180" y="968401"/>
                </a:lnTo>
                <a:lnTo>
                  <a:pt x="4570090" y="949351"/>
                </a:lnTo>
                <a:lnTo>
                  <a:pt x="9525" y="968401"/>
                </a:lnTo>
                <a:lnTo>
                  <a:pt x="0" y="111151"/>
                </a:lnTo>
                <a:close/>
              </a:path>
            </a:pathLst>
          </a:custGeom>
          <a:gradFill flip="none" rotWithShape="1">
            <a:gsLst>
              <a:gs pos="16000">
                <a:schemeClr val="accent2">
                  <a:lumMod val="50000"/>
                </a:schemeClr>
              </a:gs>
              <a:gs pos="27000">
                <a:srgbClr val="C00000"/>
              </a:gs>
              <a:gs pos="51000">
                <a:srgbClr val="FF0000"/>
              </a:gs>
              <a:gs pos="100000">
                <a:srgbClr val="66FF99"/>
              </a:gs>
              <a:gs pos="86000">
                <a:srgbClr val="FFC000"/>
              </a:gs>
            </a:gsLst>
            <a:lin ang="16200000" scaled="1"/>
            <a:tileRect/>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212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999" y="17232"/>
            <a:ext cx="9166880" cy="6840768"/>
          </a:xfrm>
          <a:prstGeom prst="rect">
            <a:avLst/>
          </a:prstGeom>
          <a:gradFill>
            <a:gsLst>
              <a:gs pos="2500">
                <a:srgbClr val="6600FF">
                  <a:lumMod val="31000"/>
                </a:srgbClr>
              </a:gs>
              <a:gs pos="18000">
                <a:srgbClr val="6600FF">
                  <a:lumMod val="53000"/>
                </a:srgbClr>
              </a:gs>
              <a:gs pos="39000">
                <a:srgbClr val="7030A0"/>
              </a:gs>
              <a:gs pos="93000">
                <a:srgbClr val="C4D6EB"/>
              </a:gs>
              <a:gs pos="80000">
                <a:schemeClr val="accent6">
                  <a:lumMod val="40000"/>
                  <a:lumOff val="60000"/>
                </a:scheme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9"/>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8752"/>
          <a:stretch/>
        </p:blipFill>
        <p:spPr>
          <a:xfrm>
            <a:off x="0" y="-1"/>
            <a:ext cx="9144000" cy="13630275"/>
          </a:xfrm>
          <a:prstGeom prst="rect">
            <a:avLst/>
          </a:prstGeom>
          <a:noFill/>
          <a:ln>
            <a:noFill/>
          </a:ln>
        </p:spPr>
      </p:pic>
      <p:sp>
        <p:nvSpPr>
          <p:cNvPr id="3" name="4 Doble onda"/>
          <p:cNvSpPr/>
          <p:nvPr/>
        </p:nvSpPr>
        <p:spPr>
          <a:xfrm flipH="1">
            <a:off x="-32942"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93000">
                <a:srgbClr val="C4D6EB"/>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22291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880" y="0"/>
            <a:ext cx="9166880" cy="6840768"/>
          </a:xfrm>
          <a:prstGeom prst="rect">
            <a:avLst/>
          </a:prstGeom>
          <a:gradFill>
            <a:gsLst>
              <a:gs pos="44000">
                <a:srgbClr val="FF66CC"/>
              </a:gs>
              <a:gs pos="85000">
                <a:srgbClr val="002060">
                  <a:lumMod val="4000"/>
                  <a:lumOff val="96000"/>
                </a:srgbClr>
              </a:gs>
              <a:gs pos="11000">
                <a:srgbClr val="C00000">
                  <a:lumMod val="75000"/>
                </a:srgbClr>
              </a:gs>
              <a:gs pos="81269">
                <a:srgbClr val="F0DEFF"/>
              </a:gs>
              <a:gs pos="99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RECONOCE TUS ERRORES Y SERAS LIBRE"/>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7918"/>
          <a:stretch/>
        </p:blipFill>
        <p:spPr>
          <a:xfrm>
            <a:off x="0" y="-1"/>
            <a:ext cx="9144000" cy="13573125"/>
          </a:xfrm>
          <a:prstGeom prst="rect">
            <a:avLst/>
          </a:prstGeom>
          <a:noFill/>
          <a:ln>
            <a:noFill/>
          </a:ln>
        </p:spPr>
      </p:pic>
      <p:sp>
        <p:nvSpPr>
          <p:cNvPr id="3" name="4 Doble onda"/>
          <p:cNvSpPr/>
          <p:nvPr/>
        </p:nvSpPr>
        <p:spPr>
          <a:xfrm>
            <a:off x="-8114" y="5963906"/>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4000">
                <a:srgbClr val="FF66CC"/>
              </a:gs>
              <a:gs pos="85000">
                <a:srgbClr val="002060">
                  <a:lumMod val="4000"/>
                  <a:lumOff val="96000"/>
                </a:srgbClr>
              </a:gs>
              <a:gs pos="11000">
                <a:srgbClr val="C00000">
                  <a:lumMod val="75000"/>
                </a:srgbClr>
              </a:gs>
              <a:gs pos="81269">
                <a:srgbClr val="F0DEFF"/>
              </a:gs>
              <a:gs pos="99000">
                <a:srgbClr val="C4D6EB">
                  <a:lumMod val="8000"/>
                  <a:lumOff val="92000"/>
                </a:srgbClr>
              </a:gs>
            </a:gsLst>
            <a:lin ang="16200000" scaled="1"/>
          </a:gradFill>
          <a:ln>
            <a:noFill/>
          </a:ln>
          <a:scene3d>
            <a:camera prst="orthographicFront"/>
            <a:lightRig rig="flat" dir="t">
              <a:rot lat="0" lon="0" rev="9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962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66880" cy="6840768"/>
          </a:xfrm>
          <a:prstGeom prst="rect">
            <a:avLst/>
          </a:prstGeom>
          <a:gradFill>
            <a:gsLst>
              <a:gs pos="0">
                <a:srgbClr val="7030A0"/>
              </a:gs>
              <a:gs pos="80000">
                <a:srgbClr val="002060">
                  <a:lumMod val="4000"/>
                  <a:lumOff val="96000"/>
                </a:srgbClr>
              </a:gs>
              <a:gs pos="18000">
                <a:srgbClr val="FF00FF">
                  <a:lumMod val="61000"/>
                </a:srgbClr>
              </a:gs>
              <a:gs pos="66000">
                <a:srgbClr val="CCFF33"/>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97777"/>
          <a:stretch/>
        </p:blipFill>
        <p:spPr>
          <a:xfrm>
            <a:off x="0" y="0"/>
            <a:ext cx="9144000" cy="13563600"/>
          </a:xfrm>
          <a:prstGeom prst="rect">
            <a:avLst/>
          </a:prstGeom>
          <a:noFill/>
          <a:ln>
            <a:noFill/>
          </a:ln>
        </p:spPr>
      </p:pic>
      <p:sp>
        <p:nvSpPr>
          <p:cNvPr id="3" name="4 Doble onda"/>
          <p:cNvSpPr/>
          <p:nvPr/>
        </p:nvSpPr>
        <p:spPr>
          <a:xfrm>
            <a:off x="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7030A0"/>
              </a:gs>
              <a:gs pos="80000">
                <a:srgbClr val="002060">
                  <a:lumMod val="4000"/>
                  <a:lumOff val="96000"/>
                </a:srgbClr>
              </a:gs>
              <a:gs pos="18000">
                <a:srgbClr val="FF00FF">
                  <a:lumMod val="61000"/>
                </a:srgbClr>
              </a:gs>
              <a:gs pos="66000">
                <a:srgbClr val="CCFF33"/>
              </a:gs>
            </a:gsLst>
            <a:lin ang="16200000" scaled="1"/>
          </a:gradFill>
          <a:ln>
            <a:noFill/>
          </a:ln>
          <a:scene3d>
            <a:camera prst="orthographicFront"/>
            <a:lightRig rig="flat" dir="t">
              <a:rot lat="0" lon="0" rev="7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135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7232"/>
            <a:ext cx="9134822" cy="6840768"/>
          </a:xfrm>
          <a:prstGeom prst="rect">
            <a:avLst/>
          </a:prstGeom>
          <a:gradFill>
            <a:gsLst>
              <a:gs pos="100000">
                <a:srgbClr val="002060">
                  <a:lumMod val="4000"/>
                  <a:lumOff val="96000"/>
                </a:srgbClr>
              </a:gs>
              <a:gs pos="9000">
                <a:srgbClr val="FF0000">
                  <a:lumMod val="73000"/>
                </a:srgbClr>
              </a:gs>
              <a:gs pos="21000">
                <a:srgbClr val="FF5050"/>
              </a:gs>
              <a:gs pos="38000">
                <a:srgbClr val="FE5551"/>
              </a:gs>
              <a:gs pos="57000">
                <a:srgbClr val="F38B5D"/>
              </a:gs>
              <a:gs pos="99000">
                <a:srgbClr val="C4D6EB">
                  <a:lumMod val="8000"/>
                  <a:lumOff val="92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9445"/>
          <a:stretch/>
        </p:blipFill>
        <p:spPr>
          <a:xfrm>
            <a:off x="0" y="0"/>
            <a:ext cx="9144000" cy="13677900"/>
          </a:xfrm>
          <a:prstGeom prst="rect">
            <a:avLst/>
          </a:prstGeom>
          <a:noFill/>
          <a:ln>
            <a:noFill/>
          </a:ln>
        </p:spPr>
      </p:pic>
      <p:sp>
        <p:nvSpPr>
          <p:cNvPr id="3" name="4 Doble onda"/>
          <p:cNvSpPr/>
          <p:nvPr/>
        </p:nvSpPr>
        <p:spPr>
          <a:xfrm>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100000">
                <a:srgbClr val="002060">
                  <a:lumMod val="4000"/>
                  <a:lumOff val="96000"/>
                </a:srgbClr>
              </a:gs>
              <a:gs pos="9000">
                <a:srgbClr val="FF0000">
                  <a:lumMod val="73000"/>
                </a:srgbClr>
              </a:gs>
              <a:gs pos="21000">
                <a:srgbClr val="FF5050"/>
              </a:gs>
              <a:gs pos="38000">
                <a:srgbClr val="FE5551"/>
              </a:gs>
              <a:gs pos="57000">
                <a:srgbClr val="F38B5D"/>
              </a:gs>
              <a:gs pos="99000">
                <a:srgbClr val="C4D6EB">
                  <a:lumMod val="8000"/>
                  <a:lumOff val="92000"/>
                </a:srgbClr>
              </a:gs>
            </a:gsLst>
            <a:lin ang="16200000" scaled="1"/>
          </a:gradFill>
          <a:ln>
            <a:noFill/>
          </a:ln>
          <a:scene3d>
            <a:camera prst="orthographicFront"/>
            <a:lightRig rig="flat" dir="t">
              <a:rot lat="0" lon="0" rev="9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4622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5000"/>
                                        <p:tgtEl>
                                          <p:spTgt spid="2"/>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7504" y="0"/>
            <a:ext cx="9036496" cy="6867773"/>
          </a:xfrm>
          <a:prstGeom prst="rect">
            <a:avLst/>
          </a:prstGeom>
          <a:gradFill>
            <a:gsLst>
              <a:gs pos="81000">
                <a:srgbClr val="FF66FF">
                  <a:lumMod val="38000"/>
                  <a:lumOff val="62000"/>
                </a:srgbClr>
              </a:gs>
              <a:gs pos="0">
                <a:srgbClr val="591D96"/>
              </a:gs>
              <a:gs pos="29000">
                <a:srgbClr val="905CB4">
                  <a:lumMod val="40000"/>
                  <a:lumOff val="60000"/>
                </a:srgbClr>
              </a:gs>
              <a:gs pos="0">
                <a:srgbClr val="6600FF">
                  <a:lumMod val="31000"/>
                </a:srgbClr>
              </a:gs>
              <a:gs pos="100000">
                <a:schemeClr val="accent6">
                  <a:lumMod val="26000"/>
                  <a:lumOff val="74000"/>
                </a:schemeClr>
              </a:gs>
              <a:gs pos="4000">
                <a:srgbClr val="7C40A7"/>
              </a:gs>
            </a:gsLst>
            <a:lin ang="16200000" scaled="1"/>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p>
        </p:txBody>
      </p:sp>
      <p:sp>
        <p:nvSpPr>
          <p:cNvPr id="2" name="4 Doble onda"/>
          <p:cNvSpPr/>
          <p:nvPr/>
        </p:nvSpPr>
        <p:spPr>
          <a:xfrm rot="5400000" flipH="1">
            <a:off x="-2981313" y="2966912"/>
            <a:ext cx="684394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2500">
                <a:srgbClr val="6600FF">
                  <a:lumMod val="31000"/>
                </a:srgbClr>
              </a:gs>
              <a:gs pos="18000">
                <a:srgbClr val="6600FF">
                  <a:lumMod val="53000"/>
                </a:srgbClr>
              </a:gs>
              <a:gs pos="39000">
                <a:srgbClr val="7030A0"/>
              </a:gs>
              <a:gs pos="80000">
                <a:schemeClr val="accent6">
                  <a:lumMod val="40000"/>
                  <a:lumOff val="60000"/>
                </a:schemeClr>
              </a:gs>
            </a:gsLst>
            <a:lin ang="16200000" scaled="1"/>
          </a:gradFill>
          <a:ln>
            <a:noFill/>
          </a:ln>
          <a:scene3d>
            <a:camera prst="orthographicFront"/>
            <a:lightRig rig="flat"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548680"/>
            <a:ext cx="6696744" cy="5201424"/>
          </a:xfrm>
          <a:prstGeom prst="rect">
            <a:avLst/>
          </a:prstGeom>
          <a:effectLst>
            <a:outerShdw blurRad="50800" dist="50800" dir="5400000" algn="ctr" rotWithShape="0">
              <a:srgbClr val="002060"/>
            </a:outerShdw>
          </a:effectLst>
        </p:spPr>
        <p:txBody>
          <a:bodyPr wrap="square">
            <a:spAutoFit/>
            <a:scene3d>
              <a:camera prst="obliqueBottomLeft"/>
              <a:lightRig rig="threePt" dir="t"/>
            </a:scene3d>
            <a:sp3d extrusionH="50800">
              <a:extrusionClr>
                <a:schemeClr val="accent4">
                  <a:lumMod val="20000"/>
                  <a:lumOff val="80000"/>
                </a:schemeClr>
              </a:extrusionClr>
            </a:sp3d>
          </a:bodyPr>
          <a:lstStyle/>
          <a:p>
            <a:pPr algn="ctr"/>
            <a:r>
              <a:rPr lang="es-ES" sz="2800" i="1" dirty="0" smtClean="0">
                <a:solidFill>
                  <a:srgbClr val="36174D"/>
                </a:solidFill>
                <a:latin typeface="Matura MT Script Capitals" panose="03020802060602070202" pitchFamily="66" charset="0"/>
              </a:rPr>
              <a:t>¡</a:t>
            </a:r>
            <a:r>
              <a:rPr lang="es-ES" sz="2800" i="1" dirty="0">
                <a:solidFill>
                  <a:srgbClr val="36174D"/>
                </a:solidFill>
                <a:latin typeface="Matura MT Script Capitals" panose="03020802060602070202" pitchFamily="66" charset="0"/>
              </a:rPr>
              <a:t>No te detengas en el error!</a:t>
            </a:r>
          </a:p>
          <a:p>
            <a:pPr algn="ctr"/>
            <a:endParaRPr lang="es-ES" sz="2800" i="1" dirty="0">
              <a:solidFill>
                <a:srgbClr val="36174D"/>
              </a:solidFill>
              <a:latin typeface="Matura MT Script Capitals" panose="03020802060602070202" pitchFamily="66" charset="0"/>
            </a:endParaRPr>
          </a:p>
          <a:p>
            <a:pPr algn="ctr"/>
            <a:r>
              <a:rPr lang="es-ES" sz="2000" i="1" dirty="0">
                <a:solidFill>
                  <a:srgbClr val="36174D"/>
                </a:solidFill>
                <a:latin typeface="Matura MT Script Capitals" panose="03020802060602070202" pitchFamily="66" charset="0"/>
              </a:rPr>
              <a:t>Dios usa nuestros errores o pecados para ayudarnos a crecer espiritualmente. A través del don del Espíritu Santo somos corregidos de nuestros pecados, no condenados. Satanás trae condenación con pesar, vergüenza y culpa. Mas a través de Cristo podemos ser perdonados y restaurados a una relación correcta con Él y con los demás, porque será su Paz quien gobernará nuestro corazón y mente.</a:t>
            </a:r>
          </a:p>
          <a:p>
            <a:pPr algn="ctr"/>
            <a:endParaRPr lang="es-ES" sz="2000" i="1" dirty="0">
              <a:solidFill>
                <a:srgbClr val="36174D"/>
              </a:solidFill>
              <a:latin typeface="Matura MT Script Capitals" panose="03020802060602070202" pitchFamily="66" charset="0"/>
            </a:endParaRPr>
          </a:p>
          <a:p>
            <a:pPr algn="ctr"/>
            <a:r>
              <a:rPr lang="es-ES" sz="2400" i="1" dirty="0">
                <a:solidFill>
                  <a:srgbClr val="36174D"/>
                </a:solidFill>
                <a:latin typeface="Matura MT Script Capitals" panose="03020802060602070202" pitchFamily="66" charset="0"/>
              </a:rPr>
              <a:t>“Si confesamos nuestros pecados, él es fiel y justo para perdonar nuestros pecados y limpiarnos de toda maldad”</a:t>
            </a:r>
          </a:p>
          <a:p>
            <a:pPr algn="ctr"/>
            <a:r>
              <a:rPr lang="es-ES" sz="2400" i="1" dirty="0" smtClean="0">
                <a:solidFill>
                  <a:srgbClr val="36174D"/>
                </a:solidFill>
                <a:latin typeface="Matura MT Script Capitals" panose="03020802060602070202" pitchFamily="66" charset="0"/>
              </a:rPr>
              <a:t>(</a:t>
            </a:r>
            <a:r>
              <a:rPr lang="es-ES" sz="2400" i="1" dirty="0">
                <a:solidFill>
                  <a:srgbClr val="36174D"/>
                </a:solidFill>
                <a:latin typeface="Matura MT Script Capitals" panose="03020802060602070202" pitchFamily="66" charset="0"/>
              </a:rPr>
              <a:t>1 Juan 1: 9) </a:t>
            </a:r>
            <a:endParaRPr lang="es-ES" sz="2000" i="1" dirty="0">
              <a:solidFill>
                <a:srgbClr val="36174D"/>
              </a:solidFill>
              <a:latin typeface="Matura MT Script Capitals" panose="03020802060602070202" pitchFamily="66" charset="0"/>
            </a:endParaRPr>
          </a:p>
        </p:txBody>
      </p:sp>
    </p:spTree>
    <p:extLst>
      <p:ext uri="{BB962C8B-B14F-4D97-AF65-F5344CB8AC3E}">
        <p14:creationId xmlns:p14="http://schemas.microsoft.com/office/powerpoint/2010/main" val="239648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750" fill="hold"/>
                                        <p:tgtEl>
                                          <p:spTgt spid="4"/>
                                        </p:tgtEl>
                                        <p:attrNameLst>
                                          <p:attrName>ppt_w</p:attrName>
                                        </p:attrNameLst>
                                      </p:cBhvr>
                                      <p:tavLst>
                                        <p:tav tm="0">
                                          <p:val>
                                            <p:fltVal val="0"/>
                                          </p:val>
                                        </p:tav>
                                        <p:tav tm="100000">
                                          <p:val>
                                            <p:strVal val="#ppt_w"/>
                                          </p:val>
                                        </p:tav>
                                      </p:tavLst>
                                    </p:anim>
                                    <p:anim calcmode="lin" valueType="num">
                                      <p:cBhvr>
                                        <p:cTn id="8" dur="2750" fill="hold"/>
                                        <p:tgtEl>
                                          <p:spTgt spid="4"/>
                                        </p:tgtEl>
                                        <p:attrNameLst>
                                          <p:attrName>ppt_h</p:attrName>
                                        </p:attrNameLst>
                                      </p:cBhvr>
                                      <p:tavLst>
                                        <p:tav tm="0">
                                          <p:val>
                                            <p:fltVal val="0"/>
                                          </p:val>
                                        </p:tav>
                                        <p:tav tm="100000">
                                          <p:val>
                                            <p:strVal val="#ppt_h"/>
                                          </p:val>
                                        </p:tav>
                                      </p:tavLst>
                                    </p:anim>
                                    <p:anim calcmode="lin" valueType="num">
                                      <p:cBhvr>
                                        <p:cTn id="9" dur="2750" fill="hold"/>
                                        <p:tgtEl>
                                          <p:spTgt spid="4"/>
                                        </p:tgtEl>
                                        <p:attrNameLst>
                                          <p:attrName>ppt_x</p:attrName>
                                        </p:attrNameLst>
                                      </p:cBhvr>
                                      <p:tavLst>
                                        <p:tav tm="0">
                                          <p:val>
                                            <p:fltVal val="0.5"/>
                                          </p:val>
                                        </p:tav>
                                        <p:tav tm="100000">
                                          <p:val>
                                            <p:strVal val="#ppt_x"/>
                                          </p:val>
                                        </p:tav>
                                      </p:tavLst>
                                    </p:anim>
                                    <p:anim calcmode="lin" valueType="num">
                                      <p:cBhvr>
                                        <p:cTn id="10"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17232"/>
            <a:ext cx="9166880" cy="6840768"/>
          </a:xfrm>
          <a:prstGeom prst="rect">
            <a:avLst/>
          </a:prstGeom>
          <a:gradFill>
            <a:gsLst>
              <a:gs pos="0">
                <a:srgbClr val="C00000">
                  <a:lumMod val="20000"/>
                </a:srgbClr>
              </a:gs>
              <a:gs pos="84000">
                <a:srgbClr val="66FF99"/>
              </a:gs>
              <a:gs pos="100000">
                <a:schemeClr val="tx1"/>
              </a:gs>
              <a:gs pos="33000">
                <a:srgbClr val="00B050">
                  <a:lumMod val="84000"/>
                </a:srgb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880" y="-24036"/>
            <a:ext cx="9166880" cy="6840768"/>
          </a:xfrm>
          <a:prstGeom prst="rect">
            <a:avLst/>
          </a:prstGeom>
          <a:gradFill>
            <a:gsLst>
              <a:gs pos="0">
                <a:srgbClr val="7030A0"/>
              </a:gs>
              <a:gs pos="18000">
                <a:srgbClr val="6600FF">
                  <a:lumMod val="64000"/>
                </a:srgbClr>
              </a:gs>
              <a:gs pos="39000">
                <a:srgbClr val="7030A0"/>
              </a:gs>
              <a:gs pos="93000">
                <a:srgbClr val="C4D6EB"/>
              </a:gs>
              <a:gs pos="80000">
                <a:schemeClr val="accent6">
                  <a:lumMod val="40000"/>
                  <a:lumOff val="60000"/>
                </a:schemeClr>
              </a:gs>
            </a:gsLst>
            <a:lin ang="16200000" scaled="1"/>
          </a:gradFill>
          <a:ln>
            <a:noFill/>
          </a:ln>
          <a:effectLst>
            <a:reflection stA="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2"/>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t="-1" b="-92222"/>
          <a:stretch/>
        </p:blipFill>
        <p:spPr>
          <a:xfrm>
            <a:off x="0" y="0"/>
            <a:ext cx="9174021" cy="13182600"/>
          </a:xfrm>
          <a:prstGeom prst="rect">
            <a:avLst/>
          </a:prstGeom>
          <a:noFill/>
          <a:ln>
            <a:noFill/>
          </a:ln>
        </p:spPr>
      </p:pic>
      <p:sp>
        <p:nvSpPr>
          <p:cNvPr id="3" name="4 Doble onda"/>
          <p:cNvSpPr/>
          <p:nvPr/>
        </p:nvSpPr>
        <p:spPr>
          <a:xfrm flipH="1">
            <a:off x="-28550" y="5976684"/>
            <a:ext cx="9209062"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0">
                <a:srgbClr val="7030A0"/>
              </a:gs>
              <a:gs pos="18000">
                <a:srgbClr val="6600FF">
                  <a:lumMod val="64000"/>
                </a:srgbClr>
              </a:gs>
              <a:gs pos="39000">
                <a:srgbClr val="7030A0"/>
              </a:gs>
              <a:gs pos="93000">
                <a:srgbClr val="C4D6EB"/>
              </a:gs>
              <a:gs pos="80000">
                <a:schemeClr val="accent6">
                  <a:lumMod val="40000"/>
                  <a:lumOff val="60000"/>
                </a:scheme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7"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8000"/>
                    </a14:imgEffect>
                  </a14:imgLayer>
                </a14:imgProps>
              </a:ext>
              <a:ext uri="{28A0092B-C50C-407E-A947-70E740481C1C}">
                <a14:useLocalDpi xmlns:a14="http://schemas.microsoft.com/office/drawing/2010/main" val="0"/>
              </a:ext>
            </a:extLst>
          </a:blip>
          <a:srcRect/>
          <a:stretch>
            <a:fillRect/>
          </a:stretch>
        </p:blipFill>
        <p:spPr bwMode="auto">
          <a:xfrm>
            <a:off x="7452320" y="6309320"/>
            <a:ext cx="1395413"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596336" y="6381328"/>
            <a:ext cx="1225550" cy="215900"/>
          </a:xfrm>
          <a:prstGeom prst="rect">
            <a:avLst/>
          </a:prstGeom>
          <a:noFill/>
          <a:ln w="9525">
            <a:noFill/>
            <a:miter lim="800000"/>
            <a:headEnd/>
            <a:tailEnd/>
          </a:ln>
        </p:spPr>
      </p:pic>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15616" y="404664"/>
            <a:ext cx="3075657" cy="1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02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50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500" fill="hold"/>
                                        <p:tgtEl>
                                          <p:spTgt spid="1026"/>
                                        </p:tgtEl>
                                        <p:attrNameLst>
                                          <p:attrName>ppt_w</p:attrName>
                                        </p:attrNameLst>
                                      </p:cBhvr>
                                      <p:tavLst>
                                        <p:tav tm="0">
                                          <p:val>
                                            <p:fltVal val="0"/>
                                          </p:val>
                                        </p:tav>
                                        <p:tav tm="100000">
                                          <p:val>
                                            <p:strVal val="#ppt_w"/>
                                          </p:val>
                                        </p:tav>
                                      </p:tavLst>
                                    </p:anim>
                                    <p:anim calcmode="lin" valueType="num">
                                      <p:cBhvr>
                                        <p:cTn id="8" dur="2500" fill="hold"/>
                                        <p:tgtEl>
                                          <p:spTgt spid="1026"/>
                                        </p:tgtEl>
                                        <p:attrNameLst>
                                          <p:attrName>ppt_h</p:attrName>
                                        </p:attrNameLst>
                                      </p:cBhvr>
                                      <p:tavLst>
                                        <p:tav tm="0">
                                          <p:val>
                                            <p:fltVal val="0"/>
                                          </p:val>
                                        </p:tav>
                                        <p:tav tm="100000">
                                          <p:val>
                                            <p:strVal val="#ppt_h"/>
                                          </p:val>
                                        </p:tav>
                                      </p:tavLst>
                                    </p:anim>
                                    <p:anim calcmode="lin" valueType="num">
                                      <p:cBhvr>
                                        <p:cTn id="9" dur="2500" fill="hold"/>
                                        <p:tgtEl>
                                          <p:spTgt spid="1026"/>
                                        </p:tgtEl>
                                        <p:attrNameLst>
                                          <p:attrName>ppt_x</p:attrName>
                                        </p:attrNameLst>
                                      </p:cBhvr>
                                      <p:tavLst>
                                        <p:tav tm="0">
                                          <p:val>
                                            <p:fltVal val="0.5"/>
                                          </p:val>
                                        </p:tav>
                                        <p:tav tm="100000">
                                          <p:val>
                                            <p:strVal val="#ppt_x"/>
                                          </p:val>
                                        </p:tav>
                                      </p:tavLst>
                                    </p:anim>
                                    <p:anim calcmode="lin" valueType="num">
                                      <p:cBhvr>
                                        <p:cTn id="10" dur="2500" fill="hold"/>
                                        <p:tgtEl>
                                          <p:spTgt spid="1026"/>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500" fill="hold"/>
                                        <p:tgtEl>
                                          <p:spTgt spid="2"/>
                                        </p:tgtEl>
                                        <p:attrNameLst>
                                          <p:attrName>ppt_w</p:attrName>
                                        </p:attrNameLst>
                                      </p:cBhvr>
                                      <p:tavLst>
                                        <p:tav tm="0">
                                          <p:val>
                                            <p:strVal val="4/3*#ppt_w"/>
                                          </p:val>
                                        </p:tav>
                                        <p:tav tm="100000">
                                          <p:val>
                                            <p:strVal val="#ppt_w"/>
                                          </p:val>
                                        </p:tav>
                                      </p:tavLst>
                                    </p:anim>
                                    <p:anim calcmode="lin" valueType="num">
                                      <p:cBhvr>
                                        <p:cTn id="14" dur="2500" fill="hold"/>
                                        <p:tgtEl>
                                          <p:spTgt spid="2"/>
                                        </p:tgtEl>
                                        <p:attrNameLst>
                                          <p:attrName>ppt_h</p:attrName>
                                        </p:attrNameLst>
                                      </p:cBhvr>
                                      <p:tavLst>
                                        <p:tav tm="0">
                                          <p:val>
                                            <p:strVal val="4/3*#ppt_h"/>
                                          </p:val>
                                        </p:tav>
                                        <p:tav tm="100000">
                                          <p:val>
                                            <p:strVal val="#ppt_h"/>
                                          </p:val>
                                        </p:tav>
                                      </p:tavLst>
                                    </p:anim>
                                  </p:childTnLst>
                                </p:cTn>
                              </p:par>
                              <p:par>
                                <p:cTn id="15" presetID="2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edge">
                                      <p:cBhvr>
                                        <p:cTn id="17" dur="5000"/>
                                        <p:tgtEl>
                                          <p:spTgt spid="2"/>
                                        </p:tgtEl>
                                      </p:cBhvr>
                                    </p:animEffect>
                                  </p:childTnLst>
                                </p:cTn>
                              </p:par>
                              <p:par>
                                <p:cTn id="18" presetID="20" presetClass="entr" presetSubtype="0"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edge">
                                      <p:cBhvr>
                                        <p:cTn id="20" dur="4000"/>
                                        <p:tgtEl>
                                          <p:spTgt spid="7"/>
                                        </p:tgtEl>
                                      </p:cBhvr>
                                    </p:animEffect>
                                  </p:childTnLst>
                                </p:cTn>
                              </p:par>
                              <p:par>
                                <p:cTn id="21" presetID="20"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1205</TotalTime>
  <Words>1025</Words>
  <Application>Microsoft Office PowerPoint</Application>
  <PresentationFormat>Presentación en pantalla (4:3)</PresentationFormat>
  <Paragraphs>45</Paragraphs>
  <Slides>47</Slides>
  <Notes>3</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4</cp:revision>
  <dcterms:created xsi:type="dcterms:W3CDTF">2015-09-30T14:38:12Z</dcterms:created>
  <dcterms:modified xsi:type="dcterms:W3CDTF">2016-09-24T10:03:51Z</dcterms:modified>
</cp:coreProperties>
</file>