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embeddedFontLst>
    <p:embeddedFont>
      <p:font typeface="Afterschool Festival" pitchFamily="2" charset="0"/>
      <p:regular r:id="rId4"/>
    </p:embeddedFont>
    <p:embeddedFont>
      <p:font typeface="Angsana New" panose="02020603050405020304" pitchFamily="18" charset="-34"/>
      <p:regular r:id="rId5"/>
      <p:bold r:id="rId6"/>
      <p:italic r:id="rId7"/>
      <p:boldItalic r:id="rId8"/>
    </p:embeddedFon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libri Light" panose="020F0302020204030204" pitchFamily="34" charset="0"/>
      <p:regular r:id="rId13"/>
      <p:italic r:id="rId14"/>
    </p:embeddedFont>
    <p:embeddedFont>
      <p:font typeface="Candara" panose="020E0502030303020204" pitchFamily="34" charset="0"/>
      <p:regular r:id="rId15"/>
      <p:bold r:id="rId16"/>
      <p:italic r:id="rId17"/>
      <p:boldItalic r:id="rId18"/>
    </p:embeddedFont>
    <p:embeddedFont>
      <p:font typeface="Kristen ITC" panose="03050502040202030202" pitchFamily="66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G9pn6zj5hVNyHHWe+BTKA==" hashData="hAVaf8qT6NH2QxuAQtOXVa4WAyJAh7zwj5Zb44wbpb2Cleaou7AtCgbebWctoAr27c1w32W7ktQaARCa6lPhV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C677"/>
    <a:srgbClr val="575A3F"/>
    <a:srgbClr val="666633"/>
    <a:srgbClr val="4C240E"/>
    <a:srgbClr val="EEA01C"/>
    <a:srgbClr val="D4831B"/>
    <a:srgbClr val="CF8F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4660"/>
  </p:normalViewPr>
  <p:slideViewPr>
    <p:cSldViewPr snapToGrid="0">
      <p:cViewPr varScale="1">
        <p:scale>
          <a:sx n="97" d="100"/>
          <a:sy n="97" d="100"/>
        </p:scale>
        <p:origin x="84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23" Type="http://schemas.openxmlformats.org/officeDocument/2006/relationships/tableStyles" Target="tableStyles.xml"/><Relationship Id="rId10" Type="http://schemas.openxmlformats.org/officeDocument/2006/relationships/font" Target="fonts/font7.fntdata"/><Relationship Id="rId19" Type="http://schemas.openxmlformats.org/officeDocument/2006/relationships/font" Target="fonts/font16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2D45B2-E126-4664-96DC-E83966BC2B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F84FA18-F435-4B7F-A6E4-0228FDA72D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CCB5968-96E1-4F86-AFEB-BB2DC997A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F59E2-6407-4C5B-9B48-7999E134AFC7}" type="datetimeFigureOut">
              <a:rPr lang="en-CA" smtClean="0"/>
              <a:t>2020-10-31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42ADE91-FBA3-4EEF-AB1C-93E5B3461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CCE06F9-2E51-4352-96B2-5FFC226C4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1D584-6C95-4EC3-B034-E0A6A85E734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45836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AFAEC6-910E-454C-90E6-D1CEE8C1D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BA25F2B-EC2C-4D54-B5FA-17515B8C61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FD437F3-F989-48E4-B636-05A63D96B6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F59E2-6407-4C5B-9B48-7999E134AFC7}" type="datetimeFigureOut">
              <a:rPr lang="en-CA" smtClean="0"/>
              <a:t>2020-10-31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E0D86AD-95AD-40A1-A542-CCF178FA4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DDB1383-6D77-4A10-8427-11C622F2C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1D584-6C95-4EC3-B034-E0A6A85E734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97094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E3C8D1-F35C-40ED-B69F-A07FA8728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1ABABBF-2D36-4DE6-8383-EBE4348EE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57D3243-B9F0-4026-9F58-D67E79D86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F59E2-6407-4C5B-9B48-7999E134AFC7}" type="datetimeFigureOut">
              <a:rPr lang="en-CA" smtClean="0"/>
              <a:t>2020-10-31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3504734-86EC-4028-915A-DC7E2FF53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BE0B8EF-643A-42E3-B926-7E00EB720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1D584-6C95-4EC3-B034-E0A6A85E734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90626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64545E-5612-4B96-8C71-9E08DB926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6BCA25B-9404-4D09-B666-936B55A5F8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F328D85-0D12-4DD8-83E4-09DA771343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8EC18E0-6782-4A16-BBBA-B88E2C857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F59E2-6407-4C5B-9B48-7999E134AFC7}" type="datetimeFigureOut">
              <a:rPr lang="en-CA" smtClean="0"/>
              <a:t>2020-10-31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32E91CE-0267-4B8B-98C9-4188DFAD2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DE255B5-3ED4-4E0E-80D1-31F529585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1D584-6C95-4EC3-B034-E0A6A85E734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056377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DF9A86-5AE8-4DA1-AE13-048F79103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F2A563D-75D6-4F2A-8FAF-EB10155982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6289F87-A8C6-49CA-B0F4-5D59C8512D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0EA6912-709A-42C9-8D96-AE0C0D1852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7B9EBCC-08BB-43D4-8383-B1699EAFEB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118170D-8697-4E82-98BC-20D51FD92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F59E2-6407-4C5B-9B48-7999E134AFC7}" type="datetimeFigureOut">
              <a:rPr lang="en-CA" smtClean="0"/>
              <a:t>2020-10-31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67F1F86-FCB9-4A7F-AAAB-BA76B3356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EBEC9A8-53F4-434A-9365-55CDE8A8F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1D584-6C95-4EC3-B034-E0A6A85E734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4593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788442-5964-4E20-BE30-57455C45C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CCC5A6E-1E25-43FA-BAC4-CBF0038357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F59E2-6407-4C5B-9B48-7999E134AFC7}" type="datetimeFigureOut">
              <a:rPr lang="en-CA" smtClean="0"/>
              <a:t>2020-10-31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ED7DCE5-C7CD-4FDE-A91D-9F78E28EF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4E30613-EC09-4142-9D49-BCF2B673C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1D584-6C95-4EC3-B034-E0A6A85E734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4392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B95A1D8-931C-4C1E-8662-C3A1F8D23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F59E2-6407-4C5B-9B48-7999E134AFC7}" type="datetimeFigureOut">
              <a:rPr lang="en-CA" smtClean="0"/>
              <a:t>2020-10-31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035C013-EACA-4583-9AA5-967374E14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A45A7E4-CB6A-4A16-9800-11C027966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1D584-6C95-4EC3-B034-E0A6A85E734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89872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EFACC5-3CBF-4514-B281-CD42A93D5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57A8C97-2F7F-4162-A7C3-67D231F5DA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7A37031-2DB5-4E21-9E6B-F7FC985517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A31EC78-6EDE-42A7-9D51-F8D45FCB05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F59E2-6407-4C5B-9B48-7999E134AFC7}" type="datetimeFigureOut">
              <a:rPr lang="en-CA" smtClean="0"/>
              <a:t>2020-10-31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0F9FFB1-2B4A-4687-892B-AE8114911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0697CC0-C221-4D4E-BDBC-989E6C161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1D584-6C95-4EC3-B034-E0A6A85E734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73366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77B71E-B2F7-4204-8156-82D36CA11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5ADEF6E-6CD5-450B-BF49-F4BD76802B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3F201D2-280F-4D9B-BF47-E9403B6A24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9A209D7-C867-4BAC-8D3E-7AF006A1C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F59E2-6407-4C5B-9B48-7999E134AFC7}" type="datetimeFigureOut">
              <a:rPr lang="en-CA" smtClean="0"/>
              <a:t>2020-10-31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E3DF299-FF75-449F-BB39-7FFC93A5C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1F7A30D-1B56-4E54-8627-756E20F06F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1D584-6C95-4EC3-B034-E0A6A85E734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12142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2330F4-AD7B-40DB-986B-DAACC124C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8788F20-5FFC-4E9E-93CC-F5ED130BFE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73F74B-8D32-4FAD-8887-ABAC8E328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F59E2-6407-4C5B-9B48-7999E134AFC7}" type="datetimeFigureOut">
              <a:rPr lang="en-CA" smtClean="0"/>
              <a:t>2020-10-31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53E9F1E-A153-4838-92D8-903F03BF1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DDF198B-18C4-4CA1-A7A4-1978F9888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1D584-6C95-4EC3-B034-E0A6A85E734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3101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3CF7422-150B-4EC0-A3CD-F195E021DA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C6480B3-84D4-4A54-B9B0-0DD4989F27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E128496-8256-4EA2-B3EC-6F1FB2F8F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F59E2-6407-4C5B-9B48-7999E134AFC7}" type="datetimeFigureOut">
              <a:rPr lang="en-CA" smtClean="0"/>
              <a:t>2020-10-31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0D3F174-D7EE-47D8-A527-BED8AFA11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8E57D4A-735E-4C62-A144-167BD5BE3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1D584-6C95-4EC3-B034-E0A6A85E734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5873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3757BAC-B190-4256-9382-8C44A2C39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9ECD4FA-37DC-4AA9-8DD5-50EC650D8D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2B9556D-CC7D-4FFE-A57E-D7570B7F4B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F59E2-6407-4C5B-9B48-7999E134AFC7}" type="datetimeFigureOut">
              <a:rPr lang="en-CA" smtClean="0"/>
              <a:t>2020-10-31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33217B4-EE93-4F24-99B8-C615E25989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1CE2336-48B1-4FDB-BC4D-2154323BE3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1D584-6C95-4EC3-B034-E0A6A85E734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43143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g"/><Relationship Id="rId7" Type="http://schemas.microsoft.com/office/2007/relationships/hdphoto" Target="../media/hdphoto1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7.gif"/><Relationship Id="rId5" Type="http://schemas.openxmlformats.org/officeDocument/2006/relationships/image" Target="../media/image3.jpg"/><Relationship Id="rId10" Type="http://schemas.openxmlformats.org/officeDocument/2006/relationships/image" Target="../media/image6.png"/><Relationship Id="rId4" Type="http://schemas.openxmlformats.org/officeDocument/2006/relationships/image" Target="../media/image2.jpg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5C6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AFE50952-9544-4CF0-B8C0-522C12D38FBE}"/>
              </a:ext>
            </a:extLst>
          </p:cNvPr>
          <p:cNvSpPr txBox="1"/>
          <p:nvPr/>
        </p:nvSpPr>
        <p:spPr>
          <a:xfrm>
            <a:off x="424212" y="2572773"/>
            <a:ext cx="3882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4400" dirty="0">
                <a:solidFill>
                  <a:srgbClr val="666633"/>
                </a:solidFill>
                <a:latin typeface="Afterschool Festival" pitchFamily="2" charset="0"/>
              </a:rPr>
              <a:t>Si para </a:t>
            </a:r>
            <a:r>
              <a:rPr lang="en-CA" sz="4400" dirty="0" err="1">
                <a:solidFill>
                  <a:srgbClr val="666633"/>
                </a:solidFill>
                <a:latin typeface="Afterschool Festival" pitchFamily="2" charset="0"/>
              </a:rPr>
              <a:t>recobrar</a:t>
            </a:r>
            <a:r>
              <a:rPr lang="en-CA" sz="4400" dirty="0">
                <a:solidFill>
                  <a:srgbClr val="666633"/>
                </a:solidFill>
                <a:latin typeface="Afterschool Festival" pitchFamily="2" charset="0"/>
              </a:rPr>
              <a:t> lo </a:t>
            </a:r>
            <a:r>
              <a:rPr lang="en-CA" sz="4400" dirty="0" err="1">
                <a:solidFill>
                  <a:srgbClr val="666633"/>
                </a:solidFill>
                <a:latin typeface="Afterschool Festival" pitchFamily="2" charset="0"/>
              </a:rPr>
              <a:t>recobrado</a:t>
            </a:r>
            <a:endParaRPr lang="en-CA" sz="4400" dirty="0">
              <a:solidFill>
                <a:srgbClr val="666633"/>
              </a:solidFill>
              <a:latin typeface="Afterschool Festival" pitchFamily="2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71F0D51-C587-43DA-A796-FD9B31730262}"/>
              </a:ext>
            </a:extLst>
          </p:cNvPr>
          <p:cNvSpPr txBox="1"/>
          <p:nvPr/>
        </p:nvSpPr>
        <p:spPr>
          <a:xfrm>
            <a:off x="818329" y="3405155"/>
            <a:ext cx="2954655" cy="6386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550" dirty="0">
                <a:solidFill>
                  <a:srgbClr val="666633"/>
                </a:solidFill>
                <a:latin typeface="Afterschool Festival" pitchFamily="2" charset="0"/>
              </a:rPr>
              <a:t>Francisco Luis </a:t>
            </a:r>
            <a:r>
              <a:rPr lang="en-CA" sz="3550" dirty="0" err="1">
                <a:solidFill>
                  <a:srgbClr val="666633"/>
                </a:solidFill>
                <a:latin typeface="Afterschool Festival" pitchFamily="2" charset="0"/>
              </a:rPr>
              <a:t>Bernárdez</a:t>
            </a:r>
            <a:endParaRPr lang="en-CA" sz="3550" dirty="0">
              <a:solidFill>
                <a:srgbClr val="666633"/>
              </a:solidFill>
              <a:latin typeface="Afterschool Festival" pitchFamily="2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D88E719C-AF34-43AD-967F-BBF7082E7988}"/>
              </a:ext>
            </a:extLst>
          </p:cNvPr>
          <p:cNvSpPr txBox="1"/>
          <p:nvPr/>
        </p:nvSpPr>
        <p:spPr>
          <a:xfrm>
            <a:off x="414846" y="365282"/>
            <a:ext cx="36665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  <a:t>Si para </a:t>
            </a:r>
            <a:r>
              <a:rPr lang="en-CA" sz="2900" b="1" i="1" dirty="0" err="1">
                <a:solidFill>
                  <a:srgbClr val="666633"/>
                </a:solidFill>
                <a:latin typeface="Angsana New" panose="02020603050405020304" pitchFamily="18" charset="-34"/>
              </a:rPr>
              <a:t>recobrar</a:t>
            </a:r>
            <a:r>
              <a:rPr lang="en-CA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  <a:t> lo </a:t>
            </a:r>
            <a:r>
              <a:rPr lang="en-CA" sz="2900" b="1" i="1" dirty="0" err="1">
                <a:solidFill>
                  <a:srgbClr val="666633"/>
                </a:solidFill>
                <a:latin typeface="Angsana New" panose="02020603050405020304" pitchFamily="18" charset="-34"/>
              </a:rPr>
              <a:t>recobrado</a:t>
            </a:r>
            <a:br>
              <a:rPr lang="en-CA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</a:br>
            <a:r>
              <a:rPr lang="en-CA" sz="2900" b="1" i="1" dirty="0" err="1">
                <a:solidFill>
                  <a:srgbClr val="666633"/>
                </a:solidFill>
                <a:latin typeface="Angsana New" panose="02020603050405020304" pitchFamily="18" charset="-34"/>
              </a:rPr>
              <a:t>Debí</a:t>
            </a:r>
            <a:r>
              <a:rPr lang="en-CA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  <a:t> </a:t>
            </a:r>
            <a:r>
              <a:rPr lang="en-CA" sz="2900" b="1" i="1" dirty="0" err="1">
                <a:solidFill>
                  <a:srgbClr val="666633"/>
                </a:solidFill>
                <a:latin typeface="Angsana New" panose="02020603050405020304" pitchFamily="18" charset="-34"/>
              </a:rPr>
              <a:t>perder</a:t>
            </a:r>
            <a:r>
              <a:rPr lang="en-CA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  <a:t> primero lo </a:t>
            </a:r>
            <a:r>
              <a:rPr lang="en-CA" sz="2900" b="1" i="1" dirty="0" err="1">
                <a:solidFill>
                  <a:srgbClr val="666633"/>
                </a:solidFill>
                <a:latin typeface="Angsana New" panose="02020603050405020304" pitchFamily="18" charset="-34"/>
              </a:rPr>
              <a:t>perdido</a:t>
            </a:r>
            <a:r>
              <a:rPr lang="en-CA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  <a:t>,</a:t>
            </a:r>
            <a:br>
              <a:rPr lang="en-CA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</a:br>
            <a:r>
              <a:rPr lang="en-CA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  <a:t>Si para </a:t>
            </a:r>
            <a:r>
              <a:rPr lang="en-CA" sz="2900" b="1" i="1" dirty="0" err="1">
                <a:solidFill>
                  <a:srgbClr val="666633"/>
                </a:solidFill>
                <a:latin typeface="Angsana New" panose="02020603050405020304" pitchFamily="18" charset="-34"/>
              </a:rPr>
              <a:t>conseguir</a:t>
            </a:r>
            <a:r>
              <a:rPr lang="en-CA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  <a:t> lo </a:t>
            </a:r>
            <a:r>
              <a:rPr lang="en-CA" sz="2900" b="1" i="1" dirty="0" err="1">
                <a:solidFill>
                  <a:srgbClr val="666633"/>
                </a:solidFill>
                <a:latin typeface="Angsana New" panose="02020603050405020304" pitchFamily="18" charset="-34"/>
              </a:rPr>
              <a:t>conseguido</a:t>
            </a:r>
            <a:br>
              <a:rPr lang="en-CA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</a:br>
            <a:r>
              <a:rPr lang="en-CA" sz="2900" b="1" i="1" dirty="0" err="1">
                <a:solidFill>
                  <a:srgbClr val="666633"/>
                </a:solidFill>
                <a:latin typeface="Angsana New" panose="02020603050405020304" pitchFamily="18" charset="-34"/>
              </a:rPr>
              <a:t>Tuve</a:t>
            </a:r>
            <a:r>
              <a:rPr lang="en-CA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  <a:t> que </a:t>
            </a:r>
            <a:r>
              <a:rPr lang="en-CA" sz="2900" b="1" i="1" dirty="0" err="1">
                <a:solidFill>
                  <a:srgbClr val="666633"/>
                </a:solidFill>
                <a:latin typeface="Angsana New" panose="02020603050405020304" pitchFamily="18" charset="-34"/>
              </a:rPr>
              <a:t>soportar</a:t>
            </a:r>
            <a:r>
              <a:rPr lang="en-CA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  <a:t> lo </a:t>
            </a:r>
            <a:r>
              <a:rPr lang="en-CA" sz="2900" b="1" i="1" dirty="0" err="1">
                <a:solidFill>
                  <a:srgbClr val="666633"/>
                </a:solidFill>
                <a:latin typeface="Angsana New" panose="02020603050405020304" pitchFamily="18" charset="-34"/>
              </a:rPr>
              <a:t>soportado</a:t>
            </a:r>
            <a:r>
              <a:rPr lang="en-CA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  <a:t>,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877271B4-18F5-4861-A82A-8E3FCE6B7B9D}"/>
              </a:ext>
            </a:extLst>
          </p:cNvPr>
          <p:cNvSpPr txBox="1"/>
          <p:nvPr/>
        </p:nvSpPr>
        <p:spPr>
          <a:xfrm>
            <a:off x="363497" y="2229241"/>
            <a:ext cx="373050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  <a:t>Si para estar ahora enamorado</a:t>
            </a:r>
            <a:br>
              <a:rPr lang="es-ES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</a:br>
            <a:r>
              <a:rPr lang="es-ES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  <a:t>Fue menester haber estado herido,</a:t>
            </a:r>
            <a:br>
              <a:rPr lang="es-ES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</a:br>
            <a:r>
              <a:rPr lang="es-ES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  <a:t>Tengo por bien sufrido lo sufrido,</a:t>
            </a:r>
            <a:br>
              <a:rPr lang="es-ES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</a:br>
            <a:r>
              <a:rPr lang="es-ES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  <a:t>Tengo por bien llorado lo llorado.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23880CCD-FB3E-4E9E-99BD-B5A82CFB1037}"/>
              </a:ext>
            </a:extLst>
          </p:cNvPr>
          <p:cNvSpPr txBox="1"/>
          <p:nvPr/>
        </p:nvSpPr>
        <p:spPr>
          <a:xfrm>
            <a:off x="246404" y="3898044"/>
            <a:ext cx="546673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  <a:t>Porque después de todo he comprobado</a:t>
            </a:r>
            <a:br>
              <a:rPr lang="es-ES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</a:br>
            <a:r>
              <a:rPr lang="es-ES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  <a:t>Que no se goza bien de lo gozado</a:t>
            </a:r>
            <a:br>
              <a:rPr lang="es-ES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</a:br>
            <a:r>
              <a:rPr lang="es-ES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  <a:t>Sino después de haberlo padecido.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7AF24519-E4FE-44DE-A296-598DD252231B}"/>
              </a:ext>
            </a:extLst>
          </p:cNvPr>
          <p:cNvSpPr txBox="1"/>
          <p:nvPr/>
        </p:nvSpPr>
        <p:spPr>
          <a:xfrm>
            <a:off x="91469" y="5233189"/>
            <a:ext cx="497512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  <a:t>Porque después de todo he comprendido</a:t>
            </a:r>
            <a:br>
              <a:rPr lang="es-ES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</a:br>
            <a:r>
              <a:rPr lang="es-ES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  <a:t>Que lo que el árbol tiene de florido</a:t>
            </a:r>
            <a:br>
              <a:rPr lang="es-ES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</a:br>
            <a:r>
              <a:rPr lang="es-ES" sz="2900" b="1" i="1" dirty="0">
                <a:solidFill>
                  <a:srgbClr val="666633"/>
                </a:solidFill>
                <a:latin typeface="Angsana New" panose="02020603050405020304" pitchFamily="18" charset="-34"/>
              </a:rPr>
              <a:t>Vive de lo que tiene sepultado.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63DC20BE-D828-4517-A226-7FE3EBA069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5703" y="2061795"/>
            <a:ext cx="2084439" cy="2303728"/>
          </a:xfrm>
          <a:prstGeom prst="rect">
            <a:avLst/>
          </a:prstGeom>
        </p:spPr>
      </p:pic>
      <p:sp>
        <p:nvSpPr>
          <p:cNvPr id="24" name="Rectángulo 23">
            <a:extLst>
              <a:ext uri="{FF2B5EF4-FFF2-40B4-BE49-F238E27FC236}">
                <a16:creationId xmlns:a16="http://schemas.microsoft.com/office/drawing/2014/main" id="{8411D316-CC90-473C-8BFA-745621AB2E2E}"/>
              </a:ext>
            </a:extLst>
          </p:cNvPr>
          <p:cNvSpPr/>
          <p:nvPr/>
        </p:nvSpPr>
        <p:spPr>
          <a:xfrm>
            <a:off x="137651" y="285134"/>
            <a:ext cx="11934900" cy="6312311"/>
          </a:xfrm>
          <a:prstGeom prst="rect">
            <a:avLst/>
          </a:prstGeom>
          <a:noFill/>
          <a:ln w="25400">
            <a:solidFill>
              <a:srgbClr val="575A3F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4F76DD88-72A9-46CF-9B76-F95D6D4365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5703" y="2054941"/>
            <a:ext cx="2104102" cy="2340078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BB38F4B8-B8DB-43EB-B3A8-95D11EB507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5704" y="2045108"/>
            <a:ext cx="2094270" cy="2359743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536E2696-23CA-486F-81BF-C4B4B551643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5703" y="2035278"/>
            <a:ext cx="2104101" cy="2359741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8B9B6124-A93D-4A93-9BEB-DCC97918115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4422" y="589936"/>
            <a:ext cx="7004289" cy="5275156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F7C4457-A40E-4AD5-B00D-8FC17DBE54B6}"/>
              </a:ext>
            </a:extLst>
          </p:cNvPr>
          <p:cNvSpPr/>
          <p:nvPr/>
        </p:nvSpPr>
        <p:spPr>
          <a:xfrm>
            <a:off x="5029201" y="766917"/>
            <a:ext cx="6561438" cy="4876800"/>
          </a:xfrm>
          <a:prstGeom prst="rect">
            <a:avLst/>
          </a:prstGeom>
          <a:noFill/>
          <a:ln w="15875">
            <a:solidFill>
              <a:srgbClr val="F5C6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0DB69FA8-8244-4136-9B59-6AD6F4516D4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77085" y="2812026"/>
            <a:ext cx="3095028" cy="4045974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16A19021-D919-4478-BCEB-D5960231EC36}"/>
              </a:ext>
            </a:extLst>
          </p:cNvPr>
          <p:cNvSpPr txBox="1"/>
          <p:nvPr/>
        </p:nvSpPr>
        <p:spPr>
          <a:xfrm>
            <a:off x="5142270" y="5791201"/>
            <a:ext cx="38935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400" dirty="0">
                <a:solidFill>
                  <a:srgbClr val="4C240E"/>
                </a:solidFill>
                <a:latin typeface="Afterschool Festival" pitchFamily="2" charset="0"/>
              </a:rPr>
              <a:t>inesgaret@gmail.com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767B7452-1924-4F1C-95AB-D228B6C57B92}"/>
              </a:ext>
            </a:extLst>
          </p:cNvPr>
          <p:cNvSpPr txBox="1"/>
          <p:nvPr/>
        </p:nvSpPr>
        <p:spPr>
          <a:xfrm>
            <a:off x="6233652" y="542740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CA" dirty="0"/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3FED1B42-A7B9-47A1-9C51-60552E88DB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906" y="626396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>
            <a:extLst>
              <a:ext uri="{FF2B5EF4-FFF2-40B4-BE49-F238E27FC236}">
                <a16:creationId xmlns:a16="http://schemas.microsoft.com/office/drawing/2014/main" id="{F19DDE61-3865-4A19-AE02-4B8BA98BD1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906" y="626396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E3E4308D-0F28-40A7-817C-CFE7FBF294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906" y="626396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F53A4735-D3A6-4577-B6DE-EAB84585C7F6}"/>
              </a:ext>
            </a:extLst>
          </p:cNvPr>
          <p:cNvSpPr txBox="1"/>
          <p:nvPr/>
        </p:nvSpPr>
        <p:spPr>
          <a:xfrm>
            <a:off x="2595716" y="6273225"/>
            <a:ext cx="59858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prstClr val="black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400" i="1" dirty="0">
                <a:solidFill>
                  <a:srgbClr val="231107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Todos los derechos de </a:t>
            </a:r>
            <a:r>
              <a:rPr lang="en-US" altLang="en-US" sz="1400" i="1" dirty="0" err="1">
                <a:solidFill>
                  <a:srgbClr val="231107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autor</a:t>
            </a:r>
            <a:r>
              <a:rPr lang="en-US" altLang="en-US" sz="1400" i="1" dirty="0">
                <a:solidFill>
                  <a:srgbClr val="231107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© </a:t>
            </a:r>
            <a:r>
              <a:rPr lang="en-US" altLang="en-US" sz="1400" i="1" dirty="0" err="1">
                <a:solidFill>
                  <a:srgbClr val="231107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pertenecen</a:t>
            </a:r>
            <a:r>
              <a:rPr lang="en-US" altLang="en-US" sz="1400" i="1" dirty="0">
                <a:solidFill>
                  <a:srgbClr val="231107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a los </a:t>
            </a:r>
            <a:r>
              <a:rPr lang="en-US" altLang="en-US" sz="1400" i="1" dirty="0" err="1">
                <a:solidFill>
                  <a:srgbClr val="231107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respectivos</a:t>
            </a:r>
            <a:r>
              <a:rPr lang="en-US" altLang="en-US" sz="1400" i="1" dirty="0">
                <a:solidFill>
                  <a:srgbClr val="231107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400" i="1" dirty="0" err="1">
                <a:solidFill>
                  <a:srgbClr val="231107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artistas</a:t>
            </a:r>
            <a:r>
              <a:rPr lang="en-US" altLang="en-US" sz="1400" i="1" dirty="0">
                <a:solidFill>
                  <a:srgbClr val="231107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/ </a:t>
            </a:r>
            <a:r>
              <a:rPr lang="en-US" altLang="en-US" sz="1400" i="1" dirty="0" err="1">
                <a:solidFill>
                  <a:srgbClr val="231107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fotógrafos</a:t>
            </a:r>
            <a:endParaRPr lang="en-US" altLang="en-US" sz="1400" dirty="0">
              <a:solidFill>
                <a:srgbClr val="231107"/>
              </a:solidFill>
              <a:latin typeface="Candara" panose="020E0502030303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47481AA-C9E6-4670-9E77-24782EB497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C67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1B2512A6-C8D4-4EB3-9F48-C9835578D689}"/>
              </a:ext>
            </a:extLst>
          </p:cNvPr>
          <p:cNvSpPr/>
          <p:nvPr/>
        </p:nvSpPr>
        <p:spPr>
          <a:xfrm>
            <a:off x="0" y="-1"/>
            <a:ext cx="12191999" cy="6858001"/>
          </a:xfrm>
          <a:prstGeom prst="rect">
            <a:avLst/>
          </a:prstGeom>
          <a:solidFill>
            <a:srgbClr val="F5C67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9335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ndAc>
          <p:stSnd>
            <p:snd r:embed="rId2" name="OmarCerasuoloParaRecobrar.wav"/>
          </p:stSnd>
        </p:sndAc>
      </p:transition>
    </mc:Choice>
    <mc:Fallback>
      <p:transition spd="slow" advClick="0" advTm="2000">
        <p:sndAc>
          <p:stSnd>
            <p:snd r:embed="rId2" name="OmarCerasuoloParaRecobr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6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91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31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  <p:bldP spid="14" grpId="0"/>
      <p:bldP spid="9" grpId="0"/>
      <p:bldP spid="4" grpId="0" animBg="1"/>
      <p:bldP spid="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A0C63B25-7806-472B-BA77-8BFAF5D300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0BD9CC91-9DAB-404A-BFC4-960A684806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56D2816A-1CF5-4343-B077-5578D1814E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2E498D4-1650-4EB7-BCC9-6929BC8C91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78E1F5B-3008-41F2-942D-C0BEB7A7A1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D228B6A9-5427-4D9B-88D7-7CDC68F50B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22AFD4B7-C1C5-46B2-8524-1039C699CF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7130B449-8D44-4964-A15F-3FF2429739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C4B34E3E-B436-49FD-ADC8-1D6604701D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2D3DE9D5-40C0-4252-8529-420CA24F71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D71078D9-F9E5-4FA2-BD84-32C3B01DC4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6548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>
        <p:fade/>
      </p:transition>
    </mc:Choice>
    <mc:Fallback>
      <p:transition spd="slow" advClick="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504</TotalTime>
  <Words>147</Words>
  <Application>Microsoft Office PowerPoint</Application>
  <PresentationFormat>Panorámica</PresentationFormat>
  <Paragraphs>11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Calibri</vt:lpstr>
      <vt:lpstr>Afterschool Festival</vt:lpstr>
      <vt:lpstr>Kristen ITC</vt:lpstr>
      <vt:lpstr>Candara</vt:lpstr>
      <vt:lpstr>Angsana New</vt:lpstr>
      <vt:lpstr>Arial</vt:lpstr>
      <vt:lpstr>Calibri Light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32</cp:revision>
  <dcterms:created xsi:type="dcterms:W3CDTF">2020-10-28T00:34:23Z</dcterms:created>
  <dcterms:modified xsi:type="dcterms:W3CDTF">2020-10-31T16:42:37Z</dcterms:modified>
</cp:coreProperties>
</file>