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44" r:id="rId3"/>
    <p:sldId id="430" r:id="rId4"/>
    <p:sldId id="431" r:id="rId5"/>
    <p:sldId id="432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1" r:id="rId14"/>
    <p:sldId id="445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5i1cyREAGfFctL171clhg==" hashData="jCrkAPNpY2qg6RgM7qkzpLC0/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0000"/>
    <a:srgbClr val="5C0000"/>
    <a:srgbClr val="37441C"/>
    <a:srgbClr val="4A1B1A"/>
    <a:srgbClr val="AC6600"/>
    <a:srgbClr val="FFDDFF"/>
    <a:srgbClr val="FFCCFF"/>
    <a:srgbClr val="002200"/>
    <a:srgbClr val="E9D1B9"/>
    <a:srgbClr val="E3C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60"/>
  </p:normalViewPr>
  <p:slideViewPr>
    <p:cSldViewPr>
      <p:cViewPr varScale="1">
        <p:scale>
          <a:sx n="71" d="100"/>
          <a:sy n="71" d="100"/>
        </p:scale>
        <p:origin x="-96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20/05/2016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294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52751" y="3275"/>
            <a:ext cx="4838504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rgbClr val="4A1B1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anose="0208090404030B020404" pitchFamily="18" charset="0"/>
              </a:rPr>
              <a:t>Reciprocidad</a:t>
            </a:r>
          </a:p>
          <a:p>
            <a:pPr algn="ctr"/>
            <a:r>
              <a:rPr lang="es-ES" sz="3200" b="1" dirty="0" smtClean="0">
                <a:ln w="11430"/>
                <a:solidFill>
                  <a:srgbClr val="4A1B1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anose="0208090404030B020404" pitchFamily="18" charset="0"/>
              </a:rPr>
              <a:t>(</a:t>
            </a:r>
            <a:r>
              <a:rPr lang="es-ES" sz="3200" b="1" dirty="0" err="1" smtClean="0">
                <a:ln w="11430"/>
                <a:solidFill>
                  <a:srgbClr val="4A1B1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anose="0208090404030B020404" pitchFamily="18" charset="0"/>
              </a:rPr>
              <a:t>Def</a:t>
            </a:r>
            <a:r>
              <a:rPr lang="es-ES" sz="3200" b="1" dirty="0" smtClean="0">
                <a:ln w="11430"/>
                <a:solidFill>
                  <a:srgbClr val="4A1B1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anose="0208090404030B020404" pitchFamily="18" charset="0"/>
              </a:rPr>
              <a:t>. y Conceptos)</a:t>
            </a:r>
            <a:endParaRPr lang="es-ES" sz="3200" b="1" cap="none" spc="0" dirty="0">
              <a:ln w="11430"/>
              <a:solidFill>
                <a:srgbClr val="4A1B1A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2" name="Daveed   Orange Road (4.24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09545" y="180276"/>
            <a:ext cx="32758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Reciprocidad, del latín </a:t>
            </a:r>
            <a:r>
              <a:rPr lang="es-CO" b="1" dirty="0" err="1">
                <a:latin typeface="+mj-lt"/>
              </a:rPr>
              <a:t>reciprocĭtas</a:t>
            </a:r>
            <a:r>
              <a:rPr lang="es-CO" b="1" dirty="0">
                <a:latin typeface="+mj-lt"/>
              </a:rPr>
              <a:t>, es la correspondencia mutua de una persona o cosa con otra. Algo recíproco es aquello que se hace como devolución, compensación o restitución. Por ejemplo: “En reciprocidad a su colaboración, vamos a entregarle un regalo sorpresa”, “El Gobierno estudia aplicar el principio de reciprocidad y exigir visas a los países que hacen lo propio con los ciudadanos argentinos”, “Si fueras un hombre justo, harías gala de la reciprocidad con este muchacho”.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97860" y="555470"/>
            <a:ext cx="221399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reciprocidad puede asociarse a la frase que indica “hoy por ti, mañana por mí” ya que implica hacer por el otro lo que el otro hizo por uno. Por eso mismo suele vincularse a la solidaridad o la hospitalidad.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30565" y="239099"/>
            <a:ext cx="30964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Dentro del campo de la Psicología, también se estudia a fondo la reciprocidad y es que en base a ella se establecen una serie de relaciones e interacciones sociales y personales. Así, por ejemplo, aquella ciencia coincide en subrayar que cualquier persona es más afectuosa y le tiene más cariño a aquella otra que le ha demostrado su amor y simpatía.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72250" y="239099"/>
            <a:ext cx="26277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Esa misma regla lleva a que tengamos tendencia a contarle aspectos de nuestra vida más íntima a quienes también nos han hecho alguna confesión personal que a </a:t>
            </a:r>
            <a:r>
              <a:rPr lang="es-CO" sz="2000" b="1" dirty="0" smtClean="0">
                <a:latin typeface="+mj-lt"/>
              </a:rPr>
              <a:t>los </a:t>
            </a:r>
            <a:r>
              <a:rPr lang="es-CO" sz="2000" b="1" dirty="0">
                <a:latin typeface="+mj-lt"/>
              </a:rPr>
              <a:t>que no. Y eso también supone que en cualquier negociación comercial, se tienda a ceder ante quienes previamente también lo han hecho.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78610" y="505056"/>
            <a:ext cx="2286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latin typeface="+mj-lt"/>
              </a:rPr>
              <a:t>El concepto también se usa para hacer mención a lo que va y viene o que tiene ida y vuelta. En ese sentido, puede hablarse de la reciprocidad de voces (en el caso de un debate).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45145" y="239099"/>
            <a:ext cx="24483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Dentro del ámbito de la ética, existe un elemento fundamental que hace uso del término que ahora nos ocupa. Nos estamos refiriendo a la llamada Ética de la Reciprocidad, que tiene ya su origen en la Antigua Grecia y concretamente en figuras tales como el filósofo Epicuro.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02010" y="239099"/>
            <a:ext cx="25740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Aquella </a:t>
            </a:r>
            <a:r>
              <a:rPr lang="es-CO" sz="2000" b="1" dirty="0">
                <a:latin typeface="+mj-lt"/>
              </a:rPr>
              <a:t>teoría lo que viene a establecer es que, para poder conseguir la felicidad de la generalidad, se hace necesario el tener que minimizar los daños que se puedan causar. De la misma manera, también viene a significar que “no hagas a los demás, lo que no deseas que te hagan a ti”.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" b="36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78610" y="402855"/>
            <a:ext cx="235801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Así, esta citada Ética de la Reciprocidad se convirtió en base fundamental de determinadas etapas y movimientos a lo largo de la Historia. Un claro ejemplo de ello fue la Revolución Francesa y las reformas que surgieron a partir de la misma en el país.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45700" y="239099"/>
            <a:ext cx="351017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 nivel político o gubernamental, la reciprocidad está asociada al trato que las autoridades otorgan a un país extranjero de acuerdo a las condiciones ofrecidas por éste. Existe la reciprocidad en las relaciones diplomáticas (para regular las condiciones de ingresos de los visitantes, documentación requerida, etc.) y en las relaciones comerciales (aranceles o concesiones de acuerdo a lo concedido por la nación extranjera).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3130" y="239099"/>
            <a:ext cx="40142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Para la antropología, la reciprocidad es una manera informal de intercambiar bienes y trabajo en comunidades que prescinden del mercado. Los expertos distinguen entre la reciprocidad generalizada (la retribución no es imprescindible o puede no ocurrir en el corto plazo), reciprocidad equilibrada (intercambios directos basados en la retribución inmediata) y reciprocidad negativa (se busca obtener un beneficio a expensas de la otra parte mediante trampas o engaños).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217682" y="-2410813"/>
            <a:ext cx="210923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Texto tomado de:</a:t>
            </a:r>
          </a:p>
          <a:p>
            <a:pPr algn="ctr"/>
            <a:r>
              <a:rPr lang="es-CO" sz="1400" b="1" i="1" dirty="0" err="1" smtClean="0">
                <a:latin typeface="+mj-lt"/>
              </a:rPr>
              <a:t>definicion.de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latin typeface="+mj-lt"/>
              </a:rPr>
              <a:t>Orange </a:t>
            </a:r>
            <a:r>
              <a:rPr lang="es-CO" sz="1400" b="1" dirty="0" err="1" smtClean="0">
                <a:latin typeface="+mj-lt"/>
              </a:rPr>
              <a:t>road</a:t>
            </a:r>
            <a:r>
              <a:rPr lang="es-CO" sz="1400" b="1" dirty="0" smtClean="0">
                <a:latin typeface="+mj-lt"/>
              </a:rPr>
              <a:t> - </a:t>
            </a:r>
            <a:r>
              <a:rPr lang="es-CO" sz="1400" b="1" i="1" dirty="0" err="1" smtClean="0">
                <a:latin typeface="+mj-lt"/>
              </a:rPr>
              <a:t>Daveed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5420</TotalTime>
  <Words>643</Words>
  <Application>Microsoft Office PowerPoint</Application>
  <PresentationFormat>Presentación en pantalla (16:9)</PresentationFormat>
  <Paragraphs>29</Paragraphs>
  <Slides>13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331</cp:revision>
  <dcterms:created xsi:type="dcterms:W3CDTF">2013-05-29T02:56:16Z</dcterms:created>
  <dcterms:modified xsi:type="dcterms:W3CDTF">2016-05-20T15:59:56Z</dcterms:modified>
</cp:coreProperties>
</file>