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58" r:id="rId15"/>
    <p:sldId id="274" r:id="rId16"/>
    <p:sldId id="273" r:id="rId17"/>
    <p:sldId id="272" r:id="rId18"/>
    <p:sldId id="271" r:id="rId19"/>
    <p:sldId id="257" r:id="rId20"/>
    <p:sldId id="270" r:id="rId21"/>
    <p:sldId id="275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10n/tql/tmKK6fDwLvISw" hashData="bYFq0SsKADLJUjTEMmDx+BIrBZ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F4F86B-5B7C-4448-A30A-45BF5F0FF0DC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B7CC72-AF4A-435A-A170-2D55F3D06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7CC72-AF4A-435A-A170-2D55F3D06BCE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5F9B47-36E5-4D2C-80C6-F937549703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A638D-6360-4D1F-8077-379D9EBC8F63}" type="datetimeFigureOut">
              <a:rPr lang="es-ES" smtClean="0"/>
              <a:pPr/>
              <a:t>20/06/2012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E1DCC-6479-4EB9-B6CD-2C4DC679CF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9FF87F-24CA-49ED-9E61-0971D89BFB2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24053fe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500166" y="357166"/>
            <a:ext cx="7643834" cy="7286677"/>
          </a:xfrm>
          <a:prstGeom prst="rect">
            <a:avLst/>
          </a:prstGeom>
        </p:spPr>
      </p:pic>
      <p:pic>
        <p:nvPicPr>
          <p:cNvPr id="5" name="4 Imagen" descr="fde60df1fb0ae7fea35c10aa8f0446b7b5dde209da39a3ee5e6b4b0d3255bfef95601890afd80709da39a3ee5e6b4b0d3255bfef95601890afd8070915aad5bff26aab932a12851b1b7a4d89.gif"/>
          <p:cNvPicPr>
            <a:picLocks noChangeAspect="1"/>
          </p:cNvPicPr>
          <p:nvPr/>
        </p:nvPicPr>
        <p:blipFill>
          <a:blip r:embed="rId4">
            <a:lum bright="20000"/>
          </a:blip>
          <a:stretch>
            <a:fillRect/>
          </a:stretch>
        </p:blipFill>
        <p:spPr>
          <a:xfrm>
            <a:off x="357158" y="571480"/>
            <a:ext cx="2764599" cy="1285860"/>
          </a:xfrm>
          <a:prstGeom prst="rect">
            <a:avLst/>
          </a:prstGeom>
        </p:spPr>
      </p:pic>
      <p:pic>
        <p:nvPicPr>
          <p:cNvPr id="6" name="5 Imagen" descr="65f01ba1a11bca3f96593e3f07efb754125eb7e5da39a3ee5e6b4b0d3255bfef95601890afd80709da39a3ee5e6b4b0d3255bfef95601890afd8070915aad5bff26aab932a12851b1b7a4d89.gif"/>
          <p:cNvPicPr>
            <a:picLocks noChangeAspect="1"/>
          </p:cNvPicPr>
          <p:nvPr/>
        </p:nvPicPr>
        <p:blipFill>
          <a:blip r:embed="rId5">
            <a:lum bright="20000"/>
          </a:blip>
          <a:stretch>
            <a:fillRect/>
          </a:stretch>
        </p:blipFill>
        <p:spPr>
          <a:xfrm>
            <a:off x="0" y="2357430"/>
            <a:ext cx="1514475" cy="742950"/>
          </a:xfrm>
          <a:prstGeom prst="rect">
            <a:avLst/>
          </a:prstGeom>
        </p:spPr>
      </p:pic>
      <p:pic>
        <p:nvPicPr>
          <p:cNvPr id="7" name="6 Imagen" descr="f1967b7a112ab69dd0db34a0245af0dc0c4c88b0da39a3ee5e6b4b0d3255bfef95601890afd80709da39a3ee5e6b4b0d3255bfef95601890afd8070915aad5bff26aab932a12851b1b7a4d89.gif"/>
          <p:cNvPicPr>
            <a:picLocks noChangeAspect="1"/>
          </p:cNvPicPr>
          <p:nvPr/>
        </p:nvPicPr>
        <p:blipFill>
          <a:blip r:embed="rId6">
            <a:lum bright="20000"/>
          </a:blip>
          <a:stretch>
            <a:fillRect/>
          </a:stretch>
        </p:blipFill>
        <p:spPr>
          <a:xfrm>
            <a:off x="1000100" y="2214554"/>
            <a:ext cx="2476517" cy="928694"/>
          </a:xfrm>
          <a:prstGeom prst="rect">
            <a:avLst/>
          </a:prstGeom>
        </p:spPr>
      </p:pic>
      <p:pic>
        <p:nvPicPr>
          <p:cNvPr id="8" name="7 Imagen" descr="57ef207bc217937a61b932b3cea71a32dbd596c7da39a3ee5e6b4b0d3255bfef95601890afd80709da39a3ee5e6b4b0d3255bfef95601890afd8070915aad5bff26aab932a12851b1b7a4d89.gif"/>
          <p:cNvPicPr>
            <a:picLocks noChangeAspect="1"/>
          </p:cNvPicPr>
          <p:nvPr/>
        </p:nvPicPr>
        <p:blipFill>
          <a:blip r:embed="rId7">
            <a:lum bright="20000"/>
          </a:blip>
          <a:stretch>
            <a:fillRect/>
          </a:stretch>
        </p:blipFill>
        <p:spPr>
          <a:xfrm>
            <a:off x="357158" y="3786190"/>
            <a:ext cx="1762125" cy="1009650"/>
          </a:xfrm>
          <a:prstGeom prst="rect">
            <a:avLst/>
          </a:prstGeom>
        </p:spPr>
      </p:pic>
      <p:pic>
        <p:nvPicPr>
          <p:cNvPr id="9" name="8 Imagen" descr="6cf826b8dbbfed3b239b64f4eb3b01fa931cb131da39a3ee5e6b4b0d3255bfef95601890afd80709da39a3ee5e6b4b0d3255bfef95601890afd8070915aad5bff26aab932a12851b1b7a4d89.gif"/>
          <p:cNvPicPr>
            <a:picLocks noChangeAspect="1"/>
          </p:cNvPicPr>
          <p:nvPr/>
        </p:nvPicPr>
        <p:blipFill>
          <a:blip r:embed="rId8">
            <a:lum bright="20000"/>
          </a:blip>
          <a:stretch>
            <a:fillRect/>
          </a:stretch>
        </p:blipFill>
        <p:spPr>
          <a:xfrm>
            <a:off x="1857356" y="3929066"/>
            <a:ext cx="1447800" cy="742950"/>
          </a:xfrm>
          <a:prstGeom prst="rect">
            <a:avLst/>
          </a:prstGeom>
        </p:spPr>
      </p:pic>
      <p:pic>
        <p:nvPicPr>
          <p:cNvPr id="10" name="9 Imagen" descr="c984e259a5452a6a4179126b287215c910078787da39a3ee5e6b4b0d3255bfef95601890afd80709da39a3ee5e6b4b0d3255bfef95601890afd8070915aad5bff26aab932a12851b1b7a4d89.gif"/>
          <p:cNvPicPr>
            <a:picLocks noChangeAspect="1"/>
          </p:cNvPicPr>
          <p:nvPr/>
        </p:nvPicPr>
        <p:blipFill>
          <a:blip r:embed="rId9">
            <a:lum bright="20000"/>
          </a:blip>
          <a:stretch>
            <a:fillRect/>
          </a:stretch>
        </p:blipFill>
        <p:spPr>
          <a:xfrm>
            <a:off x="0" y="5072074"/>
            <a:ext cx="3571868" cy="85725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429124" y="557214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accent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>
              <a:solidFill>
                <a:schemeClr val="accent2">
                  <a:lumMod val="7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9000">
    <p:comb/>
    <p:sndAc>
      <p:stSnd>
        <p:snd r:embed="rId2" name="musica de canto de pajaritos buena relajacion clas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464cdd2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428604"/>
            <a:ext cx="5715000" cy="584835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762608" y="2071678"/>
            <a:ext cx="4381392" cy="304698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800" b="1" dirty="0" smtClean="0">
                <a:ln w="38100" cmpd="sng">
                  <a:solidFill>
                    <a:schemeClr val="tx2">
                      <a:lumMod val="40000"/>
                      <a:lumOff val="6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Ingredientes</a:t>
            </a:r>
          </a:p>
          <a:p>
            <a:pPr algn="ctr"/>
            <a:r>
              <a:rPr lang="es-ES" sz="4800" b="1" dirty="0" smtClean="0">
                <a:ln w="38100" cmpd="sng">
                  <a:solidFill>
                    <a:schemeClr val="tx2">
                      <a:lumMod val="40000"/>
                      <a:lumOff val="6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 para </a:t>
            </a:r>
          </a:p>
          <a:p>
            <a:pPr algn="ctr"/>
            <a:r>
              <a:rPr lang="es-ES" sz="4800" b="1" dirty="0" smtClean="0">
                <a:ln w="38100" cmpd="sng">
                  <a:solidFill>
                    <a:schemeClr val="tx2">
                      <a:lumMod val="40000"/>
                      <a:lumOff val="6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la felicidad</a:t>
            </a:r>
          </a:p>
          <a:p>
            <a:endParaRPr lang="es-ES" sz="4800" dirty="0"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57158" y="5000636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C000"/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rgbClr val="FFC000"/>
              </a:solidFill>
              <a:latin typeface="Harrington" pitchFamily="82" charset="0"/>
            </a:endParaRPr>
          </a:p>
          <a:p>
            <a:endParaRPr lang="es-E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cb9da4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4636" y="857232"/>
            <a:ext cx="6249364" cy="550070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0"/>
            <a:ext cx="585096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atin typeface="Broadway" pitchFamily="82" charset="0"/>
              </a:rPr>
              <a:t> Una </a:t>
            </a:r>
            <a:r>
              <a:rPr lang="es-ES" sz="2400" dirty="0">
                <a:latin typeface="Broadway" pitchFamily="82" charset="0"/>
              </a:rPr>
              <a:t>libra de recuerdos infantiles.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 smtClean="0">
                <a:latin typeface="Broadway" pitchFamily="82" charset="0"/>
              </a:rPr>
              <a:t> </a:t>
            </a:r>
            <a:r>
              <a:rPr lang="es-ES" sz="2400" dirty="0">
                <a:latin typeface="Broadway" pitchFamily="82" charset="0"/>
              </a:rPr>
              <a:t>2 tazas de Sonrisas.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 smtClean="0">
                <a:latin typeface="Broadway" pitchFamily="82" charset="0"/>
              </a:rPr>
              <a:t> 2.5 </a:t>
            </a:r>
            <a:r>
              <a:rPr lang="es-ES" sz="2400" dirty="0">
                <a:latin typeface="Broadway" pitchFamily="82" charset="0"/>
              </a:rPr>
              <a:t>libras de esperanzas.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 smtClean="0">
                <a:latin typeface="Broadway" pitchFamily="82" charset="0"/>
              </a:rPr>
              <a:t> </a:t>
            </a:r>
            <a:r>
              <a:rPr lang="es-ES" sz="2400" dirty="0">
                <a:latin typeface="Broadway" pitchFamily="82" charset="0"/>
              </a:rPr>
              <a:t>12 onzas de Ternura.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 smtClean="0">
                <a:latin typeface="Broadway" pitchFamily="82" charset="0"/>
              </a:rPr>
              <a:t> </a:t>
            </a:r>
            <a:r>
              <a:rPr lang="es-ES" sz="2400" dirty="0">
                <a:latin typeface="Broadway" pitchFamily="82" charset="0"/>
              </a:rPr>
              <a:t>5 latas de cariño.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 smtClean="0">
                <a:latin typeface="Broadway" pitchFamily="82" charset="0"/>
              </a:rPr>
              <a:t> </a:t>
            </a:r>
            <a:r>
              <a:rPr lang="es-ES" sz="2400" dirty="0">
                <a:latin typeface="Broadway" pitchFamily="82" charset="0"/>
              </a:rPr>
              <a:t>40 paquetes de alegría.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 smtClean="0">
                <a:latin typeface="Broadway" pitchFamily="82" charset="0"/>
              </a:rPr>
              <a:t> </a:t>
            </a:r>
            <a:r>
              <a:rPr lang="es-ES" sz="2400" dirty="0">
                <a:latin typeface="Broadway" pitchFamily="82" charset="0"/>
              </a:rPr>
              <a:t>1 pizca de locura.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 smtClean="0">
                <a:latin typeface="Broadway" pitchFamily="82" charset="0"/>
              </a:rPr>
              <a:t> </a:t>
            </a:r>
            <a:r>
              <a:rPr lang="es-ES" sz="2400" dirty="0">
                <a:latin typeface="Broadway" pitchFamily="82" charset="0"/>
              </a:rPr>
              <a:t>8 tazas de Amor.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 smtClean="0">
                <a:latin typeface="Broadway" pitchFamily="82" charset="0"/>
              </a:rPr>
              <a:t> </a:t>
            </a:r>
            <a:r>
              <a:rPr lang="es-ES" sz="2400" dirty="0">
                <a:latin typeface="Broadway" pitchFamily="82" charset="0"/>
              </a:rPr>
              <a:t>5 libras de </a:t>
            </a:r>
            <a:r>
              <a:rPr lang="es-ES" sz="2400" dirty="0" smtClean="0">
                <a:latin typeface="Broadway" pitchFamily="82" charset="0"/>
              </a:rPr>
              <a:t>Paciencia</a:t>
            </a:r>
            <a:endParaRPr lang="es-ES" sz="2400" dirty="0">
              <a:latin typeface="Broadway" pitchFamily="82" charset="0"/>
            </a:endParaRPr>
          </a:p>
        </p:txBody>
      </p:sp>
      <p:pic>
        <p:nvPicPr>
          <p:cNvPr id="7" name="6 Imagen" descr="3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3857628"/>
            <a:ext cx="1714512" cy="1714512"/>
          </a:xfrm>
          <a:prstGeom prst="heart">
            <a:avLst/>
          </a:prstGeom>
          <a:effectLst>
            <a:softEdge rad="317500"/>
          </a:effectLst>
        </p:spPr>
      </p:pic>
      <p:sp>
        <p:nvSpPr>
          <p:cNvPr id="8" name="7 CuadroTexto"/>
          <p:cNvSpPr txBox="1"/>
          <p:nvPr/>
        </p:nvSpPr>
        <p:spPr>
          <a:xfrm>
            <a:off x="6929454" y="5786454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2">
                    <a:lumMod val="2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bg2">
                  <a:lumMod val="2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d4e5b7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40" y="714356"/>
            <a:ext cx="7453313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3143248"/>
            <a:ext cx="4883196" cy="923330"/>
          </a:xfrm>
          <a:prstGeom prst="rect">
            <a:avLst/>
          </a:prstGeom>
          <a:noFill/>
          <a:ln w="38100">
            <a:noFill/>
          </a:ln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ln w="381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Preparación</a:t>
            </a:r>
            <a:endParaRPr lang="es-ES" sz="5400" b="1" dirty="0">
              <a:ln w="38100" cmpd="sng">
                <a:solidFill>
                  <a:schemeClr val="accent6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Broadway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786710" y="5643578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2">
                    <a:lumMod val="2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bg2">
                  <a:lumMod val="25000"/>
                </a:schemeClr>
              </a:solidFill>
              <a:latin typeface="Harrington" pitchFamily="82" charset="0"/>
            </a:endParaRPr>
          </a:p>
          <a:p>
            <a:endParaRPr lang="es-ES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0000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-642966"/>
            <a:ext cx="5857878" cy="698834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1000108"/>
            <a:ext cx="50006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Broadway" pitchFamily="82" charset="0"/>
              </a:rPr>
              <a:t> </a:t>
            </a:r>
            <a:r>
              <a:rPr lang="es-ES" sz="2800" dirty="0">
                <a:latin typeface="Broadway" pitchFamily="82" charset="0"/>
              </a:rPr>
              <a:t>Limpia los recuerdos, quitándoles las partes que estén echadas a perder </a:t>
            </a:r>
            <a:r>
              <a:rPr lang="es-ES" sz="2800" dirty="0" smtClean="0">
                <a:latin typeface="Broadway" pitchFamily="82" charset="0"/>
              </a:rPr>
              <a:t>o que </a:t>
            </a:r>
            <a:r>
              <a:rPr lang="es-ES" sz="2800" dirty="0">
                <a:latin typeface="Broadway" pitchFamily="82" charset="0"/>
              </a:rPr>
              <a:t>no sirvan. Agrégale una a una las sonrisas, hasta formar una </a:t>
            </a:r>
            <a:r>
              <a:rPr lang="es-ES" sz="2800" dirty="0" smtClean="0">
                <a:latin typeface="Broadway" pitchFamily="82" charset="0"/>
              </a:rPr>
              <a:t>pasta</a:t>
            </a:r>
            <a:r>
              <a:rPr lang="es-ES" sz="2800" dirty="0">
                <a:latin typeface="Broadway" pitchFamily="82" charset="0"/>
              </a:rPr>
              <a:t> </a:t>
            </a:r>
            <a:r>
              <a:rPr lang="es-ES" sz="2800" dirty="0" smtClean="0">
                <a:latin typeface="Broadway" pitchFamily="82" charset="0"/>
              </a:rPr>
              <a:t>suave </a:t>
            </a:r>
            <a:r>
              <a:rPr lang="es-ES" sz="2800" dirty="0">
                <a:latin typeface="Broadway" pitchFamily="82" charset="0"/>
              </a:rPr>
              <a:t>y dulce.</a:t>
            </a:r>
            <a:r>
              <a:rPr lang="es-ES" sz="2800" dirty="0" smtClean="0">
                <a:latin typeface="Broadway" pitchFamily="82" charset="0"/>
              </a:rPr>
              <a:t/>
            </a:r>
            <a:br>
              <a:rPr lang="es-ES" sz="2800" dirty="0" smtClean="0">
                <a:latin typeface="Broadway" pitchFamily="82" charset="0"/>
              </a:rPr>
            </a:br>
            <a:r>
              <a:rPr lang="es-ES" sz="2800" dirty="0" smtClean="0">
                <a:latin typeface="Broadway" pitchFamily="82" charset="0"/>
              </a:rPr>
              <a:t> </a:t>
            </a:r>
            <a:r>
              <a:rPr lang="es-ES" sz="2800" dirty="0">
                <a:latin typeface="Broadway" pitchFamily="82" charset="0"/>
              </a:rPr>
              <a:t>Ahora, añade las esperanzas y permite que repose, hasta que doble el tamaño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858148" y="6286520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2">
                    <a:lumMod val="25000"/>
                  </a:schemeClr>
                </a:solidFill>
                <a:latin typeface="Harrington" pitchFamily="82" charset="0"/>
              </a:rPr>
              <a:t>Pac-Jaz</a:t>
            </a:r>
            <a:endParaRPr lang="es-ES" dirty="0" smtClean="0">
              <a:solidFill>
                <a:schemeClr val="bg2">
                  <a:lumMod val="2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6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1efb84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71668" y="-2071726"/>
            <a:ext cx="7863946" cy="728667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428728" y="4857760"/>
            <a:ext cx="70008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Broadway" pitchFamily="82" charset="0"/>
              </a:rPr>
              <a:t> </a:t>
            </a:r>
            <a:r>
              <a:rPr lang="es-ES" sz="2400" dirty="0">
                <a:latin typeface="Broadway" pitchFamily="82" charset="0"/>
              </a:rPr>
              <a:t>Lava con agua cada uno de los paquetes de Alegría, pártelos en pequeños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>
                <a:latin typeface="Broadway" pitchFamily="82" charset="0"/>
              </a:rPr>
              <a:t>pedacitos y mézclalos con todo el cariño que </a:t>
            </a:r>
            <a:r>
              <a:rPr lang="es-ES" sz="2400" dirty="0" smtClean="0">
                <a:latin typeface="Broadway" pitchFamily="82" charset="0"/>
              </a:rPr>
              <a:t>encuentres</a:t>
            </a:r>
            <a:endParaRPr lang="es-ES" sz="2400" dirty="0">
              <a:latin typeface="Broadway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7158" y="1357298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2">
                    <a:lumMod val="25000"/>
                  </a:schemeClr>
                </a:solidFill>
                <a:latin typeface="Harrington" pitchFamily="82" charset="0"/>
              </a:rPr>
              <a:t>Pac-Jaz</a:t>
            </a:r>
            <a:endParaRPr lang="es-ES" dirty="0" smtClean="0">
              <a:solidFill>
                <a:schemeClr val="bg2">
                  <a:lumMod val="2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cf776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357166"/>
            <a:ext cx="6477012" cy="68397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928670"/>
            <a:ext cx="55007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Broadway" pitchFamily="82" charset="0"/>
              </a:rPr>
              <a:t> </a:t>
            </a:r>
            <a:r>
              <a:rPr lang="es-ES" sz="2400" dirty="0">
                <a:latin typeface="Broadway" pitchFamily="82" charset="0"/>
              </a:rPr>
              <a:t>Aparte, incorpora la paciencia, la pizca de locura y la ternura cernida.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 smtClean="0">
                <a:latin typeface="Broadway" pitchFamily="82" charset="0"/>
              </a:rPr>
              <a:t> </a:t>
            </a:r>
            <a:r>
              <a:rPr lang="es-ES" sz="2400" dirty="0">
                <a:latin typeface="Broadway" pitchFamily="82" charset="0"/>
              </a:rPr>
              <a:t>Divide en porciones iguales todo el amor y cúbrelo con la mezcla anterior.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7715272" y="5072074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accent6">
                  <a:lumMod val="60000"/>
                  <a:lumOff val="40000"/>
                </a:schemeClr>
              </a:solidFill>
              <a:latin typeface="Harrington" pitchFamily="82" charset="0"/>
            </a:endParaRPr>
          </a:p>
          <a:p>
            <a:endParaRPr lang="es-E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d39ee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500042"/>
            <a:ext cx="5623402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214554"/>
            <a:ext cx="51435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atin typeface="Broadway" pitchFamily="82" charset="0"/>
              </a:rPr>
              <a:t>• Hornéalas durante toda tu vida en el horno de tu corazón.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>
                <a:latin typeface="Broadway" pitchFamily="82" charset="0"/>
              </a:rPr>
              <a:t>• Disfrútalas siempre con toda tu familia y seres queridos.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endParaRPr lang="es-ES" sz="2400" dirty="0"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715272" y="6396335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C000"/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rgbClr val="FFC000"/>
              </a:solidFill>
              <a:latin typeface="Harrington" pitchFamily="82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_21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5665" y="-285776"/>
            <a:ext cx="6918433" cy="772987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1357298"/>
            <a:ext cx="55007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atin typeface="Broadway" pitchFamily="82" charset="0"/>
              </a:rPr>
              <a:t>Puedes agregar a la mezcla anterior dos cucharadas de comprensión y una libra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r>
              <a:rPr lang="es-ES" sz="2400" dirty="0">
                <a:latin typeface="Broadway" pitchFamily="82" charset="0"/>
              </a:rPr>
              <a:t>de comunicación para que la receta te dure para siempre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858148" y="5572140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C000"/>
                </a:solidFill>
                <a:latin typeface="Harrington" pitchFamily="82" charset="0"/>
              </a:rPr>
              <a:t>Pac-Jaz</a:t>
            </a:r>
            <a:endParaRPr lang="es-ES" dirty="0" smtClean="0">
              <a:solidFill>
                <a:srgbClr val="FFC000"/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f1ed96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43106" y="-676818"/>
            <a:ext cx="6948499" cy="7534818"/>
          </a:xfrm>
          <a:prstGeom prst="rect">
            <a:avLst/>
          </a:prstGeom>
          <a:effectLst/>
        </p:spPr>
      </p:pic>
      <p:sp>
        <p:nvSpPr>
          <p:cNvPr id="5" name="4 CuadroTexto"/>
          <p:cNvSpPr txBox="1"/>
          <p:nvPr/>
        </p:nvSpPr>
        <p:spPr>
          <a:xfrm>
            <a:off x="4714876" y="2500306"/>
            <a:ext cx="4429124" cy="2308324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800" b="1" dirty="0" smtClean="0">
                <a:ln w="38100" cmpd="sng">
                  <a:solidFill>
                    <a:srgbClr val="FF3300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RECETA PARA VIVIR MEJOR</a:t>
            </a:r>
            <a:endParaRPr lang="es-ES" sz="4800" b="1" dirty="0">
              <a:ln w="38100" cmpd="sng">
                <a:solidFill>
                  <a:srgbClr val="FF3300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5857892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Harrington" pitchFamily="82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de16f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57214"/>
            <a:ext cx="7995237" cy="721521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868" y="4071942"/>
            <a:ext cx="488159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5400" b="1" dirty="0" smtClean="0">
                <a:ln w="381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Preparación</a:t>
            </a:r>
            <a:endParaRPr lang="es-ES" sz="5400" b="1" dirty="0">
              <a:ln w="381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85720" y="4857760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f-oiseau-qui-chante-1-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2000296" y="357166"/>
            <a:ext cx="828680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643306" y="857232"/>
            <a:ext cx="55006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atin typeface="Broadway" pitchFamily="82" charset="0"/>
              </a:rPr>
              <a:t>En un cacerola derrita la inercia, la amargura y el </a:t>
            </a:r>
            <a:r>
              <a:rPr lang="es-ES" sz="2400" dirty="0" err="1" smtClean="0">
                <a:latin typeface="Broadway" pitchFamily="82" charset="0"/>
              </a:rPr>
              <a:t>tedio.Unte</a:t>
            </a:r>
            <a:r>
              <a:rPr lang="es-ES" sz="2400" dirty="0" smtClean="0">
                <a:latin typeface="Broadway" pitchFamily="82" charset="0"/>
              </a:rPr>
              <a:t> </a:t>
            </a:r>
            <a:r>
              <a:rPr lang="es-ES" sz="2400" dirty="0">
                <a:latin typeface="Broadway" pitchFamily="82" charset="0"/>
              </a:rPr>
              <a:t>bien con mucha risa, especialmente sobre las propias tragedias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85720" y="5500702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Harrington" pitchFamily="82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iseau_02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0"/>
            <a:ext cx="542925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2000240"/>
            <a:ext cx="37147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 </a:t>
            </a:r>
            <a:r>
              <a:rPr lang="es-ES" sz="2400" dirty="0">
                <a:latin typeface="Broadway" pitchFamily="82" charset="0"/>
              </a:rPr>
              <a:t>En bol aparte, pele y corte en tiras la ansiedad, pique fino el egoísmo. Ponga en remojo el yo hasta que se macere, pero cuide de no derretirlo enteramente.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143636" y="5643578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Harrington" pitchFamily="82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iseaux-03-24-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4412" y="1142984"/>
            <a:ext cx="9858412" cy="764381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357686" y="428604"/>
            <a:ext cx="43577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atin typeface="Broadway" pitchFamily="82" charset="0"/>
              </a:rPr>
              <a:t>El rencor (que es furia rancia) aplástelo contra una tabla, </a:t>
            </a:r>
            <a:r>
              <a:rPr lang="es-ES" sz="2400" dirty="0" smtClean="0">
                <a:latin typeface="Broadway" pitchFamily="82" charset="0"/>
              </a:rPr>
              <a:t>trocee </a:t>
            </a:r>
            <a:r>
              <a:rPr lang="es-ES" sz="2400" dirty="0">
                <a:latin typeface="Broadway" pitchFamily="82" charset="0"/>
              </a:rPr>
              <a:t>el reproche y la envidia. Tire a la basura el pellejo, la pereza para pensar, la vanidad de no cometer errores y la cobardía de no admitirlos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071538" y="4429132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Harrington" pitchFamily="82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spd="slow" advTm="16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96937fc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98823">
            <a:off x="546392" y="-801619"/>
            <a:ext cx="6712619" cy="552883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286256"/>
            <a:ext cx="7143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atin typeface="Broadway" pitchFamily="82" charset="0"/>
              </a:rPr>
              <a:t>Deje largo rato bajo la canilla, hasta que se vayan por el sumidero, el remordimiento por el pasado, la culpabilidad por el presente y el miedo por el futuro. Amase todo con ternura, sin ahorrar algún gramo de locura.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85720" y="214290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Harrington" pitchFamily="82" charset="0"/>
            </a:endParaRPr>
          </a:p>
          <a:p>
            <a:endParaRPr lang="es-E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1c9659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54439">
            <a:off x="-560219" y="-1150472"/>
            <a:ext cx="6610350" cy="679132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4786322"/>
            <a:ext cx="83582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atin typeface="Broadway" pitchFamily="82" charset="0"/>
              </a:rPr>
              <a:t>No se preocupe si tarda en ablandarse: la impaciencia no es compatible con la ternura. Sazone con la defensa de algún derecho, propio, y sobre todo </a:t>
            </a:r>
            <a:r>
              <a:rPr lang="es-ES" sz="2400" dirty="0" smtClean="0">
                <a:latin typeface="Broadway" pitchFamily="82" charset="0"/>
              </a:rPr>
              <a:t>ajeno</a:t>
            </a:r>
            <a:endParaRPr lang="es-ES" sz="2400" dirty="0"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85720" y="3500438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arrington" pitchFamily="82" charset="0"/>
              </a:rPr>
              <a:t>Pac-Jaz</a:t>
            </a:r>
            <a:endParaRPr lang="es-ES" dirty="0" smtClean="0">
              <a:solidFill>
                <a:schemeClr val="tx1">
                  <a:lumMod val="65000"/>
                  <a:lumOff val="3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f1ed96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00230" y="357166"/>
            <a:ext cx="6429420" cy="697193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26" y="571480"/>
            <a:ext cx="52149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atin typeface="Broadway" pitchFamily="82" charset="0"/>
              </a:rPr>
              <a:t>Cocine al fuego lento de la pasión, pero vigile que no se queme. Para decorar, use armonía con la existencia y distribuya en la fuente combinando imaginación y lucidez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500430" y="5786454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Pac-Jaz</a:t>
            </a:r>
            <a:endParaRPr lang="es-ES" dirty="0" smtClean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d_article922221_3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977" y="0"/>
            <a:ext cx="5795023" cy="707233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2714620"/>
            <a:ext cx="37862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atin typeface="Broadway" pitchFamily="82" charset="0"/>
              </a:rPr>
              <a:t>Deje reposar dos horas (o veinte años) y </a:t>
            </a:r>
            <a:r>
              <a:rPr lang="es-ES" sz="2400" dirty="0" smtClean="0">
                <a:latin typeface="Broadway" pitchFamily="82" charset="0"/>
              </a:rPr>
              <a:t>sírvalo </a:t>
            </a:r>
            <a:r>
              <a:rPr lang="es-ES" sz="2400" dirty="0">
                <a:latin typeface="Broadway" pitchFamily="82" charset="0"/>
              </a:rPr>
              <a:t>con mucho amor.</a:t>
            </a:r>
            <a:r>
              <a:rPr lang="es-ES" sz="2400" dirty="0" smtClean="0">
                <a:latin typeface="Broadway" pitchFamily="82" charset="0"/>
              </a:rPr>
              <a:t/>
            </a:r>
            <a:br>
              <a:rPr lang="es-ES" sz="2400" dirty="0" smtClean="0">
                <a:latin typeface="Broadway" pitchFamily="82" charset="0"/>
              </a:rPr>
            </a:br>
            <a:endParaRPr lang="es-ES" sz="2400" dirty="0"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072198" y="6072206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  <a:p>
            <a:endParaRPr lang="es-ES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iseaux-03-24-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50978">
            <a:off x="3425184" y="208524"/>
            <a:ext cx="5811000" cy="583682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5857892"/>
            <a:ext cx="4357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358082" y="4929198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Pac-Jaz</a:t>
            </a:r>
            <a:endParaRPr lang="es-ES" dirty="0" smtClean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RECETAS DE COCINA PARA LA  FELICIDAD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-RECETAS DE COCINA PARA LA  FELICIDAD-</Template>
  <TotalTime>0</TotalTime>
  <Words>380</Words>
  <Application>Microsoft Office PowerPoint</Application>
  <PresentationFormat>Presentación en pantalla (4:3)</PresentationFormat>
  <Paragraphs>68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-RECETAS DE COCINA PARA LA  FELICIDAD-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2012-06-20T18:04:45Z</dcterms:created>
  <dcterms:modified xsi:type="dcterms:W3CDTF">2012-06-20T18:29:08Z</dcterms:modified>
</cp:coreProperties>
</file>