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5" r:id="rId3"/>
  </p:sldMasterIdLst>
  <p:notesMasterIdLst>
    <p:notesMasterId r:id="rId20"/>
  </p:notesMasterIdLst>
  <p:sldIdLst>
    <p:sldId id="273" r:id="rId4"/>
    <p:sldId id="261" r:id="rId5"/>
    <p:sldId id="260" r:id="rId6"/>
    <p:sldId id="262" r:id="rId7"/>
    <p:sldId id="263" r:id="rId8"/>
    <p:sldId id="269" r:id="rId9"/>
    <p:sldId id="265" r:id="rId10"/>
    <p:sldId id="271" r:id="rId11"/>
    <p:sldId id="266" r:id="rId12"/>
    <p:sldId id="274" r:id="rId13"/>
    <p:sldId id="275" r:id="rId14"/>
    <p:sldId id="276" r:id="rId15"/>
    <p:sldId id="277" r:id="rId16"/>
    <p:sldId id="278" r:id="rId17"/>
    <p:sldId id="268" r:id="rId18"/>
    <p:sldId id="270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22sDrmNxVbBuKKAwgLqkw==" hashData="3ckn3TMyDtUPwCgfXvtBA8uLY7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E9FA"/>
    <a:srgbClr val="00FFFF"/>
    <a:srgbClr val="FF6699"/>
    <a:srgbClr val="FF3399"/>
    <a:srgbClr val="6600CC"/>
    <a:srgbClr val="FF9900"/>
    <a:srgbClr val="FF3300"/>
    <a:srgbClr val="00FF00"/>
    <a:srgbClr val="3333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>
      <p:cViewPr varScale="1">
        <p:scale>
          <a:sx n="71" d="100"/>
          <a:sy n="71" d="100"/>
        </p:scale>
        <p:origin x="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6FEAB69-8C8E-4FB7-9DA5-8231879DFCF0}" type="datetimeFigureOut">
              <a:rPr lang="es-ES"/>
              <a:pPr>
                <a:defRPr/>
              </a:pPr>
              <a:t>27/05/2014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31FFEB1-1F15-4D71-BA66-7DAD0EF701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69700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1FFEB1-1F15-4D71-BA66-7DAD0EF701DB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652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E23EAB-E880-4C00-91DB-FC3DC9145AB5}" type="slidenum">
              <a:rPr lang="es-ES"/>
              <a:pPr eaLnBrk="1" hangingPunct="1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6884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1FFEB1-1F15-4D71-BA66-7DAD0EF701DB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0021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1FFEB1-1F15-4D71-BA66-7DAD0EF701DB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9912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A373C-2685-4DFB-812E-45195BDA6E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2834831"/>
      </p:ext>
    </p:extLst>
  </p:cSld>
  <p:clrMapOvr>
    <a:masterClrMapping/>
  </p:clrMapOvr>
  <p:transition spd="med" advClick="0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70CD8-732F-45F3-919E-688C79F9C7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1792720"/>
      </p:ext>
    </p:extLst>
  </p:cSld>
  <p:clrMapOvr>
    <a:masterClrMapping/>
  </p:clrMapOvr>
  <p:transition spd="med" advClick="0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B6715-3068-4B36-BD6C-CEA0D2B94E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944202"/>
      </p:ext>
    </p:extLst>
  </p:cSld>
  <p:clrMapOvr>
    <a:masterClrMapping/>
  </p:clrMapOvr>
  <p:transition spd="med" advClick="0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B7EA9-2D0D-4EE9-B8DD-57FB1E0E60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7810475"/>
      </p:ext>
    </p:extLst>
  </p:cSld>
  <p:clrMapOvr>
    <a:masterClrMapping/>
  </p:clrMapOvr>
  <p:transition spd="med" advClick="0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F45BD-F6D6-49FD-AE3A-27F3AEB0D0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893912"/>
      </p:ext>
    </p:extLst>
  </p:cSld>
  <p:clrMapOvr>
    <a:masterClrMapping/>
  </p:clrMapOvr>
  <p:transition spd="med" advClick="0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4B00D-93F8-4867-8FAE-A40C2D4A81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551719"/>
      </p:ext>
    </p:extLst>
  </p:cSld>
  <p:clrMapOvr>
    <a:masterClrMapping/>
  </p:clrMapOvr>
  <p:transition spd="med" advClick="0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76079-1F91-4CCB-8204-C68DDAC60A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1729579"/>
      </p:ext>
    </p:extLst>
  </p:cSld>
  <p:clrMapOvr>
    <a:masterClrMapping/>
  </p:clrMapOvr>
  <p:transition spd="med" advClick="0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3D9B8-B54B-429C-948C-3285204FEF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1688100"/>
      </p:ext>
    </p:extLst>
  </p:cSld>
  <p:clrMapOvr>
    <a:masterClrMapping/>
  </p:clrMapOvr>
  <p:transition spd="med" advClick="0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099FC-D5CB-4B88-9CC8-68FDE515F6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222593"/>
      </p:ext>
    </p:extLst>
  </p:cSld>
  <p:clrMapOvr>
    <a:masterClrMapping/>
  </p:clrMapOvr>
  <p:transition spd="med" advClick="0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009E4-432C-489E-BEC1-2E41D7A909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3460920"/>
      </p:ext>
    </p:extLst>
  </p:cSld>
  <p:clrMapOvr>
    <a:masterClrMapping/>
  </p:clrMapOvr>
  <p:transition spd="med" advClick="0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282E5-811C-4DC5-BE3A-BDB23DACC5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904980"/>
      </p:ext>
    </p:extLst>
  </p:cSld>
  <p:clrMapOvr>
    <a:masterClrMapping/>
  </p:clrMapOvr>
  <p:transition spd="med" advClick="0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4C7F1-3D1D-4141-B651-C884C163EDE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398495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31CBB-7984-4EEE-A002-CE469B3C50F7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E629C-5444-4D47-A800-517111708AE8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479409"/>
      </p:ext>
    </p:extLst>
  </p:cSld>
  <p:clrMapOvr>
    <a:masterClrMapping/>
  </p:clrMapOvr>
  <p:transition spd="slow" advTm="4000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D257A-951C-4E06-8929-0C5948508C56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3D67B-9719-4953-AA8C-A528F85B5627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203555"/>
      </p:ext>
    </p:extLst>
  </p:cSld>
  <p:clrMapOvr>
    <a:masterClrMapping/>
  </p:clrMapOvr>
  <p:transition spd="slow" advTm="4000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A233E-40F4-4860-981E-58C5A623C522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2F80F-B2CA-4B9B-8287-BDC27DEF46FE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919633"/>
      </p:ext>
    </p:extLst>
  </p:cSld>
  <p:clrMapOvr>
    <a:masterClrMapping/>
  </p:clrMapOvr>
  <p:transition spd="slow" advTm="4000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FC41C-B365-40DF-B606-CAAB448F0242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FD07C-4E98-4498-98A5-6E45D9D34B01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922417"/>
      </p:ext>
    </p:extLst>
  </p:cSld>
  <p:clrMapOvr>
    <a:masterClrMapping/>
  </p:clrMapOvr>
  <p:transition spd="slow" advTm="4000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5DCB9-6C55-47FA-A235-D721969AB1FA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08E8F-A42D-4A71-A5A2-D71ACB300BD7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34365"/>
      </p:ext>
    </p:extLst>
  </p:cSld>
  <p:clrMapOvr>
    <a:masterClrMapping/>
  </p:clrMapOvr>
  <p:transition spd="slow" advTm="4000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E7CEB-1F52-4FBA-BADB-2529C95BF62F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A6095-3228-4EAC-9754-F201A66E9040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826715"/>
      </p:ext>
    </p:extLst>
  </p:cSld>
  <p:clrMapOvr>
    <a:masterClrMapping/>
  </p:clrMapOvr>
  <p:transition spd="slow" advTm="4000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5681E-7595-40E0-985E-A58CE1C45796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2C92A-B3A6-4B75-9C31-0360FDDCE8DA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586560"/>
      </p:ext>
    </p:extLst>
  </p:cSld>
  <p:clrMapOvr>
    <a:masterClrMapping/>
  </p:clrMapOvr>
  <p:transition spd="slow" advTm="4000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ED594-62D7-460F-955C-EEAC1CEE145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DCA06-2F8E-4656-9817-EA97ECF5C20A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502415"/>
      </p:ext>
    </p:extLst>
  </p:cSld>
  <p:clrMapOvr>
    <a:masterClrMapping/>
  </p:clrMapOvr>
  <p:transition spd="slow" advTm="4000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124D4-8BC1-465B-BF1D-7013DDE4980B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1365-4ED5-4C79-85AA-2A7320A3D23E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808449"/>
      </p:ext>
    </p:extLst>
  </p:cSld>
  <p:clrMapOvr>
    <a:masterClrMapping/>
  </p:clrMapOvr>
  <p:transition spd="slow" advTm="4000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1E469-5B45-4C17-8C51-DEE5542DEBD9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BA62A-6B8F-477A-85A6-CC42F9B706CA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715265"/>
      </p:ext>
    </p:extLst>
  </p:cSld>
  <p:clrMapOvr>
    <a:masterClrMapping/>
  </p:clrMapOvr>
  <p:transition spd="slow" advTm="4000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A6214-AD07-402C-B06A-3E0276D3F022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C06D2-497A-49AF-8616-40B53859BB67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806544"/>
      </p:ext>
    </p:extLst>
  </p:cSld>
  <p:clrMapOvr>
    <a:masterClrMapping/>
  </p:clrMapOvr>
  <p:transition spd="slow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48791AF-FA2F-48A9-B5A5-3328DD7040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9000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1DED18E-D987-4AE8-AE06-1ABF14A2C1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BE186C-59A0-411C-903E-DFC37953860B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1056B7-6A21-4D1C-A7A0-46495458C41D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142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 advTm="4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9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43QrV9gaagg/UeryinQQr8I/AAAAAAAAGKc/ct7a7k2671o/s1600/Jesus-heals-blind-m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2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520294">
            <a:off x="-624295" y="2689985"/>
            <a:ext cx="103925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50" dirty="0" smtClean="0">
                <a:ln w="9525" cmpd="sng">
                  <a:solidFill>
                    <a:srgbClr val="00FFFF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Quiero Sanar tus Heridas</a:t>
            </a:r>
            <a:endParaRPr lang="es-ES" sz="8800" b="1" cap="none" spc="50" dirty="0">
              <a:ln w="9525" cmpd="sng">
                <a:solidFill>
                  <a:srgbClr val="00FFFF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http://4.bp.blogspot.com/-c6SaTdj-j1E/TZkamiPCekI/AAAAAAAAETw/3t0xTFhuYJQ/s1600/Jesus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618706"/>
            <a:ext cx="3275856" cy="3181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65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  <p:sndAc>
          <p:stSnd>
            <p:snd r:embed="rId2" name="Richard Clayderman      Claro de luna.wav"/>
          </p:stSnd>
        </p:sndAc>
      </p:transition>
    </mc:Choice>
    <mc:Fallback xmlns="">
      <p:transition spd="slow" advTm="10000">
        <p:fade/>
        <p:sndAc>
          <p:stSnd>
            <p:snd r:embed="rId5" name="Richard Clayderman      Claro de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mujer_tris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K:\mujer_tris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1124744"/>
            <a:ext cx="7740352" cy="491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:\mujer_tris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63463"/>
            <a:ext cx="5502807" cy="353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536" y="183106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En la vida pasamos por momentos difíciles que a lo mejor dejaron una herida profunda en tu corazón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fracture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_Y08aAkKdi4s/TBVdpzaMbtI/AAAAAAAAAJQ/Ty4HEvVnG6Y/s1600/casca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416" y="-438894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ubmadres.com/wp-content/uploads/2008/11/4128481d.gif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72"/>
          <a:stretch/>
        </p:blipFill>
        <p:spPr bwMode="auto">
          <a:xfrm>
            <a:off x="5846154" y="3218706"/>
            <a:ext cx="3744416" cy="358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infanciahoy.com/imgnoticias/infanciahoy.com_6388_2092010_LUCHA_CONTRA_LA_POBREZ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58" l="0" r="99000">
                        <a14:foregroundMark x1="24750" y1="51027" x2="24750" y2="51027"/>
                        <a14:foregroundMark x1="27750" y1="79795" x2="27750" y2="79795"/>
                        <a14:foregroundMark x1="33750" y1="75685" x2="33750" y2="75685"/>
                        <a14:foregroundMark x1="41000" y1="77740" x2="41000" y2="77740"/>
                        <a14:foregroundMark x1="58500" y1="77055" x2="58500" y2="77055"/>
                        <a14:foregroundMark x1="60000" y1="61301" x2="60000" y2="61301"/>
                        <a14:foregroundMark x1="71000" y1="59247" x2="71000" y2="59247"/>
                        <a14:foregroundMark x1="74000" y1="48973" x2="74000" y2="48973"/>
                        <a14:foregroundMark x1="75750" y1="43151" x2="75750" y2="43151"/>
                        <a14:foregroundMark x1="78000" y1="35959" x2="78000" y2="35959"/>
                        <a14:foregroundMark x1="81750" y1="44863" x2="81750" y2="44863"/>
                        <a14:foregroundMark x1="65250" y1="64726" x2="65250" y2="64726"/>
                        <a14:foregroundMark x1="72000" y1="76712" x2="72000" y2="76712"/>
                        <a14:foregroundMark x1="62750" y1="80137" x2="62750" y2="80137"/>
                        <a14:foregroundMark x1="56000" y1="92123" x2="56000" y2="92123"/>
                        <a14:foregroundMark x1="39750" y1="92123" x2="39750" y2="92123"/>
                        <a14:foregroundMark x1="34250" y1="84932" x2="34250" y2="84932"/>
                        <a14:foregroundMark x1="47250" y1="79110" x2="47250" y2="79110"/>
                        <a14:foregroundMark x1="79500" y1="61301" x2="79500" y2="61301"/>
                        <a14:foregroundMark x1="73500" y1="70548" x2="73500" y2="70548"/>
                        <a14:foregroundMark x1="81500" y1="46918" x2="81500" y2="46918"/>
                        <a14:foregroundMark x1="82500" y1="36986" x2="82500" y2="36986"/>
                        <a14:foregroundMark x1="81750" y1="56507" x2="81750" y2="56507"/>
                        <a14:foregroundMark x1="81750" y1="73630" x2="81750" y2="73630"/>
                        <a14:foregroundMark x1="72500" y1="97260" x2="72500" y2="97260"/>
                        <a14:foregroundMark x1="65250" y1="97260" x2="65250" y2="97260"/>
                        <a14:foregroundMark x1="52250" y1="96575" x2="52250" y2="96575"/>
                        <a14:foregroundMark x1="82500" y1="93151" x2="82500" y2="93151"/>
                        <a14:foregroundMark x1="86000" y1="85274" x2="86000" y2="85274"/>
                        <a14:foregroundMark x1="85500" y1="14384" x2="85500" y2="14384"/>
                        <a14:foregroundMark x1="87000" y1="21575" x2="87000" y2="21575"/>
                        <a14:foregroundMark x1="83250" y1="29795" x2="83250" y2="29795"/>
                        <a14:foregroundMark x1="74750" y1="58219" x2="74750" y2="58219"/>
                        <a14:foregroundMark x1="66000" y1="60274" x2="66000" y2="60274"/>
                        <a14:foregroundMark x1="45500" y1="73630" x2="45500" y2="73630"/>
                        <a14:foregroundMark x1="38250" y1="70890" x2="38250" y2="70890"/>
                        <a14:foregroundMark x1="33000" y1="68493" x2="33000" y2="68493"/>
                        <a14:foregroundMark x1="36500" y1="57534" x2="36500" y2="57534"/>
                        <a14:foregroundMark x1="36500" y1="50342" x2="36500" y2="50342"/>
                        <a14:foregroundMark x1="36500" y1="39726" x2="36500" y2="39726"/>
                        <a14:foregroundMark x1="41750" y1="38014" x2="41750" y2="38014"/>
                        <a14:foregroundMark x1="47250" y1="34589" x2="47250" y2="34589"/>
                        <a14:foregroundMark x1="44000" y1="4795" x2="44000" y2="4795"/>
                        <a14:foregroundMark x1="48500" y1="10959" x2="48500" y2="10959"/>
                        <a14:foregroundMark x1="38750" y1="11301" x2="38750" y2="11301"/>
                        <a14:foregroundMark x1="35000" y1="17123" x2="35000" y2="17123"/>
                        <a14:foregroundMark x1="35000" y1="23288" x2="35000" y2="23288"/>
                        <a14:foregroundMark x1="33000" y1="19521" x2="33000" y2="19521"/>
                        <a14:foregroundMark x1="31500" y1="14384" x2="31500" y2="14384"/>
                        <a14:foregroundMark x1="20250" y1="76027" x2="20250" y2="76027"/>
                        <a14:foregroundMark x1="18500" y1="88356" x2="18500" y2="88356"/>
                        <a14:foregroundMark x1="18500" y1="90068" x2="18500" y2="90068"/>
                        <a14:foregroundMark x1="20000" y1="95205" x2="20000" y2="95205"/>
                        <a14:foregroundMark x1="21000" y1="33904" x2="21000" y2="33904"/>
                        <a14:foregroundMark x1="17250" y1="34932" x2="17250" y2="34932"/>
                        <a14:foregroundMark x1="15750" y1="39726" x2="15750" y2="39726"/>
                        <a14:foregroundMark x1="12750" y1="66781" x2="12750" y2="66781"/>
                        <a14:foregroundMark x1="41000" y1="4110" x2="41000" y2="4110"/>
                        <a14:foregroundMark x1="48750" y1="5137" x2="48750" y2="5137"/>
                        <a14:foregroundMark x1="36250" y1="6849" x2="36250" y2="6849"/>
                        <a14:foregroundMark x1="66500" y1="30479" x2="66500" y2="30479"/>
                        <a14:foregroundMark x1="45500" y1="8562" x2="45500" y2="8562"/>
                        <a14:foregroundMark x1="50000" y1="16096" x2="50000" y2="16096"/>
                        <a14:foregroundMark x1="34250" y1="11644" x2="34250" y2="11644"/>
                        <a14:foregroundMark x1="22750" y1="35959" x2="22750" y2="35959"/>
                        <a14:foregroundMark x1="24500" y1="35959" x2="24500" y2="35959"/>
                        <a14:backgroundMark x1="7500" y1="32534" x2="7500" y2="32534"/>
                        <a14:backgroundMark x1="1500" y1="52055" x2="1500" y2="52055"/>
                        <a14:backgroundMark x1="4250" y1="63699" x2="4250" y2="63699"/>
                        <a14:backgroundMark x1="1500" y1="71918" x2="3500" y2="73630"/>
                        <a14:backgroundMark x1="3500" y1="89384" x2="3500" y2="89384"/>
                        <a14:backgroundMark x1="4500" y1="94178" x2="4500" y2="94178"/>
                        <a14:backgroundMark x1="5250" y1="46233" x2="5250" y2="46233"/>
                        <a14:backgroundMark x1="13250" y1="27397" x2="13250" y2="27397"/>
                        <a14:backgroundMark x1="57000" y1="33562" x2="57000" y2="33562"/>
                        <a14:backgroundMark x1="58250" y1="40753" x2="58250" y2="40753"/>
                        <a14:backgroundMark x1="59000" y1="45205" x2="59000" y2="45205"/>
                        <a14:backgroundMark x1="57500" y1="31849" x2="57500" y2="31849"/>
                        <a14:backgroundMark x1="30250" y1="5479" x2="30250" y2="5479"/>
                        <a14:backgroundMark x1="35500" y1="2740" x2="35500" y2="2740"/>
                        <a14:backgroundMark x1="52000" y1="21918" x2="52000" y2="21918"/>
                        <a14:backgroundMark x1="52750" y1="16781" x2="52750" y2="16781"/>
                        <a14:backgroundMark x1="49250" y1="8904" x2="49250" y2="8904"/>
                        <a14:backgroundMark x1="37500" y1="1027" x2="37500" y2="1027"/>
                        <a14:backgroundMark x1="34000" y1="8219" x2="34000" y2="8219"/>
                        <a14:backgroundMark x1="32500" y1="15068" x2="32500" y2="15068"/>
                        <a14:backgroundMark x1="29250" y1="29110" x2="29250" y2="29110"/>
                        <a14:backgroundMark x1="27000" y1="29795" x2="27000" y2="29795"/>
                        <a14:backgroundMark x1="31250" y1="28082" x2="31250" y2="28082"/>
                        <a14:backgroundMark x1="33750" y1="46918" x2="33750" y2="46918"/>
                        <a14:backgroundMark x1="33250" y1="51027" x2="33250" y2="51027"/>
                        <a14:backgroundMark x1="33750" y1="57192" x2="33750" y2="57192"/>
                        <a14:backgroundMark x1="33500" y1="61301" x2="33500" y2="6130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759" y="2552278"/>
            <a:ext cx="5918570" cy="432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-54135" y="5303173"/>
            <a:ext cx="91810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 </a:t>
            </a:r>
            <a:r>
              <a:rPr lang="es-ES" sz="3200" dirty="0" smtClean="0">
                <a:ln>
                  <a:solidFill>
                    <a:srgbClr val="00FFFF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Puede </a:t>
            </a:r>
            <a:r>
              <a:rPr lang="es-ES" sz="3200" dirty="0">
                <a:ln>
                  <a:solidFill>
                    <a:srgbClr val="00FFFF"/>
                  </a:solidFill>
                </a:ln>
                <a:solidFill>
                  <a:srgbClr val="00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ser que tú no tuviste el amor de un padre o una madre ni estuvo contigo en los momentos que más lo necesitaste o la necesitaste,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dvaldepenas.com/media/advaldepenas/images/2014/01/27/20140127102431794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153" y="0"/>
            <a:ext cx="9293153" cy="684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2005" y="5617595"/>
            <a:ext cx="914400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200" b="1" dirty="0" smtClean="0">
                <a:ln>
                  <a:solidFill>
                    <a:srgbClr val="00B050"/>
                  </a:solidFill>
                </a:ln>
                <a:solidFill>
                  <a:srgbClr val="22222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Puede </a:t>
            </a:r>
            <a:r>
              <a:rPr lang="es-ES" sz="3200" b="1" dirty="0">
                <a:ln>
                  <a:solidFill>
                    <a:srgbClr val="00B050"/>
                  </a:solidFill>
                </a:ln>
                <a:solidFill>
                  <a:srgbClr val="22222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ser que tu familia te dio la espalda en un momento determinado, </a:t>
            </a:r>
            <a:endParaRPr lang="es-ES" sz="3200" dirty="0">
              <a:ln>
                <a:solidFill>
                  <a:srgbClr val="00B050"/>
                </a:solidFill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  <p:pic>
        <p:nvPicPr>
          <p:cNvPr id="4" name="Picture 2" descr="http://www.advaldepenas.com/media/advaldepenas/images/2014/01/27/20140127102431794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902" y="843536"/>
            <a:ext cx="6563042" cy="476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advaldepenas.com/media/advaldepenas/images/2014/01/27/20140127102431794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701" y="1738708"/>
            <a:ext cx="4499443" cy="326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14:doors dir="vert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r.sott.net/image/image/s3/64446/full/grie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2" b="4248"/>
          <a:stretch/>
        </p:blipFill>
        <p:spPr bwMode="auto">
          <a:xfrm>
            <a:off x="-10183" y="0"/>
            <a:ext cx="91611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r.sott.net/image/image/s3/64446/full/grie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9" t="-4337" r="3641" b="5782"/>
          <a:stretch/>
        </p:blipFill>
        <p:spPr bwMode="auto">
          <a:xfrm>
            <a:off x="1043608" y="332656"/>
            <a:ext cx="6623594" cy="490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i898.photobucket.com/albums/ac181/deynalma/Mujer/Rostros/Rostro-10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626F82"/>
              </a:clrFrom>
              <a:clrTo>
                <a:srgbClr val="626F82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0665" y="0"/>
            <a:ext cx="2548235" cy="22768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fr.sott.net/image/image/s3/64446/full/grie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4" r="2982" b="4929"/>
          <a:stretch/>
        </p:blipFill>
        <p:spPr bwMode="auto">
          <a:xfrm>
            <a:off x="2323394" y="1412776"/>
            <a:ext cx="441853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6420" y="5445224"/>
            <a:ext cx="8892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Puede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ser que tuviste problemas con una persona por la cual sentías un cariño especial y que sin duda te afectó mucho, </a:t>
            </a:r>
            <a:r>
              <a:rPr lang="es-ES" sz="3200" b="1" dirty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14:window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1001consejos.com/wp-content/uploads/2013/06/pareja-separada-por-par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1001consejos.com/wp-content/uploads/2013/06/pareja-separada-por-par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267" y="836712"/>
            <a:ext cx="7223466" cy="55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1001consejos.com/wp-content/uploads/2013/06/pareja-separada-por-par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693" y="1799310"/>
            <a:ext cx="4330614" cy="332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653136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>
                    <a:lumMod val="9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Puede </a:t>
            </a:r>
            <a:r>
              <a:rPr lang="es-ES" sz="3200" b="1" dirty="0">
                <a:solidFill>
                  <a:schemeClr val="bg1">
                    <a:lumMod val="9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ser que te traicionó quien menos te lo esperabas y eso hizo que en tu corazón quedaran partículas de resentimiento, o puede ser que no tuviste una infancia </a:t>
            </a:r>
            <a:r>
              <a:rPr lang="es-ES" sz="3200" b="1" dirty="0" smtClean="0">
                <a:solidFill>
                  <a:schemeClr val="bg1">
                    <a:lumMod val="9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agradable</a:t>
            </a:r>
            <a:r>
              <a:rPr lang="es-ES" sz="3200" b="1" dirty="0" smtClean="0">
                <a:ln>
                  <a:solidFill>
                    <a:srgbClr val="FF00FF"/>
                  </a:solidFill>
                </a:ln>
                <a:solidFill>
                  <a:schemeClr val="bg1">
                    <a:lumMod val="9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</a:t>
            </a:r>
            <a:endParaRPr lang="es-ES" sz="3200" b="1" dirty="0">
              <a:ln>
                <a:solidFill>
                  <a:srgbClr val="FF00FF"/>
                </a:solidFill>
              </a:ln>
              <a:solidFill>
                <a:schemeClr val="bg1">
                  <a:lumMod val="9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0.091 L 0.077 0.238 L -0.077 0.238 L -0.125 0.091 L 0 0 Z" pathEditMode="relative" ptsTypes="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nforma.salud180.com/sites/default/files/styles/medium/public/field/image/2013/08/como_superar_el_miedo_a_la_separacion1.jpg?itok=okSLcp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4430" cy="709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enforma.salud180.com/sites/default/files/styles/medium/public/field/image/2013/08/como_superar_el_miedo_a_la_separacion1.jpg?itok=okSLcp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134" y="809624"/>
            <a:ext cx="7416824" cy="511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5157192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Hay tantas circunstancias en la vida que pudieron marcar de una manera profunda nuestros corazones, </a:t>
            </a:r>
          </a:p>
          <a:p>
            <a:pPr algn="ctr"/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es que hay heridas </a:t>
            </a:r>
          </a:p>
        </p:txBody>
      </p:sp>
      <p:pic>
        <p:nvPicPr>
          <p:cNvPr id="5" name="Picture 2" descr="http://enforma.salud180.com/sites/default/files/styles/medium/public/field/image/2013/08/como_superar_el_miedo_a_la_separacion1.jpg?itok=okSLcp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57624"/>
            <a:ext cx="5118029" cy="352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http://3.bp.blogspot.com/-bqGjvewjYsk/Um2veYpnsQI/AAAAAAAARXU/cKlyZItgxdw/s1600/reinos_d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1.bp.blogspot.com/_CHBAVlEu0Xc/TCDpsBPSwOI/AAAAAAAACXk/ZD2RjSlTt-k/s1600/biblia+orar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325829"/>
            <a:ext cx="3312368" cy="449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2.bp.blogspot.com/_lVdEXoO-pgw/TRVangGgfoI/AAAAAAAAAr0/H6NXHzYBf1M/s1600/mahouarteparajesus0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2040" y="1344842"/>
            <a:ext cx="4728965" cy="550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94" y="4941168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</a:t>
            </a:r>
            <a:r>
              <a:rPr lang="es-ES" sz="3200" b="1" dirty="0">
                <a:solidFill>
                  <a:srgbClr val="00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sólo Dios puede sanar pero que también depende de ti para que esto ocurra porque muchas veces no dejamos que nuestro Dios actué.</a:t>
            </a:r>
          </a:p>
        </p:txBody>
      </p:sp>
    </p:spTree>
  </p:cSld>
  <p:clrMapOvr>
    <a:masterClrMapping/>
  </p:clrMapOvr>
  <p:transition spd="slow" advClick="0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296733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/>
                <a:latin typeface="Helvetica"/>
                <a:ea typeface="Times New Roman"/>
              </a:rPr>
              <a:t>frases para reflexionar que pueden ayudarte a mantener un balance en mente, cuerpo y espíritu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030" name="Picture 6" descr="http://3.bp.blogspot.com/-oIu0IUx7Q6s/UBqPocakDtI/AAAAAAAAA_Q/O5J9H4OaMbc/s640/blo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69" b="5960"/>
          <a:stretch/>
        </p:blipFill>
        <p:spPr bwMode="auto">
          <a:xfrm>
            <a:off x="12600" y="0"/>
            <a:ext cx="9131399" cy="797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3.bp.blogspot.com/-oIu0IUx7Q6s/UBqPocakDtI/AAAAAAAAA_Q/O5J9H4OaMbc/s640/blo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69" b="5960"/>
          <a:stretch/>
        </p:blipFill>
        <p:spPr bwMode="auto">
          <a:xfrm>
            <a:off x="1077836" y="1019758"/>
            <a:ext cx="6866633" cy="546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3.bp.blogspot.com/-oIu0IUx7Q6s/UBqPocakDtI/AAAAAAAAA_Q/O5J9H4OaMbc/s640/blo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69" b="5960"/>
          <a:stretch/>
        </p:blipFill>
        <p:spPr bwMode="auto">
          <a:xfrm>
            <a:off x="2417071" y="1861681"/>
            <a:ext cx="4450306" cy="333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336704" y="1268760"/>
            <a:ext cx="2699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Hay momentos en los que vienen a tu mente esos recuerdos desagradables que viviste y que provocaron esa herida tan difícil de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sanar</a:t>
            </a:r>
            <a:endParaRPr lang="es-ES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-412494" y="0"/>
            <a:ext cx="9556494" cy="6872287"/>
            <a:chOff x="-412494" y="0"/>
            <a:chExt cx="9556494" cy="6872287"/>
          </a:xfrm>
        </p:grpSpPr>
        <p:pic>
          <p:nvPicPr>
            <p:cNvPr id="5" name="Picture 2" descr="http://www.esquinamagica.com/images/sufrimiento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12494" y="0"/>
              <a:ext cx="4768469" cy="6872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://www.vidaysalud.com/wp-content/uploads/iStock_000001876568XSmall_dustin-stelle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0"/>
              <a:ext cx="4788024" cy="68722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2" descr="http://www.esquinamagica.com/images/sufrimient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3765" y="888148"/>
            <a:ext cx="3535950" cy="509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esquinamagica.com/images/sufrimient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3845" y="1897554"/>
            <a:ext cx="2095790" cy="302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vidaysalud.com/wp-content/uploads/iStock_000001876568XSmall_dustin-stell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036" y="630186"/>
            <a:ext cx="3909901" cy="5611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vidaysalud.com/wp-content/uploads/iStock_000001876568XSmall_dustin-stell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31" y="1695124"/>
            <a:ext cx="2803313" cy="402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1497" y="5142569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CC00"/>
                  </a:solidFill>
                </a:ln>
                <a:solidFill>
                  <a:srgbClr val="FFCCFF"/>
                </a:solidFill>
                <a:latin typeface="Monotype Corsiva" panose="03010101010201010101" pitchFamily="66" charset="0"/>
              </a:rPr>
              <a:t>Y </a:t>
            </a:r>
            <a:r>
              <a:rPr lang="es-ES" sz="3200" dirty="0">
                <a:ln>
                  <a:solidFill>
                    <a:srgbClr val="FFCC00"/>
                  </a:solidFill>
                </a:ln>
                <a:solidFill>
                  <a:srgbClr val="FFCCFF"/>
                </a:solidFill>
                <a:latin typeface="Monotype Corsiva" panose="03010101010201010101" pitchFamily="66" charset="0"/>
              </a:rPr>
              <a:t>es que no se por qué los seres humanos tenemos esa mala costumbre de recordar lo </a:t>
            </a:r>
            <a:r>
              <a:rPr lang="es-ES" sz="3200" dirty="0" smtClean="0">
                <a:ln>
                  <a:solidFill>
                    <a:srgbClr val="FFCC00"/>
                  </a:solidFill>
                </a:ln>
                <a:solidFill>
                  <a:srgbClr val="FFCCFF"/>
                </a:solidFill>
                <a:latin typeface="Monotype Corsiva" panose="03010101010201010101" pitchFamily="66" charset="0"/>
              </a:rPr>
              <a:t>pasado, de </a:t>
            </a:r>
            <a:r>
              <a:rPr lang="es-ES" sz="3200" dirty="0" smtClean="0">
                <a:ln>
                  <a:solidFill>
                    <a:srgbClr val="FFCC00"/>
                  </a:solidFill>
                </a:ln>
                <a:solidFill>
                  <a:srgbClr val="FFCCFF"/>
                </a:solidFill>
                <a:latin typeface="Monotype Corsiva" panose="03010101010201010101" pitchFamily="66" charset="0"/>
              </a:rPr>
              <a:t>empeñarnos </a:t>
            </a:r>
            <a:r>
              <a:rPr lang="es-ES" sz="3200" dirty="0">
                <a:ln>
                  <a:solidFill>
                    <a:srgbClr val="FFCC00"/>
                  </a:solidFill>
                </a:ln>
                <a:solidFill>
                  <a:srgbClr val="FFCCFF"/>
                </a:solidFill>
                <a:latin typeface="Monotype Corsiva" panose="03010101010201010101" pitchFamily="66" charset="0"/>
              </a:rPr>
              <a:t>en traerlos a nuestro presente pues no nos dejan ser del todo felices.</a:t>
            </a:r>
          </a:p>
        </p:txBody>
      </p:sp>
    </p:spTree>
    <p:extLst>
      <p:ext uri="{BB962C8B-B14F-4D97-AF65-F5344CB8AC3E}">
        <p14:creationId xmlns:p14="http://schemas.microsoft.com/office/powerpoint/2010/main" val="1088345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3000">
        <p15:prstTrans prst="prestig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_VWvXNdAcYec/TDuuoMAlHQI/AAAAAAAAA_k/AsZ7TnwklkI/s1600/abrazo_20jesus.bm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3"/>
          <a:stretch/>
        </p:blipFill>
        <p:spPr bwMode="auto">
          <a:xfrm flipH="1">
            <a:off x="-17739" y="0"/>
            <a:ext cx="91617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6588224" y="4725144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5436096" y="3925540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1921370" y="930448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-308074" y="6415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-180528" y="4725144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1416424" y="3135293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5308420" y="1462955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vidaysabor.net/wp-content/uploads/2013/11/TEMA-48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100000">
                        <a14:foregroundMark x1="25500" y1="24167" x2="25500" y2="24167"/>
                        <a14:foregroundMark x1="20000" y1="22333" x2="20000" y2="22333"/>
                        <a14:foregroundMark x1="18500" y1="23833" x2="18500" y2="23833"/>
                        <a14:foregroundMark x1="67333" y1="27167" x2="67333" y2="27167"/>
                        <a14:foregroundMark x1="17500" y1="26667" x2="17500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1"/>
          <a:stretch/>
        </p:blipFill>
        <p:spPr bwMode="auto">
          <a:xfrm>
            <a:off x="6530751" y="31361"/>
            <a:ext cx="255577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-1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/>
                <a:latin typeface="Monotype Corsiva" panose="03010101010201010101" pitchFamily="66" charset="0"/>
              </a:rPr>
              <a:t>Pero Dios te dice en esta hora que no importa que tan profunda haya sido esa herida que aún esta ahí y que por tanto tiempo te ha estado lastimando</a:t>
            </a:r>
          </a:p>
        </p:txBody>
      </p:sp>
    </p:spTree>
    <p:extLst>
      <p:ext uri="{BB962C8B-B14F-4D97-AF65-F5344CB8AC3E}">
        <p14:creationId xmlns:p14="http://schemas.microsoft.com/office/powerpoint/2010/main" val="2836012092"/>
      </p:ext>
    </p:extLst>
  </p:cSld>
  <p:clrMapOvr>
    <a:masterClrMapping/>
  </p:clrMapOvr>
  <p:transition spd="med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5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lh4.ggpht.com/-2-nC1ikTsbI/UWiGdRNGQiI/AAAAAAAAhsE/1LRwUv9SE4M/CAMINA%252520JESUS%252520EN%252520LA%252520PLAYA_thumb%25255B1%25255D.jpg?imgmax=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252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ak8.picdn.net/shutterstock/videos/3687899/preview/stock-footage-close-up-of-gorgeous-woman-crying-sad-slow-motion-one-tear-for-my-love.jpg"/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3" t="-7375" r="1" b="-5090"/>
          <a:stretch/>
        </p:blipFill>
        <p:spPr bwMode="auto">
          <a:xfrm flipH="1">
            <a:off x="6516216" y="188640"/>
            <a:ext cx="2736304" cy="27819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lh4.ggpht.com/-2-nC1ikTsbI/UWiGdRNGQiI/AAAAAAAAhsE/1LRwUv9SE4M/CAMINA%252520JESUS%252520EN%252520LA%252520PLAYA_thumb%25255B1%25255D.jpg?imgmax=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29" y="363184"/>
            <a:ext cx="8272536" cy="613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lh4.ggpht.com/-2-nC1ikTsbI/UWiGdRNGQiI/AAAAAAAAhsE/1LRwUv9SE4M/CAMINA%252520JESUS%252520EN%252520LA%252520PLAYA_thumb%25255B1%25255D.jpg?imgmax=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13" y="1022449"/>
            <a:ext cx="6236568" cy="46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10971" y="4839635"/>
            <a:ext cx="83864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6AE9FA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Porque este día viene a ti para consolarte, para sanarte, para liberarte, para llenarte y para que tú puedas sentir ese amor único y especial que sólo </a:t>
            </a:r>
            <a:r>
              <a:rPr lang="es-ES" sz="3200" b="1" dirty="0" smtClean="0">
                <a:solidFill>
                  <a:srgbClr val="6AE9FA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.Él </a:t>
            </a:r>
            <a:r>
              <a:rPr lang="es-ES" sz="3200" b="1" dirty="0">
                <a:solidFill>
                  <a:srgbClr val="6AE9FA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te puede dar.</a:t>
            </a:r>
          </a:p>
        </p:txBody>
      </p:sp>
    </p:spTree>
    <p:extLst>
      <p:ext uri="{BB962C8B-B14F-4D97-AF65-F5344CB8AC3E}">
        <p14:creationId xmlns:p14="http://schemas.microsoft.com/office/powerpoint/2010/main" val="3392696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prestige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QoZDH5RPheb6FdKkAwl8Qc9ObMi-Prg9LA5o1bf2slV6_aQ-M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encrypted-tbn0.gstatic.com/images?q=tbn:ANd9GcQoZDH5RPheb6FdKkAwl8Qc9ObMi-Prg9LA5o1bf2slV6_aQ-M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2" b="1358"/>
          <a:stretch/>
        </p:blipFill>
        <p:spPr bwMode="auto">
          <a:xfrm>
            <a:off x="958045" y="647599"/>
            <a:ext cx="6998332" cy="522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0.gstatic.com/images?q=tbn:ANd9GcQoZDH5RPheb6FdKkAwl8Qc9ObMi-Prg9LA5o1bf2slV6_aQ-M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8" b="3668"/>
          <a:stretch/>
        </p:blipFill>
        <p:spPr bwMode="auto">
          <a:xfrm>
            <a:off x="1947899" y="1310739"/>
            <a:ext cx="5144381" cy="384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67661" y="5270872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Dale la oportunidad a Dios de que sane tu alma por completo y ya no sientas más esas heridas que tanto mal te han hecho hasta el día de hoy.</a:t>
            </a:r>
          </a:p>
        </p:txBody>
      </p:sp>
    </p:spTree>
    <p:extLst>
      <p:ext uri="{BB962C8B-B14F-4D97-AF65-F5344CB8AC3E}">
        <p14:creationId xmlns:p14="http://schemas.microsoft.com/office/powerpoint/2010/main" val="131653060"/>
      </p:ext>
    </p:extLst>
  </p:cSld>
  <p:clrMapOvr>
    <a:masterClrMapping/>
  </p:clrMapOvr>
  <p:transition spd="med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82"/>
            <a:ext cx="9336021" cy="686738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382010" y="476672"/>
            <a:ext cx="4572000" cy="55399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Oración: Señor Jesús, este día </a:t>
            </a:r>
            <a:r>
              <a:rPr lang="es-ES" sz="2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vengo a ti para decirte que tengo </a:t>
            </a:r>
            <a:r>
              <a:rPr lang="es-ES" sz="2800" b="1" dirty="0">
                <a:solidFill>
                  <a:srgbClr val="FF9900"/>
                </a:solidFill>
                <a:latin typeface="Monotype Corsiva" panose="03010101010201010101" pitchFamily="66" charset="0"/>
              </a:rPr>
              <a:t>una herida que no me ha dejado vivir en paz por mucho tiempo, </a:t>
            </a:r>
            <a:r>
              <a:rPr lang="es-ES" sz="2800" b="1" dirty="0">
                <a:solidFill>
                  <a:srgbClr val="FF3300"/>
                </a:solidFill>
                <a:latin typeface="Monotype Corsiva" panose="03010101010201010101" pitchFamily="66" charset="0"/>
              </a:rPr>
              <a:t>reconozco que Tú eres el único que puede sanarme pues Tú eres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todopoderoso, creo en tu poder y en este día me presento delante de Ti </a:t>
            </a:r>
            <a:r>
              <a:rPr lang="es-ES" sz="2800" b="1" dirty="0">
                <a:solidFill>
                  <a:srgbClr val="FF00FF"/>
                </a:solidFill>
                <a:latin typeface="Monotype Corsiva" panose="03010101010201010101" pitchFamily="66" charset="0"/>
              </a:rPr>
              <a:t>con el deseo y el anhelo de recibir sanidad para mi alma declaro que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vas a llenarme por completo con tu amor. Amén...</a:t>
            </a:r>
          </a:p>
          <a:p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032651"/>
      </p:ext>
    </p:extLst>
  </p:cSld>
  <p:clrMapOvr>
    <a:masterClrMapping/>
  </p:clrMapOvr>
  <p:transition spd="med" advClick="0" advTm="2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beso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209" y="3525838"/>
            <a:ext cx="138747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733" y="584813"/>
            <a:ext cx="4544471" cy="4572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E8FB947-143D-42D2-8F12-E73E804F10F5}" type="datetime1">
              <a:rPr lang="es-ES" b="1">
                <a:solidFill>
                  <a:srgbClr val="FF6699"/>
                </a:solidFill>
                <a:latin typeface="Monotype Corsiva" panose="03010101010201010101" pitchFamily="66" charset="0"/>
              </a:rPr>
              <a:pPr eaLnBrk="1" hangingPunct="1"/>
              <a:t>27/05/2014</a:t>
            </a:fld>
            <a:endParaRPr lang="es-ES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342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248400" y="6076959"/>
            <a:ext cx="2895600" cy="47625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1800" b="1" i="1" dirty="0">
                <a:solidFill>
                  <a:srgbClr val="FF6699"/>
                </a:solidFill>
                <a:latin typeface="Monotype Corsiva" panose="03010101010201010101" pitchFamily="66" charset="0"/>
              </a:rPr>
              <a:t>Yolanda Violeta</a:t>
            </a:r>
          </a:p>
        </p:txBody>
      </p:sp>
      <p:sp>
        <p:nvSpPr>
          <p:cNvPr id="2" name="Rectángulo 1"/>
          <p:cNvSpPr/>
          <p:nvPr/>
        </p:nvSpPr>
        <p:spPr>
          <a:xfrm rot="19289812">
            <a:off x="68209" y="145507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CC3399"/>
                </a:solidFill>
                <a:latin typeface="Monotype Corsiva" panose="03010101010201010101" pitchFamily="66" charset="0"/>
              </a:rPr>
              <a:t>Que tengan un maravilloso día que Dios Derrame una Gran Lluvia de bendiciones en ti y toda tu Familia!!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585665" y="5339016"/>
            <a:ext cx="2917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Diseño.Amore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Tema : Quiero Sanar Tus Heridas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Músoca: Claro de Luna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Interprete: Richarcd Clayderman </a:t>
            </a:r>
            <a:endParaRPr lang="es-ES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Click="0" advTm="1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536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536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536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539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539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84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541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1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LORES DE AMIGOS">
  <a:themeElements>
    <a:clrScheme name="Diseño predeterminado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fine art photos_solo lec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ppppp</Template>
  <TotalTime>9</TotalTime>
  <Words>519</Words>
  <Application>Microsoft Office PowerPoint</Application>
  <PresentationFormat>Presentación en pantalla (4:3)</PresentationFormat>
  <Paragraphs>55</Paragraphs>
  <Slides>16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Berlin Sans FB Demi</vt:lpstr>
      <vt:lpstr>Calibri</vt:lpstr>
      <vt:lpstr>Helvetica</vt:lpstr>
      <vt:lpstr>Monotype Corsiva</vt:lpstr>
      <vt:lpstr>Times New Roman</vt:lpstr>
      <vt:lpstr>COLORES DE AMIGOS</vt:lpstr>
      <vt:lpstr>Diseño predeterminado</vt:lpstr>
      <vt:lpstr>1_fine art photos_solo lectura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2014-05-27T20:11:28Z</dcterms:created>
  <dcterms:modified xsi:type="dcterms:W3CDTF">2014-05-27T20:20:34Z</dcterms:modified>
</cp:coreProperties>
</file>