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4" r:id="rId3"/>
  </p:sldMasterIdLst>
  <p:notesMasterIdLst>
    <p:notesMasterId r:id="rId23"/>
  </p:notesMasterIdLst>
  <p:sldIdLst>
    <p:sldId id="260" r:id="rId4"/>
    <p:sldId id="256" r:id="rId5"/>
    <p:sldId id="272" r:id="rId6"/>
    <p:sldId id="263" r:id="rId7"/>
    <p:sldId id="262" r:id="rId8"/>
    <p:sldId id="265" r:id="rId9"/>
    <p:sldId id="257" r:id="rId10"/>
    <p:sldId id="259" r:id="rId11"/>
    <p:sldId id="266" r:id="rId12"/>
    <p:sldId id="275" r:id="rId13"/>
    <p:sldId id="264" r:id="rId14"/>
    <p:sldId id="269" r:id="rId15"/>
    <p:sldId id="277" r:id="rId16"/>
    <p:sldId id="278" r:id="rId17"/>
    <p:sldId id="270" r:id="rId18"/>
    <p:sldId id="279" r:id="rId19"/>
    <p:sldId id="271" r:id="rId20"/>
    <p:sldId id="273" r:id="rId21"/>
    <p:sldId id="274" r:id="rId22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F+1F9QJLYunUmxsV9okQ==" hashData="Bt6m/NOFi6btKNM8bvHDWD1AilcZfh1RLAsZ62CcSydTp0g6JvMbFOEZ5VnQrJvM9MLWd49iwla+joSgSgEQ5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BAB"/>
    <a:srgbClr val="FFFBA7"/>
    <a:srgbClr val="FF3300"/>
    <a:srgbClr val="FF6699"/>
    <a:srgbClr val="042154"/>
    <a:srgbClr val="FFFBAF"/>
    <a:srgbClr val="052763"/>
    <a:srgbClr val="0B57DF"/>
    <a:srgbClr val="FFFEE1"/>
    <a:srgbClr val="3111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CA3-AA18-43B1-8ED6-88A459C106B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62510A-C4C3-41D7-BD4D-B53ABF3C1AE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80104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62510A-C4C3-41D7-BD4D-B53ABF3C1AE2}" type="slidenum">
              <a:rPr lang="es-PE" smtClean="0"/>
              <a:t>18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20114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77339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226069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050158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10288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769649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0280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6767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0897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67679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29901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61228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22/04/2016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136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991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83FB8-CC0E-4165-B024-FB5276FFBA17}" type="datetimeFigureOut">
              <a:rPr lang="es-PE" smtClean="0"/>
              <a:t>22/04/2016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243D8-4EE9-4D80-87D2-FDDB237D465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63772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22/04/2016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81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73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encuentos.com/wp-content/uploads/2014/09/carta-a-mi-sobri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152"/>
            <a:ext cx="12192000" cy="694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334851"/>
            <a:ext cx="944021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50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Quiero</a:t>
            </a:r>
          </a:p>
          <a:p>
            <a:pPr lvl="0"/>
            <a:r>
              <a:rPr lang="es-PE" sz="130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            </a:t>
            </a:r>
            <a:r>
              <a:rPr lang="es-PE" sz="150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Nacer</a:t>
            </a:r>
            <a:endParaRPr lang="es-PE" sz="15000" b="1" dirty="0">
              <a:solidFill>
                <a:srgbClr val="CC0000"/>
              </a:solidFill>
              <a:latin typeface="Monotype Corsiva" panose="03010101010201010101" pitchFamily="66" charset="0"/>
            </a:endParaRPr>
          </a:p>
          <a:p>
            <a:endParaRPr lang="es-PE" sz="9600" b="1" dirty="0"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50166" y="1433556"/>
            <a:ext cx="184731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es-PE" sz="13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3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>
            <p:snd r:embed="rId2" name="03_Mitchell del Perú -- QUIERO NACER (1976).wav"/>
          </p:stSnd>
        </p:sndAc>
      </p:transition>
    </mc:Choice>
    <mc:Fallback xmlns="">
      <p:transition spd="slow" advTm="13000">
        <p:sndAc>
          <p:stSnd>
            <p:snd r:embed="rId4" name="03_Mitchell del Perú -- QUIERO NACER (1976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6146" name="Picture 2" descr="http://cdn.dipity.com/uploads/events/94982ee552e5df87ba21b5a5409e8d02_1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70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2.bp.blogspot.com/-bacAzcDUMPw/U2JrS_LuGjI/AAAAAAAAGrc/h57WqXFktZo/s1600/dna-baby-5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90" y="0"/>
            <a:ext cx="120216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34853" y="4406395"/>
            <a:ext cx="236971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Sé lo que pretenden,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Me he enterado </a:t>
            </a:r>
            <a:endParaRPr lang="es-PE" sz="2800" b="1" dirty="0" smtClean="0">
              <a:solidFill>
                <a:srgbClr val="3111B7"/>
              </a:solidFill>
              <a:effectLst>
                <a:glow rad="228600">
                  <a:srgbClr val="FFFEE1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PE" sz="2800" b="1" dirty="0" smtClean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</a:t>
            </a:r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 noche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Ayer mamá.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EE1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2800" b="1" dirty="0">
              <a:solidFill>
                <a:srgbClr val="3111B7"/>
              </a:solidFill>
              <a:effectLst>
                <a:glow rad="228600">
                  <a:srgbClr val="FFFEE1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www.bebeslatinos.com/wp-content/fotos/cuarto-me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265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bebeslatinos.com/wp-content/fotos/cuarto-me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6558" y="0"/>
            <a:ext cx="59028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669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telemundo.com/sites/nbcutelemundo/files/images/article/cover/2015/06/04/pareja-discutie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37374" y="201546"/>
            <a:ext cx="21808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2800" b="1" dirty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 he sentido en tus latidos</a:t>
            </a:r>
            <a:br>
              <a:rPr lang="es-PE" sz="2800" b="1" dirty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smtClean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 </a:t>
            </a:r>
            <a:r>
              <a:rPr lang="es-PE" sz="2800" b="1" dirty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he captado de tu mente</a:t>
            </a:r>
            <a:br>
              <a:rPr lang="es-PE" sz="2800" b="1" dirty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smtClean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</a:t>
            </a:r>
            <a:r>
              <a:rPr lang="es-PE" sz="2800" b="1" dirty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la voz indiferente de papá.</a:t>
            </a:r>
            <a:br>
              <a:rPr lang="es-PE" sz="2800" b="1" dirty="0">
                <a:solidFill>
                  <a:srgbClr val="FFC000"/>
                </a:solidFill>
                <a:effectLst>
                  <a:glow rad="228600">
                    <a:srgbClr val="0B57D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2800" b="1" dirty="0">
              <a:solidFill>
                <a:srgbClr val="FFC000"/>
              </a:solidFill>
              <a:effectLst>
                <a:glow rad="228600">
                  <a:srgbClr val="0B57D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4" y="0"/>
            <a:ext cx="6078826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3"/>
          <a:stretch/>
        </p:blipFill>
        <p:spPr>
          <a:xfrm flipH="1">
            <a:off x="5988674" y="0"/>
            <a:ext cx="62033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41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hERXGAQEutM/VhD-DIIMpCI/AAAAAAAAO7M/KIvQXEGfewM/s1600/Selection_2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4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bebeslatinos.com/wp-content/fotos/cuarto-me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79"/>
            <a:ext cx="6426558" cy="687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bebeslatinos.com/wp-content/fotos/cuarto-me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6357" y="0"/>
            <a:ext cx="57777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266561" y="12879"/>
            <a:ext cx="40182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Tienen cuatro hijos</a:t>
            </a:r>
            <a:b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Yo sería el quinto, </a:t>
            </a:r>
            <a:r>
              <a:rPr lang="es-PE" sz="2800" b="1" dirty="0" smtClean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madre</a:t>
            </a:r>
          </a:p>
          <a:p>
            <a: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Si me dejaran nacer</a:t>
            </a:r>
            <a:endParaRPr lang="es-PE" sz="2800" b="1" dirty="0">
              <a:solidFill>
                <a:srgbClr val="00FFFF"/>
              </a:solidFill>
              <a:effectLst>
                <a:glow rad="228600">
                  <a:srgbClr val="042154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3" name="Picture 2" descr="http://4.bp.blogspot.com/-hERXGAQEutM/VhD-DIIMpCI/AAAAAAAAO7M/KIvQXEGfewM/s1600/Selection_2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80" y="-90271"/>
            <a:ext cx="6167370" cy="6932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4.bp.blogspot.com/-hERXGAQEutM/VhD-DIIMpCI/AAAAAAAAO7M/KIvQXEGfewM/s1600/Selection_28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15" y="-106489"/>
            <a:ext cx="6024630" cy="69482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7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i.ytimg.com/vi/ijLgAmuemxM/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4" b="10612"/>
          <a:stretch/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6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29" y="98474"/>
            <a:ext cx="5379076" cy="3644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ángulo 5"/>
          <p:cNvSpPr/>
          <p:nvPr/>
        </p:nvSpPr>
        <p:spPr>
          <a:xfrm>
            <a:off x="8051409" y="3743236"/>
            <a:ext cx="4267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3200" b="1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Pero ignoran que la entrega</a:t>
            </a:r>
            <a:br>
              <a:rPr lang="es-PE" sz="3200" b="1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3200" b="1" dirty="0" smtClean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 </a:t>
            </a:r>
            <a:r>
              <a:rPr lang="es-PE" sz="3200" b="1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hace vida en el instante</a:t>
            </a:r>
            <a:br>
              <a:rPr lang="es-PE" sz="3200" b="1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3200" b="1" dirty="0" smtClean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   de </a:t>
            </a:r>
            <a:r>
              <a:rPr lang="es-PE" sz="3200" b="1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 misma concepción</a:t>
            </a:r>
            <a:r>
              <a:rPr lang="es-PE" sz="3200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br>
              <a:rPr lang="es-PE" sz="3200" dirty="0">
                <a:solidFill>
                  <a:srgbClr val="FFC000"/>
                </a:solidFill>
                <a:effectLst>
                  <a:glow rad="228600">
                    <a:srgbClr val="052763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3200" dirty="0">
              <a:solidFill>
                <a:srgbClr val="FFC000"/>
              </a:solidFill>
              <a:effectLst>
                <a:glow rad="228600">
                  <a:srgbClr val="052763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imagenesdelafamilia.com/wp-content/uploads/2015/12/consejos-para-parejas-esposo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9" t="2029" r="4018" b="33370"/>
          <a:stretch/>
        </p:blipFill>
        <p:spPr bwMode="auto">
          <a:xfrm>
            <a:off x="-7" y="4761"/>
            <a:ext cx="6259132" cy="364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agenesdelafamilia.com/wp-content/uploads/2015/12/consejos-para-parejas-esposos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9" t="2029" r="4018" b="33370"/>
          <a:stretch/>
        </p:blipFill>
        <p:spPr bwMode="auto">
          <a:xfrm>
            <a:off x="6259130" y="3644197"/>
            <a:ext cx="5996173" cy="3209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nesconfrasesdereflexion.com/wp-content/uploads/2016/01/ver-im%C3%A1genes-rom%C3%A1nticas-de-parejas-400x3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6" b="6095"/>
          <a:stretch/>
        </p:blipFill>
        <p:spPr bwMode="auto">
          <a:xfrm>
            <a:off x="-5" y="3639568"/>
            <a:ext cx="6259133" cy="320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imagenesconfrasesdereflexion.com/wp-content/uploads/2016/01/ver-im%C3%A1genes-rom%C3%A1nticas-de-parejas-400x30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6" b="6095"/>
          <a:stretch/>
        </p:blipFill>
        <p:spPr bwMode="auto">
          <a:xfrm>
            <a:off x="6259130" y="2315"/>
            <a:ext cx="5932868" cy="364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64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S5O1VO-taLg/T8xbjmP7wPI/AAAAAAAAAFU/t-NKXihibzo/s1600/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079609" cy="6970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562561" y="2931868"/>
            <a:ext cx="2528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Qué desilusión,</a:t>
            </a:r>
            <a:b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smtClean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escuchar </a:t>
            </a:r>
            <a: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cómo traman mi muerte</a:t>
            </a:r>
            <a:b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smtClean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con </a:t>
            </a:r>
            <a: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tanta ternura</a:t>
            </a:r>
            <a:b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>
                <a:solidFill>
                  <a:srgbClr val="FF6699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Los dos me engendraron. </a:t>
            </a:r>
            <a:endParaRPr lang="es-PE" sz="2800" b="1" dirty="0">
              <a:solidFill>
                <a:srgbClr val="FF6699"/>
              </a:solidFill>
              <a:effectLst>
                <a:glow rad="228600">
                  <a:srgbClr val="FFFBA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4" descr="Resultado de imagen para concepcion de un be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225" y="0"/>
            <a:ext cx="5716071" cy="261441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.blogs.es/fad3d4/650_1000_22semanas-1/450_1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2686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.blogs.es/fad3d4/650_1000_22semanas-1/450_1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0497" y="0"/>
            <a:ext cx="59715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496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0.pepst.com/c/2456FD/410038/ssc3/home/081/reflexionez/feto.jpg_480_480_0_64000_0_1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181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96125" y="4346839"/>
            <a:ext cx="48338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Ay, desesperación,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de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sentirme encerrado </a:t>
            </a:r>
            <a:endParaRPr lang="es-PE" sz="2800" b="1" dirty="0" smtClean="0">
              <a:solidFill>
                <a:srgbClr val="FF3300"/>
              </a:solidFill>
              <a:effectLst>
                <a:glow rad="228600">
                  <a:srgbClr val="FFFCBD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 </a:t>
            </a: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vientre, Dios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mío, </a:t>
            </a:r>
            <a:endParaRPr lang="es-PE" sz="2800" b="1" dirty="0" smtClean="0">
              <a:solidFill>
                <a:srgbClr val="FF3300"/>
              </a:solidFill>
              <a:effectLst>
                <a:glow rad="228600">
                  <a:srgbClr val="FFFCBD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mis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quejas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emiten sonido. 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2800" b="1" dirty="0">
              <a:solidFill>
                <a:srgbClr val="FF3300"/>
              </a:solidFill>
              <a:effectLst>
                <a:glow rad="228600">
                  <a:srgbClr val="FFFCBD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f0.pepst.com/c/2456FD/410038/ssc3/home/081/reflexionez/feto.jpg_480_480_0_64000_0_1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5" y="0"/>
            <a:ext cx="6080975" cy="727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f0.pepst.com/c/2456FD/410038/ssc3/home/081/reflexionez/feto.jpg_480_480_0_64000_0_1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0975" y="0"/>
            <a:ext cx="6096000" cy="727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559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eatom.info/images/2009/04/19/feto1.gale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967729" y="4718295"/>
            <a:ext cx="38035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grito, me agito.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Madre, yo quiero nacer.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2800" b="1" dirty="0">
              <a:solidFill>
                <a:srgbClr val="3111B7"/>
              </a:solidFill>
              <a:effectLst>
                <a:glow rad="228600">
                  <a:srgbClr val="FFFA9F"/>
                </a:glow>
              </a:effectLst>
            </a:endParaRPr>
          </a:p>
        </p:txBody>
      </p:sp>
      <p:pic>
        <p:nvPicPr>
          <p:cNvPr id="3074" name="Picture 2" descr="http://www.blogys.net/UserFiles/image/salud/2010/embarazo/08/embarazo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2375"/>
            <a:ext cx="4314422" cy="69960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blogys.net/UserFiles/image/salud/2010/embarazo/08/embarazo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28339" y="-45654"/>
            <a:ext cx="3863662" cy="68557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blogys.net/UserFiles/image/salud/2010/embarazo/08/embarazo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052" y="-45654"/>
            <a:ext cx="3996742" cy="69960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blogys.net/UserFiles/image/salud/2010/embarazo/08/embarazo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34127" y="1"/>
            <a:ext cx="3837906" cy="690365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26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wFsb8lu3gjM/T-AiaQ7bE7I/AAAAAAAAAXE/Rzs6cskuxzc/s1600/lennard+nilsso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5"/>
          <a:stretch/>
        </p:blipFill>
        <p:spPr bwMode="auto">
          <a:xfrm>
            <a:off x="-103031" y="0"/>
            <a:ext cx="122950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97880" y="359466"/>
            <a:ext cx="34820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PE" sz="3200" b="1" dirty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Comprende que siento, </a:t>
            </a:r>
            <a:endParaRPr lang="es-PE" sz="3200" b="1" dirty="0" smtClean="0">
              <a:solidFill>
                <a:srgbClr val="3111B7"/>
              </a:solidFill>
              <a:effectLst>
                <a:glow rad="228600">
                  <a:srgbClr val="FFFA9F"/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</a:endParaRPr>
          </a:p>
          <a:p>
            <a:r>
              <a:rPr lang="es-PE" sz="3200" b="1" dirty="0" smtClean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 entiendo y </a:t>
            </a:r>
            <a:r>
              <a:rPr lang="es-PE" sz="3200" b="1" dirty="0">
                <a:solidFill>
                  <a:srgbClr val="3111B7"/>
                </a:solidFill>
                <a:effectLst>
                  <a:glow rad="228600">
                    <a:srgbClr val="FFFA9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amo</a:t>
            </a:r>
            <a:endParaRPr lang="es-PE" sz="3200" b="1" dirty="0">
              <a:solidFill>
                <a:srgbClr val="3111B7"/>
              </a:solidFill>
              <a:effectLst>
                <a:glow rad="228600">
                  <a:srgbClr val="FFFA9F"/>
                </a:glow>
              </a:effectLst>
            </a:endParaRPr>
          </a:p>
        </p:txBody>
      </p:sp>
      <p:pic>
        <p:nvPicPr>
          <p:cNvPr id="2052" name="Picture 4" descr="https://encrypted-tbn1.gstatic.com/images?q=tbn:ANd9GcSCgAMFCO8bBiyqZ0zUM7yrgN6Lo79CdIb0Uwm85HgjpVachGl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981" y="1"/>
            <a:ext cx="6217279" cy="3543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encrypted-tbn1.gstatic.com/images?q=tbn:ANd9GcSCgAMFCO8bBiyqZ0zUM7yrgN6Lo79CdIb0Uwm85HgjpVachGl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44298" y="0"/>
            <a:ext cx="6047702" cy="352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encrypted-tbn1.gstatic.com/images?q=tbn:ANd9GcSCgAMFCO8bBiyqZ0zUM7yrgN6Lo79CdIb0Uwm85HgjpVachGl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44298" y="3543893"/>
            <a:ext cx="6031603" cy="335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encrypted-tbn1.gstatic.com/images?q=tbn:ANd9GcSCgAMFCO8bBiyqZ0zUM7yrgN6Lo79CdIb0Uwm85HgjpVachGl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981" y="3543893"/>
            <a:ext cx="6217279" cy="335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99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bC3AipQvZYg/TssUu2DUSBI/AAAAAAAAB3A/Jf_9cvHE7-4/s1600/navidad13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2764663" y="404234"/>
            <a:ext cx="106422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Sé que no podré estar en tus </a:t>
            </a:r>
            <a:r>
              <a:rPr lang="es-PE" sz="2800" b="1" dirty="0" smtClean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brazos Para </a:t>
            </a:r>
            <a: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esta </a:t>
            </a:r>
            <a:r>
              <a:rPr lang="es-PE" sz="2800" b="1" dirty="0" smtClean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navidad. </a:t>
            </a:r>
            <a: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es-PE" sz="2800" b="1" dirty="0">
                <a:solidFill>
                  <a:srgbClr val="00FFFF"/>
                </a:solidFill>
                <a:effectLst>
                  <a:glow rad="228600">
                    <a:srgbClr val="042154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2800" b="1" dirty="0">
              <a:solidFill>
                <a:srgbClr val="00FFFF"/>
              </a:solidFill>
              <a:effectLst>
                <a:glow rad="228600">
                  <a:srgbClr val="042154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4" descr="http://www.guiainfantil.com/uploads/bebes/beb-feto-semana-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90391" y="390388"/>
            <a:ext cx="6958348" cy="617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guiainfantil.com/uploads/bebes/beb-feto-semana-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5705608" y="471955"/>
            <a:ext cx="6958348" cy="601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46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eduglobal.cl/wp-content/uploads/fotos/jug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5579" y1="44910" x2="9055" y2="92615"/>
                        <a14:foregroundMark x1="47004" y1="65669" x2="47004" y2="65669"/>
                        <a14:foregroundMark x1="45672" y1="69062" x2="45672" y2="69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262" y="0"/>
            <a:ext cx="4670737" cy="306517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28788" y="875764"/>
            <a:ext cx="240834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BAB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Qué ilusión me había hecho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BAB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BAB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De jugar con mis hermanos Y de hacer mil travesuras a papá.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BAB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PE" sz="2800" b="1" dirty="0">
              <a:solidFill>
                <a:srgbClr val="3111B7"/>
              </a:solidFill>
              <a:effectLst>
                <a:glow rad="228600">
                  <a:srgbClr val="FFFBAB"/>
                </a:glow>
              </a:effectLst>
            </a:endParaRPr>
          </a:p>
        </p:txBody>
      </p:sp>
      <p:pic>
        <p:nvPicPr>
          <p:cNvPr id="1026" name="Picture 2" descr="http://entuszapatosblog.com/wp-content/uploads/2016/01/598356_nios_jugan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"/>
            <a:ext cx="6156099" cy="685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entuszapatosblog.com/wp-content/uploads/2016/01/598356_nios_jugan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6000" y="19313"/>
            <a:ext cx="610939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entuszapatosblog.com/wp-content/uploads/2016/01/598356_nios_jugan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5" y="71903"/>
            <a:ext cx="5879214" cy="67141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entuszapatosblog.com/wp-content/uploads/2016/01/598356_nios_jugan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95083" y="151353"/>
            <a:ext cx="5765999" cy="655528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27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6146" name="Picture 2" descr="http://cdn.dipity.com/uploads/events/94982ee552e5df87ba21b5a5409e8d02_1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448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subebe.com/wp-content/uploads/2014/05/factores-que-aumentan-las-probabilidades-para-que-un-embarazo-sea-multiple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8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estefanilunam.files.wordpress.com/2014/06/2009032473gemelos3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2" t="5659" r="2454" b="1"/>
          <a:stretch/>
        </p:blipFill>
        <p:spPr bwMode="auto">
          <a:xfrm>
            <a:off x="-116043" y="1970971"/>
            <a:ext cx="5280338" cy="51515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s://estefanilunam.files.wordpress.com/2014/06/2009032473gemelos3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2" t="5659" r="2454" b="1"/>
          <a:stretch/>
        </p:blipFill>
        <p:spPr bwMode="auto">
          <a:xfrm>
            <a:off x="3492901" y="706193"/>
            <a:ext cx="5280338" cy="51515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s://estefanilunam.files.wordpress.com/2014/06/2009032473gemelos3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2" t="5659" r="2454" b="1"/>
          <a:stretch/>
        </p:blipFill>
        <p:spPr bwMode="auto">
          <a:xfrm>
            <a:off x="7019218" y="0"/>
            <a:ext cx="5280338" cy="51515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.ytimg.com/vi/LdYJBbqrJZs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80" t="51179" r="12746" b="12201"/>
          <a:stretch/>
        </p:blipFill>
        <p:spPr bwMode="auto">
          <a:xfrm>
            <a:off x="8213012" y="3616288"/>
            <a:ext cx="3965625" cy="338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i.ytimg.com/vi/LdYJBbqrJZs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34" t="51398" r="37975" b="12171"/>
          <a:stretch/>
        </p:blipFill>
        <p:spPr bwMode="auto">
          <a:xfrm>
            <a:off x="4028923" y="3600821"/>
            <a:ext cx="4224178" cy="333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i.ytimg.com/vi/LdYJBbqrJZs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4" t="51365" r="63699" b="15465"/>
          <a:stretch/>
        </p:blipFill>
        <p:spPr bwMode="auto">
          <a:xfrm>
            <a:off x="5916" y="3611178"/>
            <a:ext cx="4015066" cy="333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i.ytimg.com/vi/LdYJBbqrJZs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33" t="12587" r="12588" b="51169"/>
          <a:stretch/>
        </p:blipFill>
        <p:spPr bwMode="auto">
          <a:xfrm>
            <a:off x="8231796" y="1"/>
            <a:ext cx="3946841" cy="367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i.ytimg.com/vi/LdYJBbqrJZs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81" t="12806" r="37938" b="51325"/>
          <a:stretch/>
        </p:blipFill>
        <p:spPr bwMode="auto">
          <a:xfrm>
            <a:off x="4028923" y="7301"/>
            <a:ext cx="4224178" cy="3611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.ytimg.com/vi/LdYJBbqrJZs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8" t="12274" r="63574" b="50918"/>
          <a:stretch/>
        </p:blipFill>
        <p:spPr bwMode="auto">
          <a:xfrm>
            <a:off x="60284" y="14600"/>
            <a:ext cx="4020982" cy="361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53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photos1.blogger.com/blogger/4786/3332/1600/fotobebeemo2.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82073" y="10505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DC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grito, me agito.</a:t>
            </a:r>
            <a:br>
              <a:rPr lang="es-PE" sz="2800" b="1" dirty="0">
                <a:solidFill>
                  <a:srgbClr val="3111B7"/>
                </a:solidFill>
                <a:effectLst>
                  <a:glow rad="228600">
                    <a:srgbClr val="FFFDC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PE" sz="2800" b="1" dirty="0" err="1" smtClean="0">
                <a:solidFill>
                  <a:srgbClr val="3111B7"/>
                </a:solidFill>
                <a:effectLst>
                  <a:glow rad="228600">
                    <a:srgbClr val="FFFDC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Maaaadree</a:t>
            </a:r>
            <a:r>
              <a:rPr lang="es-PE" sz="2800" b="1" dirty="0" smtClean="0">
                <a:solidFill>
                  <a:srgbClr val="3111B7"/>
                </a:solidFill>
                <a:effectLst>
                  <a:glow rad="228600">
                    <a:srgbClr val="FFFDC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es-PE" sz="2800" b="1" dirty="0">
                <a:solidFill>
                  <a:srgbClr val="3111B7"/>
                </a:solidFill>
                <a:effectLst>
                  <a:glow rad="228600">
                    <a:srgbClr val="FFFDCD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yo quiero nacer</a:t>
            </a:r>
            <a:endParaRPr lang="es-PE" sz="2800" b="1" dirty="0">
              <a:solidFill>
                <a:srgbClr val="3111B7"/>
              </a:solidFill>
              <a:effectLst>
                <a:glow rad="228600">
                  <a:srgbClr val="FFFDCD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Picture 2" descr="https://encrypted-tbn2.gstatic.com/images?q=tbn:ANd9GcQA4eQQ4y35c52gOjsDH4FRK48dnzP64Z2gkqapuEnrg0LFL_7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542" y="-3956"/>
            <a:ext cx="6486659" cy="686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encrypted-tbn2.gstatic.com/images?q=tbn:ANd9GcQA4eQQ4y35c52gOjsDH4FRK48dnzP64Z2gkqapuEnrg0LFL_7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" y="-3957"/>
            <a:ext cx="5857741" cy="686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996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static2.embarazo10.com/wp-content/uploads/gestacion-y-etapas-del-embarazo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i.ytimg.com/vi/SNYpN6kP_0I/hqdefau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5"/>
          <a:stretch/>
        </p:blipFill>
        <p:spPr bwMode="auto">
          <a:xfrm>
            <a:off x="-11805" y="0"/>
            <a:ext cx="6209762" cy="399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.ytimg.com/vi/SNYpN6kP_0I/hqdefaul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" r="784"/>
          <a:stretch/>
        </p:blipFill>
        <p:spPr bwMode="auto">
          <a:xfrm>
            <a:off x="6223700" y="2863309"/>
            <a:ext cx="5980104" cy="399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nidnid.com/wp-content/uploads/2014/12/semana-22-de-embaraz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957" y="0"/>
            <a:ext cx="5956493" cy="2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nidnid.com/wp-content/uploads/2014/12/semana-22-de-embaraz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4691"/>
            <a:ext cx="6235505" cy="2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55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_-fYXP4xFA8M/TSic_2dOYEI/AAAAAAAAER0/GyO0j2aJKXk/s1600/78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624553" y="3999526"/>
            <a:ext cx="3816439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Por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favor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permitan que me maten.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comprendan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vivo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que 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siento y que entiendo.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Oh, Dios mío, quiero nacer.</a:t>
            </a:r>
            <a:b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PE" sz="2800" b="1" dirty="0" smtClean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¡</a:t>
            </a:r>
            <a:r>
              <a:rPr lang="es-PE" sz="2800" b="1" dirty="0">
                <a:solidFill>
                  <a:srgbClr val="FF3300"/>
                </a:solidFill>
                <a:effectLst>
                  <a:glow rad="228600">
                    <a:srgbClr val="FFFBA7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Quiero nacer!</a:t>
            </a:r>
          </a:p>
        </p:txBody>
      </p:sp>
      <p:pic>
        <p:nvPicPr>
          <p:cNvPr id="8" name="Picture 2" descr="http://www.forumlibertas.com/wp-content/uploads/2015/09/aborto%201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1861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forumlibertas.com/wp-content/uploads/2015/09/aborto%201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86151" y="0"/>
            <a:ext cx="60058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9501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8000">
        <p14:ripple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Picture 2" descr="http://4.bp.blogspot.com/_ib9VKPnSRuQ/TS5BYlIiUjI/AAAAAAAADGQ/oGf5TnVtUp4/s1600/bendiciones56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602" y="605307"/>
            <a:ext cx="2684527" cy="272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131122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Tema         :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Quiero Nacer</a:t>
            </a:r>
            <a:endParaRPr lang="es-PE" b="1" dirty="0" smtClean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Música     :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Quiero Nacer</a:t>
            </a:r>
            <a:endParaRPr lang="es-PE" b="1" dirty="0" smtClean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Interprete :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Mitchell</a:t>
            </a:r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1410681" y="5911403"/>
            <a:ext cx="781317" cy="936818"/>
            <a:chOff x="4771145" y="4689809"/>
            <a:chExt cx="1381680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814459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-38637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86814" cy="365125"/>
          </a:xfrm>
        </p:spPr>
        <p:txBody>
          <a:bodyPr/>
          <a:lstStyle/>
          <a:p>
            <a:fld id="{012FABB4-4809-4B34-A560-590FF3B671E0}" type="datetime1">
              <a:rPr lang="es-PE" sz="16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22/04/2016</a:t>
            </a:fld>
            <a:endParaRPr lang="es-PE" sz="16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anose="03050502040202030202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1812</TotalTime>
  <Words>103</Words>
  <Application>Microsoft Office PowerPoint</Application>
  <PresentationFormat>Panorámica</PresentationFormat>
  <Paragraphs>28</Paragraphs>
  <Slides>19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 Light</vt:lpstr>
      <vt:lpstr>Kristen ITC</vt:lpstr>
      <vt:lpstr>Monotype Corsiva</vt:lpstr>
      <vt:lpstr>Times New Roman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163</cp:revision>
  <dcterms:created xsi:type="dcterms:W3CDTF">2016-04-07T14:57:10Z</dcterms:created>
  <dcterms:modified xsi:type="dcterms:W3CDTF">2016-04-22T23:58:15Z</dcterms:modified>
</cp:coreProperties>
</file>