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7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7xnPj2jqXI73ImIWaYqjA==" hashData="ug9z+gTiXdgBsPULnGsmSQHEx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001400"/>
    <a:srgbClr val="261300"/>
    <a:srgbClr val="663300"/>
    <a:srgbClr val="4E4C00"/>
    <a:srgbClr val="5E8537"/>
    <a:srgbClr val="002600"/>
    <a:srgbClr val="002A00"/>
    <a:srgbClr val="003300"/>
    <a:srgbClr val="000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4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E240D-15EC-49EB-A061-ED180197D565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B8C00-E84A-4882-AF93-30676D21A4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7891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5401A-8089-4D6F-B882-0128F88F0F9C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D1EA5-13AA-4C01-A564-93C4008A45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1348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903BC-A7CD-42D3-99D7-CD81F3C67496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6E308-E1FE-4F0E-9E5F-FFFCDEDE0C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308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3B2CD-4FA2-43AB-9CB8-97FDE6AFEEFC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007D4-A1AA-487B-8130-60FC310789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4001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06B5-271E-4AB2-AB1B-BDC8B9691639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0D2F1-8FBE-48DE-BBDC-35CD3A40FC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4918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A9FB-3113-4A37-9802-051A656A7DFA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6B7CD-1DEF-45CD-AB9D-E097C31764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8087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55B44-6149-43E3-A526-ACE07429D0EC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3550B-30BB-4FB1-8672-F343CD1193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03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23C5D-0EFF-4FB7-B388-15DCC58D7B2C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62391-2AED-4C92-987B-6C31A23D72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323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805BB-5022-40DD-B569-FF2451F76EB1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66E85-1BE7-452F-9054-FA12BD82ED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47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89131-0E5B-4D2C-9081-BCDDC4C2E790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7AF8C-3DFC-44B8-B5B8-25DEE44FDD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638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392D2-EFF2-4C64-99B1-D6C056FBAE5C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E1EE3-EF71-4197-BE98-F7A30A9FE4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7717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5D0A20-6C22-4643-A902-C8D3F4B86025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39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ACF1A7-5F6F-472D-A16B-96052ADB27BB}" type="datetimeFigureOut">
              <a:rPr lang="es-ES"/>
              <a:pPr>
                <a:defRPr/>
              </a:pPr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9FC6EE-FC85-4D73-8AF9-757166EFA7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44994F-142F-4019-B361-E1ADEF1EAF40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es.bloggif.com/tmp/181280e4fb75a873bd7ddb96b543a3d0/text.gif?141772118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145" y="2026860"/>
            <a:ext cx="4938909" cy="110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ber dich gibt's nur einmal für mich - Tyros Andl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2070534"/>
            <a:ext cx="76328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Quiero vivir mi vida MADRE, déjame vivir mi vida; quiero pensar y generar mis propias ideas; quiero sentir todas las emociones sean negativas o positivas, ¡Quiero crecer y llegar a ser GRANDE!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141962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Entiendo tu amor y tu desdén, tu preocupación y tus ganas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protegerme,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pero yo simplemente quiero crecer.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286000" y="272796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Emplearé mi tiempo, tropezaré también, pero al final llegaré a vivir mi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37928" y="1756933"/>
            <a:ext cx="5886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Tú me has enseñado tantas cosas y es muy importante saber que siempre me acompañas recorriendo mi camino; tú eres el Sol que calienta y la luz que ilumina, eres el viento de mi alma y la fuente que me sacia, pero yo quiero vivir mi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13310" y="1110808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Tengo que aprender a elegir, debo aprender a superar los obstáculos si quiero ser feliz; tu buen corazón puede tratar de evitarme estos momentos ingratos... pero cuando tú no estés... ¿Qué haré Madre mía?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665067" y="2747704"/>
            <a:ext cx="39921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¡Debo solo aprender a vivir mi vida!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70023" y="1707654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Tu sonrisa, tu abrazo, un te quiero y una oración me sirve para creer más en mí,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 yo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quiero crecer y obrar en la vida.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805252" y="2747704"/>
            <a:ext cx="5544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Quiero afrontar la responsabilidad de mi libertad.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13117" y="1913287"/>
            <a:ext cx="5526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No te preocupes; tengo en mi mente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grabados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todos tus consejos y sanos principios. Tu buen ejemplo y tu gran amor. Con todo esto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Madre…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quiero vivir mi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483518"/>
            <a:ext cx="69127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Yo no quisiera que sufrieras nunca por un error mío, por eso debo aprender ahora que estoy a tiempo a solucionar las cosas de dimensiones mías. Seré grande y si no lo he aprendido quizás sea demasiado tarde; por eso HOY entre aciertos y fracasos quiero vivir mi vida!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71553" y="987574"/>
            <a:ext cx="5598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En mis pensamientos, en mis sentimientos y en mis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acciones,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dejaré la huella que en mí imprimiste.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475656" y="2596718"/>
            <a:ext cx="61926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Quiero ser obra tuya siempre y así poder crear las mías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¡Quiero crecer y llegar a ser grande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!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Quiero vivir mi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85125" y="771550"/>
            <a:ext cx="5382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Me enseñaste que sacrificarse por una buena razón vale la pena; entonces, Madre querida; ¡Ayúdame a vivir mi vida!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820123" y="2895203"/>
            <a:ext cx="3522247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Texto tomado de: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tubreveespacio.com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de-DE" sz="13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Aber dich gibt's nur einmal für mich - </a:t>
            </a:r>
            <a:r>
              <a:rPr lang="de-DE" sz="13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Tyros Andl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453</Words>
  <Application>Microsoft Office PowerPoint</Application>
  <PresentationFormat>Presentación en pantalla (16:9)</PresentationFormat>
  <Paragraphs>53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46</cp:revision>
  <dcterms:created xsi:type="dcterms:W3CDTF">2013-05-29T02:56:16Z</dcterms:created>
  <dcterms:modified xsi:type="dcterms:W3CDTF">2014-12-05T03:34:11Z</dcterms:modified>
</cp:coreProperties>
</file>