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439" r:id="rId3"/>
    <p:sldId id="426" r:id="rId4"/>
    <p:sldId id="427" r:id="rId5"/>
    <p:sldId id="483" r:id="rId6"/>
    <p:sldId id="454" r:id="rId7"/>
    <p:sldId id="469" r:id="rId8"/>
    <p:sldId id="470" r:id="rId9"/>
    <p:sldId id="472" r:id="rId10"/>
    <p:sldId id="473" r:id="rId11"/>
    <p:sldId id="474" r:id="rId12"/>
    <p:sldId id="475" r:id="rId13"/>
    <p:sldId id="476" r:id="rId14"/>
    <p:sldId id="477" r:id="rId15"/>
    <p:sldId id="478" r:id="rId16"/>
    <p:sldId id="479" r:id="rId17"/>
    <p:sldId id="480" r:id="rId18"/>
    <p:sldId id="484" r:id="rId1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Xc9FyG8+H13M74groONeQ==" hashData="wdJedG7J+FTdBJRTnJbnY0De0v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C08E00"/>
    <a:srgbClr val="E6AA00"/>
    <a:srgbClr val="D2E1B5"/>
    <a:srgbClr val="F8A764"/>
    <a:srgbClr val="FFB547"/>
    <a:srgbClr val="B5CD85"/>
    <a:srgbClr val="9BC3FF"/>
    <a:srgbClr val="8BBAFF"/>
    <a:srgbClr val="5B9D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6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05/11/2015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358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05/11/2015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1657735" y="-30761"/>
            <a:ext cx="5043715" cy="5103611"/>
            <a:chOff x="1657735" y="-30761"/>
            <a:chExt cx="5043715" cy="5103611"/>
          </a:xfrm>
        </p:grpSpPr>
        <p:pic>
          <p:nvPicPr>
            <p:cNvPr id="3086" name="Picture 14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2725" y="4148925"/>
              <a:ext cx="5038725" cy="923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0" name="Picture 18" descr="http://r57.cooltext.com/rendered/cooltext146524210422716.pn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57735" y="-30761"/>
              <a:ext cx="5038725" cy="11334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" name="Craig Chaquico, John Klemer - Blue universe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5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26630" y="7910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otro día, una persona joven me preguntó: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¿Qué se sentía ser viejo?</a:t>
            </a:r>
          </a:p>
        </p:txBody>
      </p:sp>
      <p:sp>
        <p:nvSpPr>
          <p:cNvPr id="22" name="21 Rectángulo"/>
          <p:cNvSpPr/>
          <p:nvPr/>
        </p:nvSpPr>
        <p:spPr>
          <a:xfrm>
            <a:off x="126630" y="4644220"/>
            <a:ext cx="8065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Me sorprendió mucho, ya que no me consideraba vieja.</a:t>
            </a:r>
          </a:p>
        </p:txBody>
      </p:sp>
    </p:spTree>
    <p:extLst>
      <p:ext uri="{BB962C8B-B14F-4D97-AF65-F5344CB8AC3E}">
        <p14:creationId xmlns:p14="http://schemas.microsoft.com/office/powerpoint/2010/main" val="179362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5130" y="17890"/>
            <a:ext cx="79931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Cuando vio mi reacción, inmediatamente se apenó, pero le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expliqué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que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era una pregunta interesante…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65130" y="4639230"/>
            <a:ext cx="799311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Y después de reflexionar, concluí que hacerse viejo es un regalo…</a:t>
            </a:r>
          </a:p>
        </p:txBody>
      </p:sp>
    </p:spTree>
    <p:extLst>
      <p:ext uri="{BB962C8B-B14F-4D97-AF65-F5344CB8AC3E}">
        <p14:creationId xmlns:p14="http://schemas.microsoft.com/office/powerpoint/2010/main" val="63582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22 Rectángulo"/>
          <p:cNvSpPr/>
          <p:nvPr/>
        </p:nvSpPr>
        <p:spPr>
          <a:xfrm>
            <a:off x="179390" y="104160"/>
            <a:ext cx="79211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Soy la persona que quiero ser…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179390" y="4413089"/>
            <a:ext cx="7921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Algunas veces me desespero al ver mi cuerpo, las arrugas, los ojos con ojeras, la celulitis.</a:t>
            </a:r>
          </a:p>
        </p:txBody>
      </p:sp>
    </p:spTree>
    <p:extLst>
      <p:ext uri="{BB962C8B-B14F-4D97-AF65-F5344CB8AC3E}">
        <p14:creationId xmlns:p14="http://schemas.microsoft.com/office/powerpoint/2010/main" val="201800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17890"/>
            <a:ext cx="7921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Y a menudo me sorprendo de la persona que vive en mi espejo.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Pero no me preocupo por esas cosas por mucho tiempo.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79390" y="4417724"/>
            <a:ext cx="7921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cambiaría mi amada familia, ni a mis sorprendentes amigos, ni mi maravillosa vida, por menos cabellos canosos y un estómago plano.</a:t>
            </a:r>
          </a:p>
        </p:txBody>
      </p:sp>
    </p:spTree>
    <p:extLst>
      <p:ext uri="{BB962C8B-B14F-4D97-AF65-F5344CB8AC3E}">
        <p14:creationId xmlns:p14="http://schemas.microsoft.com/office/powerpoint/2010/main" val="3172957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390" y="27515"/>
            <a:ext cx="79211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Me he convertido en mi amiga.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me regaño por no hacer mi cama, o por comer esa galleta extra…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8130" y="4417724"/>
            <a:ext cx="81371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Estoy en mi derecho de ser un poco desordenada, ser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extravagante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y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oler las flores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</a:t>
            </a:r>
            <a:endParaRPr lang="es-CO" sz="20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68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9765" y="17535"/>
            <a:ext cx="79931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He visto algunos queridos amigos irse de este mundo, antes de haber disfrutado la libertad que viene con hacerse viejo.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69765" y="4427349"/>
            <a:ext cx="79931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¿A quién le interesa si escojo leer o jugar en la computadora hasta las 4 de la mañana y después dormir hasta quién sabe qué hora?</a:t>
            </a:r>
          </a:p>
        </p:txBody>
      </p:sp>
    </p:spTree>
    <p:extLst>
      <p:ext uri="{BB962C8B-B14F-4D97-AF65-F5344CB8AC3E}">
        <p14:creationId xmlns:p14="http://schemas.microsoft.com/office/powerpoint/2010/main" val="278254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755" y="104160"/>
            <a:ext cx="81371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Bailaré conmigo al ritmo de esos maravillosos acordes de los 50´s y 60´s.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88129" y="4634595"/>
            <a:ext cx="813713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Y si después deseo llorar por algún amor perdido…  ¡Lo haré!</a:t>
            </a:r>
          </a:p>
        </p:txBody>
      </p:sp>
    </p:spTree>
    <p:extLst>
      <p:ext uri="{BB962C8B-B14F-4D97-AF65-F5344CB8AC3E}">
        <p14:creationId xmlns:p14="http://schemas.microsoft.com/office/powerpoint/2010/main" val="13740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995" y="17535"/>
            <a:ext cx="8209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Caminaré por la playa con un traje de baño que se estira sobre un cuerpo regordete y haré un clavado en las olas dejándome ir, a pesar 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las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miradas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de compasión de las que usan bikini.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26630" y="4602645"/>
            <a:ext cx="80651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latin typeface="+mj-lt"/>
              </a:rPr>
              <a:t>Ellas también se harán viejas… si tienen suerte.</a:t>
            </a:r>
          </a:p>
        </p:txBody>
      </p:sp>
    </p:spTree>
    <p:extLst>
      <p:ext uri="{BB962C8B-B14F-4D97-AF65-F5344CB8AC3E}">
        <p14:creationId xmlns:p14="http://schemas.microsoft.com/office/powerpoint/2010/main" val="183352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995" y="32150"/>
            <a:ext cx="8209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Sé que algunas veces soy olvidadiza, pero me acuerdo de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las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cosas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importantes.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995" y="4398829"/>
            <a:ext cx="82091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 través de los años mi corazón ha sufrido por la pérdida de alguien querido, por  el dolor de un niño, o por ver morir a mi mascota.</a:t>
            </a:r>
          </a:p>
        </p:txBody>
      </p:sp>
    </p:spTree>
    <p:extLst>
      <p:ext uri="{BB962C8B-B14F-4D97-AF65-F5344CB8AC3E}">
        <p14:creationId xmlns:p14="http://schemas.microsoft.com/office/powerpoint/2010/main" val="125481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6630" y="99525"/>
            <a:ext cx="8065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Pero es el sufrimiento lo que nos da fuerza, lo que nos hacer crecer.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26630" y="4417724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corazón que no se ha roto, es estéril y nunca sabrá de la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felicidad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de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ser imperfecto.</a:t>
            </a:r>
          </a:p>
        </p:txBody>
      </p:sp>
    </p:spTree>
    <p:extLst>
      <p:ext uri="{BB962C8B-B14F-4D97-AF65-F5344CB8AC3E}">
        <p14:creationId xmlns:p14="http://schemas.microsoft.com/office/powerpoint/2010/main" val="372366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03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000" y="12900"/>
            <a:ext cx="8172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Me siento orgullosa por haber vivido lo suficiente para que mis cabellos se vuelvan grises y por conservar la sonrisa de mi juventud, antes de que aparezcan los surcos profundos en mi cara.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7000" y="4484269"/>
            <a:ext cx="8172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Cuando se envejece, es más fácil ser positivo.</a:t>
            </a:r>
          </a:p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Te preocupas menos de lo que los demás puedan pensar.</a:t>
            </a:r>
          </a:p>
        </p:txBody>
      </p:sp>
    </p:spTree>
    <p:extLst>
      <p:ext uri="{BB962C8B-B14F-4D97-AF65-F5344CB8AC3E}">
        <p14:creationId xmlns:p14="http://schemas.microsoft.com/office/powerpoint/2010/main" val="13740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6630" y="8265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Ahora bien, para responder a la pregunta, con sinceridad puedo decir: ¡Me gusta ser vieja, porque me ha dado mi libertad!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26630" y="4653490"/>
            <a:ext cx="8065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Me gusta la persona en la que me he convertido.</a:t>
            </a:r>
          </a:p>
        </p:txBody>
      </p:sp>
    </p:spTree>
    <p:extLst>
      <p:ext uri="{BB962C8B-B14F-4D97-AF65-F5344CB8AC3E}">
        <p14:creationId xmlns:p14="http://schemas.microsoft.com/office/powerpoint/2010/main" val="183352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6630" y="12900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voy a vivir para siempre, pero mientras esté aquí, no perderé tiempo en lamentarme por lo que pudo ser, o preocuparme de lo que será.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26630" y="4114937"/>
            <a:ext cx="80651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Trataré de…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Amar sencillamente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Amar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generosamente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. Hablar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amablemente.</a:t>
            </a:r>
          </a:p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Y el resto, dejárselo a Dios.</a:t>
            </a:r>
          </a:p>
        </p:txBody>
      </p:sp>
    </p:spTree>
    <p:extLst>
      <p:ext uri="{BB962C8B-B14F-4D97-AF65-F5344CB8AC3E}">
        <p14:creationId xmlns:p14="http://schemas.microsoft.com/office/powerpoint/2010/main" val="125481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6630" y="22525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Qué bello es contemplar las flores y aspirar su fragancia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…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Qué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bellas son las mariposas que vuelan  de flor en flor…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26630" y="4422714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Queridos amigos, disfruten sus años de vida y no se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preocupen</a:t>
            </a:r>
          </a:p>
          <a:p>
            <a:pPr algn="ctr"/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por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haber perdido su juventud.</a:t>
            </a:r>
          </a:p>
        </p:txBody>
      </p:sp>
    </p:spTree>
    <p:extLst>
      <p:ext uri="{BB962C8B-B14F-4D97-AF65-F5344CB8AC3E}">
        <p14:creationId xmlns:p14="http://schemas.microsoft.com/office/powerpoint/2010/main" val="372366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6255" y="15489"/>
            <a:ext cx="8065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Sonrían cada mañana, porque Dios se despierta antes que nosotros para colgar el sol y poder verlo desde nuestras ventanas…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2482257" y="4238048"/>
            <a:ext cx="3371308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Texto: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Autor desconocido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Música: </a:t>
            </a:r>
            <a:r>
              <a:rPr lang="es-CO" sz="1300" b="1" dirty="0">
                <a:solidFill>
                  <a:schemeClr val="bg1"/>
                </a:solidFill>
                <a:latin typeface="+mj-lt"/>
              </a:rPr>
              <a:t>Blue </a:t>
            </a:r>
            <a:r>
              <a:rPr lang="es-CO" sz="1300" b="1" dirty="0" err="1">
                <a:solidFill>
                  <a:schemeClr val="bg1"/>
                </a:solidFill>
                <a:latin typeface="+mj-lt"/>
              </a:rPr>
              <a:t>universe</a:t>
            </a:r>
            <a:r>
              <a:rPr lang="es-CO" sz="1300" b="1" dirty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300" b="1" i="1" dirty="0">
                <a:solidFill>
                  <a:schemeClr val="bg1"/>
                </a:solidFill>
                <a:latin typeface="+mj-lt"/>
              </a:rPr>
              <a:t>Craig </a:t>
            </a:r>
            <a:r>
              <a:rPr lang="es-CO" sz="1300" b="1" i="1" dirty="0" err="1" smtClean="0">
                <a:solidFill>
                  <a:schemeClr val="bg1"/>
                </a:solidFill>
                <a:latin typeface="+mj-lt"/>
              </a:rPr>
              <a:t>Chaquico</a:t>
            </a:r>
            <a:endParaRPr lang="es-CO" sz="13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Realización </a:t>
            </a:r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general: </a:t>
            </a:r>
            <a:r>
              <a:rPr lang="es-CO" sz="13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3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3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7406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5354</TotalTime>
  <Words>641</Words>
  <Application>Microsoft Office PowerPoint</Application>
  <PresentationFormat>Presentación en pantalla (16:9)</PresentationFormat>
  <Paragraphs>62</Paragraphs>
  <Slides>17</Slides>
  <Notes>14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289</cp:revision>
  <dcterms:created xsi:type="dcterms:W3CDTF">2013-05-29T02:56:16Z</dcterms:created>
  <dcterms:modified xsi:type="dcterms:W3CDTF">2015-11-06T04:55:15Z</dcterms:modified>
</cp:coreProperties>
</file>