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sldIdLst>
    <p:sldId id="316" r:id="rId3"/>
    <p:sldId id="341" r:id="rId4"/>
    <p:sldId id="362" r:id="rId5"/>
    <p:sldId id="342" r:id="rId6"/>
    <p:sldId id="343" r:id="rId7"/>
    <p:sldId id="344" r:id="rId8"/>
    <p:sldId id="345" r:id="rId9"/>
    <p:sldId id="347" r:id="rId10"/>
    <p:sldId id="348" r:id="rId11"/>
    <p:sldId id="349" r:id="rId12"/>
    <p:sldId id="350" r:id="rId13"/>
    <p:sldId id="351" r:id="rId14"/>
    <p:sldId id="361" r:id="rId15"/>
    <p:sldId id="352" r:id="rId16"/>
    <p:sldId id="353" r:id="rId17"/>
    <p:sldId id="354" r:id="rId18"/>
    <p:sldId id="355" r:id="rId19"/>
    <p:sldId id="346" r:id="rId20"/>
    <p:sldId id="356" r:id="rId21"/>
    <p:sldId id="357" r:id="rId22"/>
    <p:sldId id="359" r:id="rId23"/>
    <p:sldId id="360" r:id="rId24"/>
    <p:sldId id="358" r:id="rId25"/>
    <p:sldId id="363" r:id="rId26"/>
    <p:sldId id="338" r:id="rId27"/>
    <p:sldId id="364" r:id="rId2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C6hrYZfJ5ZbTJyjr+KPtg" hashData="RRz1hJqmycUgAScAi/QkmAn5Ay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996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6B3296-B0C1-4090-B04B-64BFF39F888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12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97644E5-619D-4583-B73B-1470B70924B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142908" y="357166"/>
            <a:ext cx="9286908" cy="1015644"/>
          </a:xfrm>
          <a:prstGeom prst="rect">
            <a:avLst/>
          </a:prstGeom>
          <a:ln>
            <a:noFill/>
          </a:ln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60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QUE ES EL AMOR</a:t>
            </a:r>
            <a:endParaRPr lang="es-ES" sz="60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286388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48" y="5286388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5000628" y="5786454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285720" y="6072206"/>
            <a:ext cx="1428760" cy="523220"/>
          </a:xfrm>
          <a:prstGeom prst="rect">
            <a:avLst/>
          </a:prstGeom>
          <a:solidFill>
            <a:srgbClr val="FF33CC"/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/>
              <a:t>JOSE LUIS </a:t>
            </a:r>
          </a:p>
          <a:p>
            <a:pPr algn="ctr"/>
            <a:r>
              <a:rPr lang="es-ES" sz="1400" b="1" dirty="0" smtClean="0"/>
              <a:t>PERALES</a:t>
            </a:r>
            <a:endParaRPr lang="es-ES" sz="1400" b="1" dirty="0"/>
          </a:p>
        </p:txBody>
      </p:sp>
      <p:pic>
        <p:nvPicPr>
          <p:cNvPr id="14" name="Picture 4" descr="C:\Documents and Settings\Dell\Escritorio\foto-3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85852" y="1714488"/>
            <a:ext cx="6334125" cy="3762375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sndAc>
      <p:stSnd loop="1">
        <p:snd r:embed="rId2" name="jose luis perales - el 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714348" y="5715016"/>
            <a:ext cx="7896228" cy="925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Comic Sans MS" pitchFamily="66" charset="0"/>
              </a:rPr>
              <a:t>Un grupo de profesionales le propuso a varios niños, con edades de 4 a 8 años, la pregunta ¿qué significa amor?, y las respuestas obtenidas fueron más amplias y profundas de lo que cualquiera pudo imaginar:</a:t>
            </a:r>
          </a:p>
        </p:txBody>
      </p:sp>
      <p:pic>
        <p:nvPicPr>
          <p:cNvPr id="10244" name="Picture 4" descr="C:\Documents and Settings\Dell\Escritorio\Ninos-en-clase-en-una-imagen-s_54354217404_54028874188_960_6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14290"/>
            <a:ext cx="8072494" cy="5278131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1000100" y="6264275"/>
            <a:ext cx="74676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Arial" charset="0"/>
              </a:rPr>
              <a:t>Uno no debería decir "Te amo" cuando en realidad no es así... </a:t>
            </a:r>
            <a:br>
              <a:rPr lang="es-ES" dirty="0">
                <a:solidFill>
                  <a:schemeClr val="bg1"/>
                </a:solidFill>
                <a:latin typeface="Arial" charset="0"/>
              </a:rPr>
            </a:b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31749" name="Picture 5" descr="C:\Documents and Settings\Dell\Escritorio\LOS_NI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429684" cy="550072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857224" y="6000768"/>
            <a:ext cx="74676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Arial" charset="0"/>
              </a:rPr>
              <a:t>Amor es el primer sentimiento que hay antes de que todas las cosas malas aparezcan.</a:t>
            </a:r>
            <a:br>
              <a:rPr lang="es-ES" dirty="0">
                <a:solidFill>
                  <a:schemeClr val="bg1"/>
                </a:solidFill>
                <a:latin typeface="Arial" charset="0"/>
              </a:rPr>
            </a:b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11268" name="Picture 4" descr="C:\Documents and Settings\Dell\Escritorio\mswend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285728"/>
            <a:ext cx="7034169" cy="527598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1071538" y="5500702"/>
            <a:ext cx="74676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Arial" charset="0"/>
              </a:rPr>
              <a:t>Cuando mi abuelita empezó a padecer artritis no podía pintarse las uñas de los pies; así que mi abuelito se las pintaba todo el tiempo aún cuando empezó a padecer artritis en sus manos, eso es amor.</a:t>
            </a:r>
            <a:br>
              <a:rPr lang="es-ES" dirty="0">
                <a:solidFill>
                  <a:schemeClr val="bg1"/>
                </a:solidFill>
                <a:latin typeface="Arial" charset="0"/>
              </a:rPr>
            </a:b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12292" name="Picture 4" descr="C:\Documents and Settings\Dell\Escritorio\1207588733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85728"/>
            <a:ext cx="6286544" cy="5072122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928662" y="5643578"/>
            <a:ext cx="746760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Arial" charset="0"/>
              </a:rPr>
              <a:t>Cuando alguien te ama, la forma en que esa persona dice tu nombre es </a:t>
            </a:r>
            <a:br>
              <a:rPr lang="es-ES" dirty="0">
                <a:solidFill>
                  <a:schemeClr val="bg1"/>
                </a:solidFill>
                <a:latin typeface="Arial" charset="0"/>
              </a:rPr>
            </a:br>
            <a:r>
              <a:rPr lang="es-ES" dirty="0">
                <a:solidFill>
                  <a:schemeClr val="bg1"/>
                </a:solidFill>
                <a:latin typeface="Arial" charset="0"/>
              </a:rPr>
              <a:t>diferente. </a:t>
            </a:r>
            <a:br>
              <a:rPr lang="es-ES" dirty="0">
                <a:solidFill>
                  <a:schemeClr val="bg1"/>
                </a:solidFill>
                <a:latin typeface="Arial" charset="0"/>
              </a:rPr>
            </a:br>
            <a:r>
              <a:rPr lang="es-ES" dirty="0">
                <a:solidFill>
                  <a:schemeClr val="bg1"/>
                </a:solidFill>
                <a:latin typeface="Arial" charset="0"/>
              </a:rPr>
              <a:t>Sabes que tu nombre está seguro en su boca.</a:t>
            </a:r>
            <a:br>
              <a:rPr lang="es-ES" dirty="0">
                <a:solidFill>
                  <a:schemeClr val="bg1"/>
                </a:solidFill>
                <a:latin typeface="Arial" charset="0"/>
              </a:rPr>
            </a:b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13316" name="Picture 4" descr="C:\Documents and Settings\Dell\Escritorio\1004297_4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428604"/>
            <a:ext cx="7643866" cy="5025842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000100" y="5929330"/>
            <a:ext cx="74676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Arial" charset="0"/>
              </a:rPr>
              <a:t>Amor es cuando una muchacha se pone perfume y un muchacho se pone colonia, salen juntos y se huelen mutuamente.</a:t>
            </a:r>
          </a:p>
        </p:txBody>
      </p:sp>
      <p:pic>
        <p:nvPicPr>
          <p:cNvPr id="14340" name="Picture 4" descr="C:\Documents and Settings\Dell\Escritorio\cla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357166"/>
            <a:ext cx="7363009" cy="5429288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000100" y="6000768"/>
            <a:ext cx="74676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Arial" charset="0"/>
              </a:rPr>
              <a:t>Amor</a:t>
            </a:r>
            <a:r>
              <a:rPr lang="es-ES_tradnl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s-ES" dirty="0">
                <a:solidFill>
                  <a:schemeClr val="bg1"/>
                </a:solidFill>
                <a:latin typeface="Arial" charset="0"/>
              </a:rPr>
              <a:t>es cuando alguien te hace daño, te enojas mucho, pero no le gritas porque sabes que eso herirá sus sentimientos.</a:t>
            </a:r>
          </a:p>
        </p:txBody>
      </p:sp>
      <p:pic>
        <p:nvPicPr>
          <p:cNvPr id="16388" name="Picture 4" descr="C:\Documents and Settings\Dell\Escritorio\grupo_ninos_durante_cla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85728"/>
            <a:ext cx="8143932" cy="545111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1071538" y="5286388"/>
            <a:ext cx="74676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Arial" charset="0"/>
              </a:rPr>
              <a:t>Una vez mi hermana mayor enfermó, se le lleno todo su cuerpo de ronchitas, y su novio venía todos los días a verla y no le daba miedo enfermarse, él la acariciaba en las noches en su cama hasta que se dormía y luego se iba, eso es amor.</a:t>
            </a:r>
            <a:br>
              <a:rPr lang="es-ES" dirty="0">
                <a:solidFill>
                  <a:schemeClr val="bg1"/>
                </a:solidFill>
                <a:latin typeface="Arial" charset="0"/>
              </a:rPr>
            </a:b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17412" name="Picture 4" descr="C:\Documents and Settings\Dell\Escritorio\018D1CA-PTR-P1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85728"/>
            <a:ext cx="6877951" cy="4929198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1214414" y="6264275"/>
            <a:ext cx="74676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Arial" charset="0"/>
              </a:rPr>
              <a:t>Amor es lo que te hace sonreír cuando estás cansado.</a:t>
            </a:r>
            <a:br>
              <a:rPr lang="es-ES" dirty="0">
                <a:solidFill>
                  <a:schemeClr val="bg1"/>
                </a:solidFill>
                <a:latin typeface="Arial" charset="0"/>
              </a:rPr>
            </a:b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18437" name="Picture 5" descr="C:\Documents and Settings\Dell\Escritorio\03%20Infant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14290"/>
            <a:ext cx="7858146" cy="5893610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1000100" y="6081712"/>
            <a:ext cx="74676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Arial" charset="0"/>
              </a:rPr>
              <a:t>Amor es cuando mi mamá hace café para mi papá y ella prueba un poquito primero antes de dárselo, para estar segura de que sabe bien.</a:t>
            </a:r>
            <a:br>
              <a:rPr lang="es-ES" dirty="0">
                <a:solidFill>
                  <a:schemeClr val="bg1"/>
                </a:solidFill>
                <a:latin typeface="Arial" charset="0"/>
              </a:rPr>
            </a:b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19460" name="Picture 4" descr="C:\Documents and Settings\Dell\Escritorio\7434937-ninos-de-edad-elemental-sentados-alrededor-de-escritorio-goza-de-pintar-con-colores-en-clase-de-ar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714356"/>
            <a:ext cx="7812695" cy="5214974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714348" y="6081712"/>
            <a:ext cx="74676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Arial" charset="0"/>
              </a:rPr>
              <a:t>Amor es cuando besas todo el tiempo, luego te cansas de besar, pero aún quieres estar junto a esa persona y entonces se hablan más.</a:t>
            </a:r>
            <a:br>
              <a:rPr lang="es-ES" dirty="0">
                <a:solidFill>
                  <a:schemeClr val="bg1"/>
                </a:solidFill>
                <a:latin typeface="Arial" charset="0"/>
              </a:rPr>
            </a:b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20484" name="Picture 4" descr="C:\Documents and Settings\Dell\Escritorio\Ninos_cla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8120053" cy="5435132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857224" y="6000768"/>
            <a:ext cx="7467600" cy="64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Arial" charset="0"/>
              </a:rPr>
              <a:t>Yo sé que mi hermana mayor me ama porque ella me da toda su ropa que no usa y después ella tiene que ir a comprar otra.</a:t>
            </a:r>
          </a:p>
        </p:txBody>
      </p:sp>
      <p:pic>
        <p:nvPicPr>
          <p:cNvPr id="30724" name="Picture 4" descr="C:\Documents and Settings\Dell\Escritorio\derecho-del-ni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14290"/>
            <a:ext cx="7620001" cy="5715001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1071538" y="6072206"/>
            <a:ext cx="74676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Arial" charset="0"/>
              </a:rPr>
              <a:t>Amor es lo que hay en el cuarto contigo en Navidad si dejas de abrir regalos y escuchas.</a:t>
            </a:r>
            <a:br>
              <a:rPr lang="es-ES" dirty="0">
                <a:solidFill>
                  <a:schemeClr val="bg1"/>
                </a:solidFill>
                <a:latin typeface="Arial" charset="0"/>
              </a:rPr>
            </a:b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21509" name="Picture 5" descr="C:\Documents and Settings\Dell\Escritorio\67-SAL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359064" cy="5572164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1000100" y="5715016"/>
            <a:ext cx="74676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Arial" charset="0"/>
              </a:rPr>
              <a:t>Cuando le dices a alguien algo malo acerca de ti mismo y tienes miedo de que no te quieran más; pero te sorprendes de que no sólo aún te aman, sino que te aman aun más.</a:t>
            </a:r>
          </a:p>
        </p:txBody>
      </p:sp>
      <p:pic>
        <p:nvPicPr>
          <p:cNvPr id="22532" name="Picture 4" descr="C:\Documents and Settings\Dell\Escritorio\nino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496959" cy="5286412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928662" y="6215081"/>
            <a:ext cx="7467600" cy="64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Arial" charset="0"/>
              </a:rPr>
              <a:t>Amor es cuando le dices a un muchacho que te gusta su camisa y él la usa todos los días.</a:t>
            </a:r>
          </a:p>
        </p:txBody>
      </p:sp>
      <p:pic>
        <p:nvPicPr>
          <p:cNvPr id="23556" name="Picture 4" descr="C:\Documents and Settings\Dell\Escritorio\img_tipos_de_infecciones_de_orina_en_los_ninos_y_ninas_16443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85728"/>
            <a:ext cx="7762964" cy="5822264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1071538" y="6081712"/>
            <a:ext cx="74676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Arial" charset="0"/>
              </a:rPr>
              <a:t>Amor es como una viejita y un viejito que aún son amigos aún después de conocerse muy, pero muy bien.</a:t>
            </a:r>
            <a:br>
              <a:rPr lang="es-ES" dirty="0">
                <a:solidFill>
                  <a:schemeClr val="bg1"/>
                </a:solidFill>
                <a:latin typeface="Arial" charset="0"/>
              </a:rPr>
            </a:b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24580" name="Picture 4" descr="C:\Documents and Settings\Dell\Escritorio\ninos-lectura-imagen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214290"/>
            <a:ext cx="6739272" cy="5786478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928662" y="5932489"/>
            <a:ext cx="7858180" cy="925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Arial" charset="0"/>
              </a:rPr>
              <a:t>El amor es cuando sales con alguien a comer y le das la mayoría de tus </a:t>
            </a:r>
            <a:br>
              <a:rPr lang="es-ES" dirty="0">
                <a:solidFill>
                  <a:schemeClr val="bg1"/>
                </a:solidFill>
                <a:latin typeface="Arial" charset="0"/>
              </a:rPr>
            </a:br>
            <a:r>
              <a:rPr lang="es-ES" dirty="0">
                <a:solidFill>
                  <a:schemeClr val="bg1"/>
                </a:solidFill>
                <a:latin typeface="Arial" charset="0"/>
              </a:rPr>
              <a:t>papitas a la francesa sin hacer que esa otra persona te dé de las suyas.</a:t>
            </a:r>
            <a:br>
              <a:rPr lang="es-ES" dirty="0">
                <a:solidFill>
                  <a:schemeClr val="bg1"/>
                </a:solidFill>
                <a:latin typeface="Arial" charset="0"/>
              </a:rPr>
            </a:b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15364" name="Picture 4" descr="C:\Documents and Settings\Dell\Escritorio\foto-3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857232"/>
            <a:ext cx="6334125" cy="3762375"/>
          </a:xfrm>
          <a:prstGeom prst="rect">
            <a:avLst/>
          </a:prstGeom>
          <a:noFill/>
        </p:spPr>
      </p:pic>
      <p:pic>
        <p:nvPicPr>
          <p:cNvPr id="7" name="Picture 5" descr="C:\Documents and Settings\Dell\Escritorio\derecho-del-nin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3" y="357166"/>
            <a:ext cx="7620021" cy="535785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714348" y="5655490"/>
            <a:ext cx="7896228" cy="1202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Arial" charset="0"/>
              </a:rPr>
              <a:t>Durante mi primer recital, yo estaba en el escenario muy asustada, miré a toda la gente que me estaba viendo y vi a mi papá saludándome y sonriéndome; él era el único haciendo eso y entonces ya no sentí miedo.</a:t>
            </a:r>
            <a:br>
              <a:rPr lang="es-ES" dirty="0">
                <a:solidFill>
                  <a:schemeClr val="bg1"/>
                </a:solidFill>
                <a:latin typeface="Arial" charset="0"/>
              </a:rPr>
            </a:b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25604" name="Picture 4" descr="C:\Documents and Settings\Dell\Escritorio\ninos-en-clas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500042"/>
            <a:ext cx="7512725" cy="500066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1285852" y="6081712"/>
            <a:ext cx="74676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Arial" charset="0"/>
              </a:rPr>
              <a:t>Mi mamá me ama más que nadie, nunca verás a nadie más besarme por las noches antes de irme a dormir.</a:t>
            </a:r>
            <a:br>
              <a:rPr lang="es-ES" dirty="0">
                <a:solidFill>
                  <a:schemeClr val="bg1"/>
                </a:solidFill>
                <a:latin typeface="Arial" charset="0"/>
              </a:rPr>
            </a:b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26628" name="Picture 4" descr="C:\Documents and Settings\Dell\Escritorio\Depositphotos_5609349_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500042"/>
            <a:ext cx="8571713" cy="5572164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1000100" y="6072206"/>
            <a:ext cx="74676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Arial" charset="0"/>
              </a:rPr>
              <a:t>Amor es cuando mami ve a papi sudoroso y oloroso y aún así dice que es más guapo que Robert </a:t>
            </a:r>
            <a:r>
              <a:rPr lang="es-ES" dirty="0" err="1">
                <a:solidFill>
                  <a:schemeClr val="bg1"/>
                </a:solidFill>
                <a:latin typeface="Arial" charset="0"/>
              </a:rPr>
              <a:t>Redford</a:t>
            </a:r>
            <a:r>
              <a:rPr lang="es-ES" dirty="0">
                <a:solidFill>
                  <a:schemeClr val="bg1"/>
                </a:solidFill>
                <a:latin typeface="Arial" charset="0"/>
              </a:rPr>
              <a:t>.</a:t>
            </a:r>
            <a:br>
              <a:rPr lang="es-ES" dirty="0">
                <a:solidFill>
                  <a:schemeClr val="bg1"/>
                </a:solidFill>
                <a:latin typeface="Arial" charset="0"/>
              </a:rPr>
            </a:b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28676" name="Picture 4" descr="C:\Documents and Settings\Dell\Escritorio\untitled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8210039" cy="5500726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1071538" y="6000768"/>
            <a:ext cx="74676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Arial" charset="0"/>
              </a:rPr>
              <a:t>Amor es cuando tu perrito te chupa la cara aún cuando lo has dejado todo el día solo.</a:t>
            </a:r>
            <a:br>
              <a:rPr lang="es-ES" dirty="0">
                <a:solidFill>
                  <a:schemeClr val="bg1"/>
                </a:solidFill>
                <a:latin typeface="Arial" charset="0"/>
              </a:rPr>
            </a:b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29700" name="Picture 4" descr="C:\Documents and Settings\Dell\Escritorio\NIOS-S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8204702" cy="543561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1214414" y="6264275"/>
            <a:ext cx="74676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Arial" charset="0"/>
              </a:rPr>
              <a:t>Amor es cuando mami le da a papi el pedazo de pollo más grande.</a:t>
            </a:r>
            <a:br>
              <a:rPr lang="es-ES" dirty="0">
                <a:solidFill>
                  <a:schemeClr val="bg1"/>
                </a:solidFill>
                <a:latin typeface="Arial" charset="0"/>
              </a:rPr>
            </a:b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27652" name="Picture 4" descr="C:\Documents and Settings\Dell\Escritorio\NIOS_1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85728"/>
            <a:ext cx="7864788" cy="5715040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1142976" y="6000768"/>
            <a:ext cx="74676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solidFill>
                  <a:schemeClr val="bg1"/>
                </a:solidFill>
                <a:latin typeface="Arial" charset="0"/>
              </a:rPr>
              <a:t>Pero si realmente amas a alguien deberías decírselo, puede ser que a esa persona se le haya olvidado.</a:t>
            </a:r>
            <a:br>
              <a:rPr lang="es-ES" dirty="0">
                <a:solidFill>
                  <a:schemeClr val="bg1"/>
                </a:solidFill>
                <a:latin typeface="Arial" charset="0"/>
              </a:rPr>
            </a:b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32772" name="Picture 4" descr="C:\Documents and Settings\Dell\Escritorio\ninos-felices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8643961" cy="5786454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-500098" y="500042"/>
            <a:ext cx="7715304" cy="1754308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14" name="Picture 4" descr="C:\Documents and Settings\Dell\Escritorio\foto-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85852" y="2071678"/>
            <a:ext cx="6334125" cy="3762375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5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QUE ES EL AMOR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QUE ES EL AMOR</Template>
  <TotalTime>3</TotalTime>
  <Words>662</Words>
  <Application>Microsoft Office PowerPoint</Application>
  <PresentationFormat>Presentación en pantalla (4:3)</PresentationFormat>
  <Paragraphs>59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QUE ES EL AMOR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2013-11-06T21:17:15Z</dcterms:created>
  <dcterms:modified xsi:type="dcterms:W3CDTF">2013-11-06T21:20:57Z</dcterms:modified>
</cp:coreProperties>
</file>