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2" r:id="rId3"/>
    <p:sldId id="265" r:id="rId4"/>
    <p:sldId id="263" r:id="rId5"/>
    <p:sldId id="264" r:id="rId6"/>
    <p:sldId id="262" r:id="rId7"/>
    <p:sldId id="258" r:id="rId8"/>
    <p:sldId id="259" r:id="rId9"/>
    <p:sldId id="260" r:id="rId10"/>
    <p:sldId id="261" r:id="rId11"/>
    <p:sldId id="267" r:id="rId12"/>
    <p:sldId id="269" r:id="rId13"/>
    <p:sldId id="270" r:id="rId14"/>
    <p:sldId id="271" r:id="rId15"/>
    <p:sldId id="273" r:id="rId16"/>
    <p:sldId id="274" r:id="rId17"/>
    <p:sldId id="275" r:id="rId18"/>
  </p:sldIdLst>
  <p:sldSz cx="12192000" cy="6858000"/>
  <p:notesSz cx="6858000" cy="9144000"/>
  <p:embeddedFontLst>
    <p:embeddedFont>
      <p:font typeface="Amazone BT" panose="03020702040507090A04" pitchFamily="66" charset="0"/>
      <p:regular r:id="rId19"/>
    </p:embeddedFont>
    <p:embeddedFont>
      <p:font typeface="Calibri" panose="020F0502020204030204" pitchFamily="34" charset="0"/>
      <p:regular r:id="rId20"/>
      <p:bold r:id="rId21"/>
      <p:italic r:id="rId22"/>
      <p:boldItalic r:id="rId23"/>
    </p:embeddedFont>
    <p:embeddedFont>
      <p:font typeface="Berlin Sans FB Demi" panose="020E0802020502020306" pitchFamily="34" charset="0"/>
      <p:bold r:id="rId24"/>
    </p:embeddedFont>
    <p:embeddedFont>
      <p:font typeface="Dyname SSi" panose="020B0500000000000000" pitchFamily="34" charset="0"/>
      <p:regular r:id="rId25"/>
    </p:embeddedFont>
    <p:embeddedFont>
      <p:font typeface="Calibri Light" panose="020F0302020204030204" pitchFamily="34" charset="0"/>
      <p:regular r:id="rId26"/>
      <p:italic r:id="rId27"/>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PViZhgoaw3DiXJ2Xk4SHg==" hashData="VcAqNNo7t/fMKwuHLN8TvGf7NQXgII62yGcexbobN4q4PiggrLWDWtKqmVMGXveVSbDSFamstDOrqWXg3tWON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CDB4"/>
    <a:srgbClr val="996633"/>
    <a:srgbClr val="3A1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font" Target="fonts/font3.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6.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2E240438-E409-463B-9DA7-73AFF506B2A5}" type="datetimeFigureOut">
              <a:rPr lang="es-MX" smtClean="0"/>
              <a:t>15/03/2014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4281473978"/>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E240438-E409-463B-9DA7-73AFF506B2A5}" type="datetimeFigureOut">
              <a:rPr lang="es-MX" smtClean="0"/>
              <a:t>15/03/2014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3323659100"/>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E240438-E409-463B-9DA7-73AFF506B2A5}" type="datetimeFigureOut">
              <a:rPr lang="es-MX" smtClean="0"/>
              <a:t>15/03/2014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364032166"/>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2E240438-E409-463B-9DA7-73AFF506B2A5}" type="datetimeFigureOut">
              <a:rPr lang="es-MX" smtClean="0"/>
              <a:t>15/03/2014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3281895227"/>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2E240438-E409-463B-9DA7-73AFF506B2A5}" type="datetimeFigureOut">
              <a:rPr lang="es-MX" smtClean="0"/>
              <a:t>15/03/2014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511915448"/>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2E240438-E409-463B-9DA7-73AFF506B2A5}" type="datetimeFigureOut">
              <a:rPr lang="es-MX" smtClean="0"/>
              <a:t>15/03/2014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28434379"/>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E240438-E409-463B-9DA7-73AFF506B2A5}" type="datetimeFigureOut">
              <a:rPr lang="es-MX" smtClean="0"/>
              <a:t>15/03/2014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1974796935"/>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E240438-E409-463B-9DA7-73AFF506B2A5}" type="datetimeFigureOut">
              <a:rPr lang="es-MX" smtClean="0"/>
              <a:t>15/03/2014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2116452889"/>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E240438-E409-463B-9DA7-73AFF506B2A5}" type="datetimeFigureOut">
              <a:rPr lang="es-MX" smtClean="0"/>
              <a:t>15/03/2014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13918926"/>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E240438-E409-463B-9DA7-73AFF506B2A5}" type="datetimeFigureOut">
              <a:rPr lang="es-MX" smtClean="0"/>
              <a:t>15/03/2014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3387325728"/>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E240438-E409-463B-9DA7-73AFF506B2A5}" type="datetimeFigureOut">
              <a:rPr lang="es-MX" smtClean="0"/>
              <a:t>15/03/2014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A4B64ABC-E561-4FE9-8724-F364A493F6CD}" type="slidenum">
              <a:rPr lang="es-MX" smtClean="0"/>
              <a:t>‹Nº›</a:t>
            </a:fld>
            <a:endParaRPr lang="es-MX"/>
          </a:p>
        </p:txBody>
      </p:sp>
    </p:spTree>
    <p:extLst>
      <p:ext uri="{BB962C8B-B14F-4D97-AF65-F5344CB8AC3E}">
        <p14:creationId xmlns:p14="http://schemas.microsoft.com/office/powerpoint/2010/main" val="2214182666"/>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688C004A-ABBC-49CB-8256-25A43CA4A01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889306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240438-E409-463B-9DA7-73AFF506B2A5}" type="datetimeFigureOut">
              <a:rPr lang="es-MX" smtClean="0"/>
              <a:t>15/03/2014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B64ABC-E561-4FE9-8724-F364A493F6CD}" type="slidenum">
              <a:rPr lang="es-MX" smtClean="0"/>
              <a:t>‹Nº›</a:t>
            </a:fld>
            <a:endParaRPr lang="es-MX"/>
          </a:p>
        </p:txBody>
      </p:sp>
    </p:spTree>
    <p:extLst>
      <p:ext uri="{BB962C8B-B14F-4D97-AF65-F5344CB8AC3E}">
        <p14:creationId xmlns:p14="http://schemas.microsoft.com/office/powerpoint/2010/main" val="1895955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C135C92-BDCB-4562-95F0-07E5AD2C82BA}"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370039236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audio" Target="../media/audio1.wav"/><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7" Type="http://schemas.openxmlformats.org/officeDocument/2006/relationships/image" Target="../media/image14.pn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gi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image" Target="../media/image15.jpg"/><Relationship Id="rId1" Type="http://schemas.openxmlformats.org/officeDocument/2006/relationships/slideLayout" Target="../slideLayouts/slideLayout7.xml"/><Relationship Id="rId6" Type="http://schemas.openxmlformats.org/officeDocument/2006/relationships/image" Target="../media/image18.gif"/><Relationship Id="rId5" Type="http://schemas.microsoft.com/office/2007/relationships/hdphoto" Target="../media/hdphoto1.wdp"/><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6.png"/><Relationship Id="rId7" Type="http://schemas.openxmlformats.org/officeDocument/2006/relationships/image" Target="../media/image24.png"/><Relationship Id="rId2" Type="http://schemas.openxmlformats.org/officeDocument/2006/relationships/image" Target="../media/image21.jp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8.gif"/><Relationship Id="rId2" Type="http://schemas.openxmlformats.org/officeDocument/2006/relationships/image" Target="../media/image26.jp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0.png"/><Relationship Id="rId4" Type="http://schemas.openxmlformats.org/officeDocument/2006/relationships/image" Target="../media/image27.jp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32.gif"/><Relationship Id="rId2" Type="http://schemas.openxmlformats.org/officeDocument/2006/relationships/image" Target="../media/image29.jp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12.gif"/></Relationships>
</file>

<file path=ppt/slides/_rels/slide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6.png"/><Relationship Id="rId7" Type="http://schemas.openxmlformats.org/officeDocument/2006/relationships/image" Target="../media/image24.png"/><Relationship Id="rId2" Type="http://schemas.openxmlformats.org/officeDocument/2006/relationships/image" Target="../media/image33.jp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35.png"/><Relationship Id="rId4" Type="http://schemas.openxmlformats.org/officeDocument/2006/relationships/image" Target="../media/image34.jp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39.gif"/><Relationship Id="rId2" Type="http://schemas.openxmlformats.org/officeDocument/2006/relationships/image" Target="../media/image37.jp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0.png"/><Relationship Id="rId4" Type="http://schemas.openxmlformats.org/officeDocument/2006/relationships/image" Target="../media/image38.jp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4.png"/><Relationship Id="rId2" Type="http://schemas.openxmlformats.org/officeDocument/2006/relationships/image" Target="../media/image40.jp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42.png"/><Relationship Id="rId4" Type="http://schemas.openxmlformats.org/officeDocument/2006/relationships/image" Target="../media/image41.jpg"/></Relationships>
</file>

<file path=ppt/slides/_rels/slide10.xml.rels><?xml version="1.0" encoding="UTF-8" standalone="yes"?>
<Relationships xmlns="http://schemas.openxmlformats.org/package/2006/relationships"><Relationship Id="rId8" Type="http://schemas.openxmlformats.org/officeDocument/2006/relationships/image" Target="../media/image46.gif"/><Relationship Id="rId3" Type="http://schemas.openxmlformats.org/officeDocument/2006/relationships/image" Target="../media/image16.png"/><Relationship Id="rId7" Type="http://schemas.openxmlformats.org/officeDocument/2006/relationships/image" Target="../media/image45.gif"/><Relationship Id="rId2" Type="http://schemas.openxmlformats.org/officeDocument/2006/relationships/image" Target="../media/image43.jp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0.png"/><Relationship Id="rId4" Type="http://schemas.openxmlformats.org/officeDocument/2006/relationships/image" Target="../media/image44.jp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4.png"/><Relationship Id="rId2" Type="http://schemas.openxmlformats.org/officeDocument/2006/relationships/image" Target="../media/image47.jp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49.gif"/><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52.png"/><Relationship Id="rId2" Type="http://schemas.openxmlformats.org/officeDocument/2006/relationships/image" Target="../media/image50.jp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0.png"/><Relationship Id="rId4" Type="http://schemas.openxmlformats.org/officeDocument/2006/relationships/image" Target="../media/image51.jp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4.png"/><Relationship Id="rId2" Type="http://schemas.openxmlformats.org/officeDocument/2006/relationships/image" Target="../media/image53.jp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55.gif"/><Relationship Id="rId4" Type="http://schemas.openxmlformats.org/officeDocument/2006/relationships/image" Target="../media/image54.jpg"/></Relationships>
</file>

<file path=ppt/slides/_rels/slide1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15.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gif"/><Relationship Id="rId7" Type="http://schemas.openxmlformats.org/officeDocument/2006/relationships/image" Target="../media/image64.png"/><Relationship Id="rId2" Type="http://schemas.openxmlformats.org/officeDocument/2006/relationships/image" Target="../media/image59.jpg"/><Relationship Id="rId1" Type="http://schemas.openxmlformats.org/officeDocument/2006/relationships/slideLayout" Target="../slideLayouts/slideLayout7.xml"/><Relationship Id="rId6" Type="http://schemas.openxmlformats.org/officeDocument/2006/relationships/image" Target="../media/image63.gif"/><Relationship Id="rId5" Type="http://schemas.openxmlformats.org/officeDocument/2006/relationships/image" Target="../media/image62.gif"/><Relationship Id="rId4" Type="http://schemas.openxmlformats.org/officeDocument/2006/relationships/image" Target="../media/image61.gif"/></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8000" b="-8000"/>
          </a:stretch>
        </a:blipFill>
        <a:effectLst/>
      </p:bgPr>
    </p:bg>
    <p:spTree>
      <p:nvGrpSpPr>
        <p:cNvPr id="1" name=""/>
        <p:cNvGrpSpPr/>
        <p:nvPr/>
      </p:nvGrpSpPr>
      <p:grpSpPr>
        <a:xfrm>
          <a:off x="0" y="0"/>
          <a:ext cx="0" cy="0"/>
          <a:chOff x="0" y="0"/>
          <a:chExt cx="0" cy="0"/>
        </a:xfrm>
      </p:grpSpPr>
      <p:pic>
        <p:nvPicPr>
          <p:cNvPr id="78" name="Imagen 7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8513" y="4822748"/>
            <a:ext cx="5987774" cy="2023354"/>
          </a:xfrm>
          <a:prstGeom prst="rect">
            <a:avLst/>
          </a:prstGeom>
        </p:spPr>
      </p:pic>
      <p:pic>
        <p:nvPicPr>
          <p:cNvPr id="46" name="Imagen 4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89281" y="0"/>
            <a:ext cx="4755474" cy="4435156"/>
          </a:xfrm>
          <a:prstGeom prst="rect">
            <a:avLst/>
          </a:prstGeom>
          <a:effectLst>
            <a:outerShdw blurRad="50800" dist="38100" dir="5400000" algn="t" rotWithShape="0">
              <a:prstClr val="black">
                <a:alpha val="40000"/>
              </a:prstClr>
            </a:outerShdw>
          </a:effectLst>
        </p:spPr>
      </p:pic>
      <p:sp>
        <p:nvSpPr>
          <p:cNvPr id="47" name="CuadroTexto 46"/>
          <p:cNvSpPr txBox="1"/>
          <p:nvPr/>
        </p:nvSpPr>
        <p:spPr>
          <a:xfrm>
            <a:off x="4336698" y="2374516"/>
            <a:ext cx="4047447" cy="769441"/>
          </a:xfrm>
          <a:prstGeom prst="rect">
            <a:avLst/>
          </a:prstGeom>
          <a:noFill/>
        </p:spPr>
        <p:txBody>
          <a:bodyPr wrap="square" rtlCol="0">
            <a:prstTxWarp prst="textWave2">
              <a:avLst/>
            </a:prstTxWarp>
            <a:spAutoFit/>
          </a:bodyPr>
          <a:lstStyle/>
          <a:p>
            <a:r>
              <a:rPr lang="es-MX" sz="4400" dirty="0" smtClean="0">
                <a:latin typeface="Amazone BT" panose="03020702040507090A04" pitchFamily="66" charset="0"/>
              </a:rPr>
              <a:t>¡</a:t>
            </a:r>
            <a:r>
              <a:rPr lang="es-MX" sz="4400" dirty="0" smtClean="0">
                <a:solidFill>
                  <a:srgbClr val="3A1D00"/>
                </a:solidFill>
                <a:effectLst>
                  <a:glow rad="101600">
                    <a:srgbClr val="E6CDB4"/>
                  </a:glow>
                </a:effectLst>
                <a:latin typeface="Amazone BT" panose="03020702040507090A04" pitchFamily="66" charset="0"/>
              </a:rPr>
              <a:t>Qué bonito sería!</a:t>
            </a:r>
            <a:endParaRPr lang="es-MX" sz="4400" dirty="0">
              <a:solidFill>
                <a:srgbClr val="3A1D00"/>
              </a:solidFill>
              <a:effectLst>
                <a:glow rad="101600">
                  <a:srgbClr val="E6CDB4"/>
                </a:glow>
              </a:effectLst>
              <a:latin typeface="Amazone BT" panose="03020702040507090A04" pitchFamily="66" charset="0"/>
            </a:endParaRPr>
          </a:p>
        </p:txBody>
      </p:sp>
      <p:pic>
        <p:nvPicPr>
          <p:cNvPr id="60" name="Imagen 5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04575" y="3458972"/>
            <a:ext cx="3979571" cy="484416"/>
          </a:xfrm>
          <a:prstGeom prst="rect">
            <a:avLst/>
          </a:prstGeom>
          <a:effectLst>
            <a:outerShdw blurRad="50800" dist="38100" dir="5400000" algn="t" rotWithShape="0">
              <a:prstClr val="black">
                <a:alpha val="40000"/>
              </a:prstClr>
            </a:outerShdw>
          </a:effectLst>
        </p:spPr>
      </p:pic>
      <p:pic>
        <p:nvPicPr>
          <p:cNvPr id="65" name="Imagen 64"/>
          <p:cNvPicPr>
            <a:picLocks noChangeAspect="1"/>
          </p:cNvPicPr>
          <p:nvPr/>
        </p:nvPicPr>
        <p:blipFill>
          <a:blip r:embed="rId7"/>
          <a:stretch>
            <a:fillRect/>
          </a:stretch>
        </p:blipFill>
        <p:spPr>
          <a:xfrm rot="10800000">
            <a:off x="4336698" y="1530702"/>
            <a:ext cx="4084674" cy="597460"/>
          </a:xfrm>
          <a:prstGeom prst="rect">
            <a:avLst/>
          </a:prstGeom>
        </p:spPr>
      </p:pic>
      <p:pic>
        <p:nvPicPr>
          <p:cNvPr id="39" name="Imagen 3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40926" y="9525"/>
            <a:ext cx="342900" cy="6848475"/>
          </a:xfrm>
          <a:prstGeom prst="rect">
            <a:avLst/>
          </a:prstGeom>
          <a:effectLst>
            <a:outerShdw blurRad="50800" dist="38100" algn="l" rotWithShape="0">
              <a:prstClr val="black">
                <a:alpha val="40000"/>
              </a:prstClr>
            </a:outerShdw>
          </a:effectLst>
        </p:spPr>
      </p:pic>
      <p:pic>
        <p:nvPicPr>
          <p:cNvPr id="37" name="Imagen 3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43387" y="0"/>
            <a:ext cx="342900" cy="6848475"/>
          </a:xfrm>
          <a:prstGeom prst="rect">
            <a:avLst/>
          </a:prstGeom>
          <a:effectLst>
            <a:outerShdw blurRad="50800" dist="38100" dir="8100000" algn="tr" rotWithShape="0">
              <a:prstClr val="black">
                <a:alpha val="40000"/>
              </a:prstClr>
            </a:outerShdw>
          </a:effectLst>
        </p:spPr>
      </p:pic>
      <p:pic>
        <p:nvPicPr>
          <p:cNvPr id="19" name="Imagen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94115" y="817854"/>
            <a:ext cx="4737750" cy="5945412"/>
          </a:xfrm>
          <a:prstGeom prst="rect">
            <a:avLst/>
          </a:prstGeom>
          <a:effectLst/>
        </p:spPr>
      </p:pic>
      <p:pic>
        <p:nvPicPr>
          <p:cNvPr id="69" name="Imagen 6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32887" y="9525"/>
            <a:ext cx="8153400" cy="561975"/>
          </a:xfrm>
          <a:prstGeom prst="rect">
            <a:avLst/>
          </a:prstGeom>
        </p:spPr>
      </p:pic>
      <p:pic>
        <p:nvPicPr>
          <p:cNvPr id="70" name="Imagen 6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10800000">
            <a:off x="2040926" y="6286500"/>
            <a:ext cx="8153400" cy="561975"/>
          </a:xfrm>
          <a:prstGeom prst="rect">
            <a:avLst/>
          </a:prstGeom>
        </p:spPr>
      </p:pic>
    </p:spTree>
    <p:extLst>
      <p:ext uri="{BB962C8B-B14F-4D97-AF65-F5344CB8AC3E}">
        <p14:creationId xmlns:p14="http://schemas.microsoft.com/office/powerpoint/2010/main" val="1491625034"/>
      </p:ext>
    </p:extLst>
  </p:cSld>
  <p:clrMapOvr>
    <a:masterClrMapping/>
  </p:clrMapOvr>
  <mc:AlternateContent xmlns:mc="http://schemas.openxmlformats.org/markup-compatibility/2006" xmlns:p14="http://schemas.microsoft.com/office/powerpoint/2010/main">
    <mc:Choice Requires="p14">
      <p:transition spd="slow" p14:dur="4000" advClick="0" advTm="9000">
        <p14:prism isContent="1"/>
        <p:sndAc>
          <p:stSnd loop="1">
            <p:snd r:embed="rId2" name="Andre Rieu Opereta.wav"/>
          </p:stSnd>
        </p:sndAc>
      </p:transition>
    </mc:Choice>
    <mc:Fallback xmlns="">
      <p:transition spd="slow" advClick="0" advTm="9000">
        <p:fade/>
        <p:sndAc>
          <p:stSnd loop="1">
            <p:snd r:embed="rId11" name="Andre Rieu Operet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down)">
                                      <p:cBhvr>
                                        <p:cTn id="7" dur="1750"/>
                                        <p:tgtEl>
                                          <p:spTgt spid="37"/>
                                        </p:tgtEl>
                                      </p:cBhvr>
                                    </p:animEffect>
                                  </p:childTnLst>
                                </p:cTn>
                              </p:par>
                              <p:par>
                                <p:cTn id="8" presetID="22" presetClass="entr" presetSubtype="4"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down)">
                                      <p:cBhvr>
                                        <p:cTn id="10" dur="1750"/>
                                        <p:tgtEl>
                                          <p:spTgt spid="39"/>
                                        </p:tgtEl>
                                      </p:cBhvr>
                                    </p:animEffect>
                                  </p:childTnLst>
                                </p:cTn>
                              </p:par>
                            </p:childTnLst>
                          </p:cTn>
                        </p:par>
                        <p:par>
                          <p:cTn id="11" fill="hold">
                            <p:stCondLst>
                              <p:cond delay="1750"/>
                            </p:stCondLst>
                            <p:childTnLst>
                              <p:par>
                                <p:cTn id="12" presetID="22" presetClass="entr" presetSubtype="1" fill="hold"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wipe(up)">
                                      <p:cBhvr>
                                        <p:cTn id="14" dur="2000"/>
                                        <p:tgtEl>
                                          <p:spTgt spid="46"/>
                                        </p:tgtEl>
                                      </p:cBhvr>
                                    </p:animEffec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Effect transition="in" filter="fade">
                                      <p:cBhvr>
                                        <p:cTn id="18" dur="1750"/>
                                        <p:tgtEl>
                                          <p:spTgt spid="65"/>
                                        </p:tgtEl>
                                      </p:cBhvr>
                                    </p:animEffect>
                                  </p:childTnLst>
                                </p:cTn>
                              </p:par>
                              <p:par>
                                <p:cTn id="19" presetID="10"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1750"/>
                                        <p:tgtEl>
                                          <p:spTgt spid="60"/>
                                        </p:tgtEl>
                                      </p:cBhvr>
                                    </p:animEffect>
                                  </p:childTnLst>
                                </p:cTn>
                              </p:par>
                            </p:childTnLst>
                          </p:cTn>
                        </p:par>
                        <p:par>
                          <p:cTn id="22" fill="hold">
                            <p:stCondLst>
                              <p:cond delay="5500"/>
                            </p:stCondLst>
                            <p:childTnLst>
                              <p:par>
                                <p:cTn id="23" presetID="22" presetClass="entr" presetSubtype="8" fill="hold" nodeType="after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wipe(left)">
                                      <p:cBhvr>
                                        <p:cTn id="25" dur="2000"/>
                                        <p:tgtEl>
                                          <p:spTgt spid="69"/>
                                        </p:tgtEl>
                                      </p:cBhvr>
                                    </p:animEffect>
                                  </p:childTnLst>
                                </p:cTn>
                              </p:par>
                              <p:par>
                                <p:cTn id="26" presetID="22" presetClass="entr" presetSubtype="2" fill="hold" nodeType="withEffect">
                                  <p:stCondLst>
                                    <p:cond delay="0"/>
                                  </p:stCondLst>
                                  <p:childTnLst>
                                    <p:set>
                                      <p:cBhvr>
                                        <p:cTn id="27" dur="1" fill="hold">
                                          <p:stCondLst>
                                            <p:cond delay="0"/>
                                          </p:stCondLst>
                                        </p:cTn>
                                        <p:tgtEl>
                                          <p:spTgt spid="70"/>
                                        </p:tgtEl>
                                        <p:attrNameLst>
                                          <p:attrName>style.visibility</p:attrName>
                                        </p:attrNameLst>
                                      </p:cBhvr>
                                      <p:to>
                                        <p:strVal val="visible"/>
                                      </p:to>
                                    </p:set>
                                    <p:animEffect transition="in" filter="wipe(right)">
                                      <p:cBhvr>
                                        <p:cTn id="28" dur="2000"/>
                                        <p:tgtEl>
                                          <p:spTgt spid="70"/>
                                        </p:tgtEl>
                                      </p:cBhvr>
                                    </p:animEffect>
                                  </p:childTnLst>
                                </p:cTn>
                              </p:par>
                            </p:childTnLst>
                          </p:cTn>
                        </p:par>
                        <p:par>
                          <p:cTn id="29" fill="hold">
                            <p:stCondLst>
                              <p:cond delay="7500"/>
                            </p:stCondLst>
                            <p:childTnLst>
                              <p:par>
                                <p:cTn id="30" presetID="1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2000"/>
                                        <p:tgtEl>
                                          <p:spTgt spid="19"/>
                                        </p:tgtEl>
                                        <p:attrNameLst>
                                          <p:attrName>ppt_x</p:attrName>
                                        </p:attrNameLst>
                                      </p:cBhvr>
                                      <p:tavLst>
                                        <p:tav tm="0">
                                          <p:val>
                                            <p:strVal val="#ppt_x-#ppt_w*1.125000"/>
                                          </p:val>
                                        </p:tav>
                                        <p:tav tm="100000">
                                          <p:val>
                                            <p:strVal val="#ppt_x"/>
                                          </p:val>
                                        </p:tav>
                                      </p:tavLst>
                                    </p:anim>
                                    <p:animEffect transition="in" filter="wipe(right)">
                                      <p:cBhvr>
                                        <p:cTn id="33" dur="2000"/>
                                        <p:tgtEl>
                                          <p:spTgt spid="19"/>
                                        </p:tgtEl>
                                      </p:cBhvr>
                                    </p:animEffect>
                                  </p:childTnLst>
                                </p:cTn>
                              </p:par>
                            </p:childTnLst>
                          </p:cTn>
                        </p:par>
                        <p:par>
                          <p:cTn id="34" fill="hold">
                            <p:stCondLst>
                              <p:cond delay="9500"/>
                            </p:stCondLst>
                            <p:childTnLst>
                              <p:par>
                                <p:cTn id="35" presetID="22" presetClass="entr" presetSubtype="2" fill="hold"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right)">
                                      <p:cBhvr>
                                        <p:cTn id="37" dur="2000"/>
                                        <p:tgtEl>
                                          <p:spTgt spid="78"/>
                                        </p:tgtEl>
                                      </p:cBhvr>
                                    </p:animEffect>
                                  </p:childTnLst>
                                </p:cTn>
                              </p:par>
                            </p:childTnLst>
                          </p:cTn>
                        </p:par>
                        <p:par>
                          <p:cTn id="38" fill="hold">
                            <p:stCondLst>
                              <p:cond delay="11500"/>
                            </p:stCondLst>
                            <p:childTnLst>
                              <p:par>
                                <p:cTn id="39" presetID="56" presetClass="entr" presetSubtype="0" fill="hold" nodeType="afterEffect">
                                  <p:stCondLst>
                                    <p:cond delay="0"/>
                                  </p:stCondLst>
                                  <p:iterate type="lt">
                                    <p:tmPct val="10000"/>
                                  </p:iterate>
                                  <p:childTnLst>
                                    <p:set>
                                      <p:cBhvr>
                                        <p:cTn id="40" dur="1" fill="hold">
                                          <p:stCondLst>
                                            <p:cond delay="0"/>
                                          </p:stCondLst>
                                        </p:cTn>
                                        <p:tgtEl>
                                          <p:spTgt spid="47">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47">
                                            <p:txEl>
                                              <p:pRg st="0" end="0"/>
                                            </p:txEl>
                                          </p:spTgt>
                                        </p:tgtEl>
                                        <p:attrNameLst>
                                          <p:attrName>ppt_w</p:attrName>
                                        </p:attrNameLst>
                                      </p:cBhvr>
                                    </p:anim>
                                    <p:anim by="(#ppt_w*0.50)" calcmode="lin" valueType="num">
                                      <p:cBhvr>
                                        <p:cTn id="42" dur="500" decel="50000" autoRev="1" fill="hold">
                                          <p:stCondLst>
                                            <p:cond delay="0"/>
                                          </p:stCondLst>
                                        </p:cTn>
                                        <p:tgtEl>
                                          <p:spTgt spid="47">
                                            <p:txEl>
                                              <p:pRg st="0" end="0"/>
                                            </p:txEl>
                                          </p:spTgt>
                                        </p:tgtEl>
                                        <p:attrNameLst>
                                          <p:attrName>ppt_x</p:attrName>
                                        </p:attrNameLst>
                                      </p:cBhvr>
                                    </p:anim>
                                    <p:anim from="(-#ppt_h/2)" to="(#ppt_y)" calcmode="lin" valueType="num">
                                      <p:cBhvr>
                                        <p:cTn id="43" dur="1000" fill="hold">
                                          <p:stCondLst>
                                            <p:cond delay="0"/>
                                          </p:stCondLst>
                                        </p:cTn>
                                        <p:tgtEl>
                                          <p:spTgt spid="47">
                                            <p:txEl>
                                              <p:pRg st="0" end="0"/>
                                            </p:txEl>
                                          </p:spTgt>
                                        </p:tgtEl>
                                        <p:attrNameLst>
                                          <p:attrName>ppt_y</p:attrName>
                                        </p:attrNameLst>
                                      </p:cBhvr>
                                    </p:anim>
                                    <p:animRot by="21600000">
                                      <p:cBhvr>
                                        <p:cTn id="44" dur="1000" fill="hold">
                                          <p:stCondLst>
                                            <p:cond delay="0"/>
                                          </p:stCondLst>
                                        </p:cTn>
                                        <p:tgtEl>
                                          <p:spTgt spid="4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pic>
        <p:nvPicPr>
          <p:cNvPr id="17" name="Imagen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6057" y="645890"/>
            <a:ext cx="3526439" cy="5239756"/>
          </a:xfrm>
          <a:prstGeom prst="rect">
            <a:avLst/>
          </a:prstGeom>
        </p:spPr>
      </p:pic>
      <p:pic>
        <p:nvPicPr>
          <p:cNvPr id="3" name="Imagen 2"/>
          <p:cNvPicPr>
            <a:picLocks noChangeAspect="1"/>
          </p:cNvPicPr>
          <p:nvPr/>
        </p:nvPicPr>
        <p:blipFill rotWithShape="1">
          <a:blip r:embed="rId4"/>
          <a:srcRect l="3714" t="5727" r="2167" b="2626"/>
          <a:stretch/>
        </p:blipFill>
        <p:spPr>
          <a:xfrm>
            <a:off x="2047741" y="75069"/>
            <a:ext cx="4417453" cy="6655241"/>
          </a:xfrm>
          <a:prstGeom prst="rect">
            <a:avLst/>
          </a:prstGeom>
          <a:effectLst>
            <a:softEdge rad="635000"/>
          </a:effectLst>
        </p:spPr>
      </p:pic>
      <p:sp>
        <p:nvSpPr>
          <p:cNvPr id="12" name="CuadroTexto 11"/>
          <p:cNvSpPr txBox="1"/>
          <p:nvPr/>
        </p:nvSpPr>
        <p:spPr>
          <a:xfrm>
            <a:off x="7469746" y="1957588"/>
            <a:ext cx="3116688" cy="2677656"/>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a:t>
            </a:r>
            <a:r>
              <a:rPr lang="es-MX" sz="2400" dirty="0">
                <a:latin typeface="Amazone BT" panose="03020702040507090A04" pitchFamily="66" charset="0"/>
              </a:rPr>
              <a:t>regresara la caballerosidad y el cortejo, el halago y el rubor en las mejillas, la emoción del encuentro y la inocencia </a:t>
            </a:r>
            <a:r>
              <a:rPr lang="es-MX" sz="2400" dirty="0" smtClean="0">
                <a:latin typeface="Amazone BT" panose="03020702040507090A04" pitchFamily="66" charset="0"/>
              </a:rPr>
              <a:t>en </a:t>
            </a:r>
            <a:r>
              <a:rPr lang="es-MX" sz="2400" dirty="0">
                <a:latin typeface="Amazone BT" panose="03020702040507090A04" pitchFamily="66" charset="0"/>
              </a:rPr>
              <a:t>la adolescencia.</a:t>
            </a:r>
          </a:p>
        </p:txBody>
      </p:sp>
      <p:pic>
        <p:nvPicPr>
          <p:cNvPr id="10" name="Imagen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09408" y="0"/>
            <a:ext cx="2382592" cy="2382592"/>
          </a:xfrm>
          <a:prstGeom prst="rect">
            <a:avLst/>
          </a:prstGeom>
          <a:effectLst>
            <a:outerShdw blurRad="50800" dist="38100" dir="5400000" algn="t" rotWithShape="0">
              <a:prstClr val="black">
                <a:alpha val="40000"/>
              </a:prstClr>
            </a:outerShdw>
          </a:effectLst>
        </p:spPr>
      </p:pic>
      <p:pic>
        <p:nvPicPr>
          <p:cNvPr id="11" name="Imagen 10"/>
          <p:cNvPicPr>
            <a:picLocks noChangeAspect="1"/>
          </p:cNvPicPr>
          <p:nvPr/>
        </p:nvPicPr>
        <p:blipFill>
          <a:blip r:embed="rId6"/>
          <a:stretch>
            <a:fillRect/>
          </a:stretch>
        </p:blipFill>
        <p:spPr>
          <a:xfrm rot="5400000">
            <a:off x="9808257" y="4487136"/>
            <a:ext cx="2383743" cy="2383743"/>
          </a:xfrm>
          <a:prstGeom prst="rect">
            <a:avLst/>
          </a:prstGeom>
          <a:effectLst>
            <a:outerShdw blurRad="50800" dist="38100" dir="13500000" algn="br" rotWithShape="0">
              <a:prstClr val="black">
                <a:alpha val="40000"/>
              </a:prstClr>
            </a:outerShdw>
          </a:effectLst>
        </p:spPr>
      </p:pic>
      <p:pic>
        <p:nvPicPr>
          <p:cNvPr id="18" name="Imagen 17"/>
          <p:cNvPicPr>
            <a:picLocks noChangeAspect="1"/>
          </p:cNvPicPr>
          <p:nvPr/>
        </p:nvPicPr>
        <p:blipFill>
          <a:blip r:embed="rId7"/>
          <a:stretch>
            <a:fillRect/>
          </a:stretch>
        </p:blipFill>
        <p:spPr>
          <a:xfrm>
            <a:off x="3627655" y="5376881"/>
            <a:ext cx="3340898" cy="1353429"/>
          </a:xfrm>
          <a:prstGeom prst="rect">
            <a:avLst/>
          </a:prstGeom>
        </p:spPr>
      </p:pic>
    </p:spTree>
    <p:extLst>
      <p:ext uri="{BB962C8B-B14F-4D97-AF65-F5344CB8AC3E}">
        <p14:creationId xmlns:p14="http://schemas.microsoft.com/office/powerpoint/2010/main" val="4015128260"/>
      </p:ext>
    </p:extLst>
  </p:cSld>
  <p:clrMapOvr>
    <a:masterClrMapping/>
  </p:clrMapOvr>
  <mc:AlternateContent xmlns:mc="http://schemas.openxmlformats.org/markup-compatibility/2006" xmlns:p14="http://schemas.microsoft.com/office/powerpoint/2010/main">
    <mc:Choice Requires="p14">
      <p:transition spd="slow" p14:dur="4000" advClick="0" advTm="17000">
        <p14:prism isContent="1"/>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1250"/>
                                        <p:tgtEl>
                                          <p:spTgt spid="18"/>
                                        </p:tgtEl>
                                      </p:cBhvr>
                                    </p:animEffect>
                                  </p:childTnLst>
                                </p:cTn>
                              </p:par>
                            </p:childTnLst>
                          </p:cTn>
                        </p:par>
                        <p:par>
                          <p:cTn id="12" fill="hold">
                            <p:stCondLst>
                              <p:cond delay="3250"/>
                            </p:stCondLst>
                            <p:childTnLst>
                              <p:par>
                                <p:cTn id="13" presetID="6" presetClass="entr" presetSubtype="32"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circle(out)">
                                      <p:cBhvr>
                                        <p:cTn id="15" dur="2000"/>
                                        <p:tgtEl>
                                          <p:spTgt spid="17"/>
                                        </p:tgtEl>
                                      </p:cBhvr>
                                    </p:animEffect>
                                  </p:childTnLst>
                                </p:cTn>
                              </p:par>
                            </p:childTnLst>
                          </p:cTn>
                        </p:par>
                        <p:par>
                          <p:cTn id="16" fill="hold">
                            <p:stCondLst>
                              <p:cond delay="52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2"/>
                                        </p:tgtEl>
                                        <p:attrNameLst>
                                          <p:attrName>ppt_y</p:attrName>
                                        </p:attrNameLst>
                                      </p:cBhvr>
                                      <p:tavLst>
                                        <p:tav tm="0">
                                          <p:val>
                                            <p:strVal val="#ppt_y"/>
                                          </p:val>
                                        </p:tav>
                                        <p:tav tm="100000">
                                          <p:val>
                                            <p:strVal val="#ppt_y"/>
                                          </p:val>
                                        </p:tav>
                                      </p:tavLst>
                                    </p:anim>
                                    <p:anim calcmode="lin" valueType="num">
                                      <p:cBhvr>
                                        <p:cTn id="21"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2"/>
                                        </p:tgtEl>
                                      </p:cBhvr>
                                    </p:animEffect>
                                  </p:childTnLst>
                                </p:cTn>
                              </p:par>
                            </p:childTnLst>
                          </p:cTn>
                        </p:par>
                        <p:par>
                          <p:cTn id="24" fill="hold">
                            <p:stCondLst>
                              <p:cond delay="12350"/>
                            </p:stCondLst>
                            <p:childTnLst>
                              <p:par>
                                <p:cTn id="25" presetID="22" presetClass="entr" presetSubtype="1"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1500"/>
                                        <p:tgtEl>
                                          <p:spTgt spid="10"/>
                                        </p:tgtEl>
                                      </p:cBhvr>
                                    </p:animEffect>
                                  </p:childTnLst>
                                </p:cTn>
                              </p:par>
                              <p:par>
                                <p:cTn id="28" presetID="22" presetClass="entr" presetSubtype="4"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28" name="Imagen 27"/>
          <p:cNvPicPr>
            <a:picLocks noChangeAspect="1"/>
          </p:cNvPicPr>
          <p:nvPr/>
        </p:nvPicPr>
        <p:blipFill>
          <a:blip r:embed="rId3"/>
          <a:stretch>
            <a:fillRect/>
          </a:stretch>
        </p:blipFill>
        <p:spPr>
          <a:xfrm>
            <a:off x="7830356" y="709902"/>
            <a:ext cx="3523793" cy="5236918"/>
          </a:xfrm>
          <a:prstGeom prst="rect">
            <a:avLst/>
          </a:prstGeom>
        </p:spPr>
      </p:pic>
      <p:pic>
        <p:nvPicPr>
          <p:cNvPr id="6" name="Imagen 5"/>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2108999" y="911180"/>
            <a:ext cx="3553402" cy="503564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20368" y="4339519"/>
            <a:ext cx="3609988" cy="2335211"/>
          </a:xfrm>
          <a:prstGeom prst="rect">
            <a:avLst/>
          </a:prstGeom>
        </p:spPr>
      </p:pic>
      <p:pic>
        <p:nvPicPr>
          <p:cNvPr id="23" name="Imagen 22"/>
          <p:cNvPicPr>
            <a:picLocks noChangeAspect="1"/>
          </p:cNvPicPr>
          <p:nvPr/>
        </p:nvPicPr>
        <p:blipFill>
          <a:blip r:embed="rId7"/>
          <a:stretch>
            <a:fillRect/>
          </a:stretch>
        </p:blipFill>
        <p:spPr>
          <a:xfrm>
            <a:off x="9832710" y="27322"/>
            <a:ext cx="2339662" cy="2339662"/>
          </a:xfrm>
          <a:prstGeom prst="rect">
            <a:avLst/>
          </a:prstGeom>
        </p:spPr>
      </p:pic>
      <p:pic>
        <p:nvPicPr>
          <p:cNvPr id="24" name="Imagen 23"/>
          <p:cNvPicPr>
            <a:picLocks noChangeAspect="1"/>
          </p:cNvPicPr>
          <p:nvPr/>
        </p:nvPicPr>
        <p:blipFill>
          <a:blip r:embed="rId8"/>
          <a:stretch>
            <a:fillRect/>
          </a:stretch>
        </p:blipFill>
        <p:spPr>
          <a:xfrm rot="5400000">
            <a:off x="9850933" y="4516933"/>
            <a:ext cx="2341067" cy="2341067"/>
          </a:xfrm>
          <a:prstGeom prst="rect">
            <a:avLst/>
          </a:prstGeom>
        </p:spPr>
      </p:pic>
      <p:sp>
        <p:nvSpPr>
          <p:cNvPr id="25" name="CuadroTexto 24"/>
          <p:cNvSpPr txBox="1"/>
          <p:nvPr/>
        </p:nvSpPr>
        <p:spPr>
          <a:xfrm>
            <a:off x="8253627" y="1893194"/>
            <a:ext cx="2680536" cy="2677656"/>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a:t>
            </a:r>
            <a:r>
              <a:rPr lang="es-MX" sz="2400" dirty="0">
                <a:latin typeface="Amazone BT" panose="03020702040507090A04" pitchFamily="66" charset="0"/>
              </a:rPr>
              <a:t>las drogas no formaran parte de la vida de tantos jóvenes y hasta </a:t>
            </a:r>
            <a:r>
              <a:rPr lang="es-MX" sz="2400" dirty="0" smtClean="0">
                <a:latin typeface="Amazone BT" panose="03020702040507090A04" pitchFamily="66" charset="0"/>
              </a:rPr>
              <a:t>de algunos niños</a:t>
            </a:r>
            <a:r>
              <a:rPr lang="es-MX" sz="2400" dirty="0">
                <a:latin typeface="Amazone BT" panose="03020702040507090A04" pitchFamily="66" charset="0"/>
              </a:rPr>
              <a:t>, </a:t>
            </a:r>
            <a:r>
              <a:rPr lang="es-MX" sz="2400" dirty="0" smtClean="0">
                <a:latin typeface="Amazone BT" panose="03020702040507090A04" pitchFamily="66" charset="0"/>
              </a:rPr>
              <a:t>para evadir sus tristezas.</a:t>
            </a:r>
            <a:endParaRPr lang="es-MX" sz="2400" dirty="0">
              <a:latin typeface="Amazone BT" panose="03020702040507090A04" pitchFamily="66" charset="0"/>
            </a:endParaRPr>
          </a:p>
        </p:txBody>
      </p:sp>
    </p:spTree>
    <p:extLst>
      <p:ext uri="{BB962C8B-B14F-4D97-AF65-F5344CB8AC3E}">
        <p14:creationId xmlns:p14="http://schemas.microsoft.com/office/powerpoint/2010/main" val="723110043"/>
      </p:ext>
    </p:extLst>
  </p:cSld>
  <p:clrMapOvr>
    <a:masterClrMapping/>
  </p:clrMapOvr>
  <mc:AlternateContent xmlns:mc="http://schemas.openxmlformats.org/markup-compatibility/2006" xmlns:p14="http://schemas.microsoft.com/office/powerpoint/2010/main">
    <mc:Choice Requires="p14">
      <p:transition spd="slow" p14:dur="4000" advClick="0" advTm="17000">
        <p14:prism isContent="1"/>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ntr" presetSubtype="8"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1500"/>
                                        <p:tgtEl>
                                          <p:spTgt spid="8"/>
                                        </p:tgtEl>
                                      </p:cBhvr>
                                    </p:animEffect>
                                  </p:childTnLst>
                                </p:cTn>
                              </p:par>
                            </p:childTnLst>
                          </p:cTn>
                        </p:par>
                        <p:par>
                          <p:cTn id="14" fill="hold">
                            <p:stCondLst>
                              <p:cond delay="3500"/>
                            </p:stCondLst>
                            <p:childTnLst>
                              <p:par>
                                <p:cTn id="15" presetID="6" presetClass="entr" presetSubtype="32"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circle(out)">
                                      <p:cBhvr>
                                        <p:cTn id="17" dur="2000"/>
                                        <p:tgtEl>
                                          <p:spTgt spid="28"/>
                                        </p:tgtEl>
                                      </p:cBhvr>
                                    </p:animEffect>
                                  </p:childTnLst>
                                </p:cTn>
                              </p:par>
                            </p:childTnLst>
                          </p:cTn>
                        </p:par>
                        <p:par>
                          <p:cTn id="18" fill="hold">
                            <p:stCondLst>
                              <p:cond delay="5500"/>
                            </p:stCondLst>
                            <p:childTnLst>
                              <p:par>
                                <p:cTn id="19" presetID="47" presetClass="entr" presetSubtype="0" fill="hold" grpId="0"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500"/>
                                        <p:tgtEl>
                                          <p:spTgt spid="25"/>
                                        </p:tgtEl>
                                      </p:cBhvr>
                                    </p:animEffect>
                                    <p:anim calcmode="lin" valueType="num">
                                      <p:cBhvr>
                                        <p:cTn id="22" dur="1500" fill="hold"/>
                                        <p:tgtEl>
                                          <p:spTgt spid="25"/>
                                        </p:tgtEl>
                                        <p:attrNameLst>
                                          <p:attrName>ppt_x</p:attrName>
                                        </p:attrNameLst>
                                      </p:cBhvr>
                                      <p:tavLst>
                                        <p:tav tm="0">
                                          <p:val>
                                            <p:strVal val="#ppt_x"/>
                                          </p:val>
                                        </p:tav>
                                        <p:tav tm="100000">
                                          <p:val>
                                            <p:strVal val="#ppt_x"/>
                                          </p:val>
                                        </p:tav>
                                      </p:tavLst>
                                    </p:anim>
                                    <p:anim calcmode="lin" valueType="num">
                                      <p:cBhvr>
                                        <p:cTn id="23" dur="1500" fill="hold"/>
                                        <p:tgtEl>
                                          <p:spTgt spid="25"/>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2" presetClass="entr" presetSubtype="2"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right)">
                                      <p:cBhvr>
                                        <p:cTn id="27" dur="1500"/>
                                        <p:tgtEl>
                                          <p:spTgt spid="23"/>
                                        </p:tgtEl>
                                      </p:cBhvr>
                                    </p:animEffect>
                                  </p:childTnLst>
                                </p:cTn>
                              </p:par>
                              <p:par>
                                <p:cTn id="28" presetID="22" presetClass="entr" presetSubtype="4"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1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13" name="Imagen 12"/>
          <p:cNvPicPr>
            <a:picLocks noChangeAspect="1"/>
          </p:cNvPicPr>
          <p:nvPr/>
        </p:nvPicPr>
        <p:blipFill>
          <a:blip r:embed="rId3"/>
          <a:stretch>
            <a:fillRect/>
          </a:stretch>
        </p:blipFill>
        <p:spPr>
          <a:xfrm>
            <a:off x="7658759" y="774910"/>
            <a:ext cx="3523793" cy="5236918"/>
          </a:xfrm>
          <a:prstGeom prst="rect">
            <a:avLst/>
          </a:prstGeom>
        </p:spPr>
      </p:pic>
      <p:pic>
        <p:nvPicPr>
          <p:cNvPr id="76" name="Imagen 75"/>
          <p:cNvPicPr>
            <a:picLocks noChangeAspect="1"/>
          </p:cNvPicPr>
          <p:nvPr/>
        </p:nvPicPr>
        <p:blipFill>
          <a:blip r:embed="rId4"/>
          <a:stretch>
            <a:fillRect/>
          </a:stretch>
        </p:blipFill>
        <p:spPr>
          <a:xfrm rot="21349226">
            <a:off x="1720420" y="424070"/>
            <a:ext cx="4902082" cy="6009861"/>
          </a:xfrm>
          <a:prstGeom prst="rect">
            <a:avLst/>
          </a:prstGeom>
        </p:spPr>
      </p:pic>
      <p:pic>
        <p:nvPicPr>
          <p:cNvPr id="5" name="Imagen 4"/>
          <p:cNvPicPr>
            <a:picLocks noChangeAspect="1"/>
          </p:cNvPicPr>
          <p:nvPr/>
        </p:nvPicPr>
        <p:blipFill>
          <a:blip r:embed="rId5"/>
          <a:stretch>
            <a:fillRect/>
          </a:stretch>
        </p:blipFill>
        <p:spPr>
          <a:xfrm>
            <a:off x="4842432" y="3753656"/>
            <a:ext cx="2404443" cy="2745814"/>
          </a:xfrm>
          <a:prstGeom prst="rect">
            <a:avLst/>
          </a:prstGeom>
        </p:spPr>
      </p:pic>
      <p:pic>
        <p:nvPicPr>
          <p:cNvPr id="10" name="Imagen 9"/>
          <p:cNvPicPr>
            <a:picLocks noChangeAspect="1"/>
          </p:cNvPicPr>
          <p:nvPr/>
        </p:nvPicPr>
        <p:blipFill>
          <a:blip r:embed="rId6"/>
          <a:stretch>
            <a:fillRect/>
          </a:stretch>
        </p:blipFill>
        <p:spPr>
          <a:xfrm>
            <a:off x="9850933" y="0"/>
            <a:ext cx="2341067" cy="2341067"/>
          </a:xfrm>
          <a:prstGeom prst="rect">
            <a:avLst/>
          </a:prstGeom>
        </p:spPr>
      </p:pic>
      <p:pic>
        <p:nvPicPr>
          <p:cNvPr id="11" name="Imagen 10"/>
          <p:cNvPicPr>
            <a:picLocks noChangeAspect="1"/>
          </p:cNvPicPr>
          <p:nvPr/>
        </p:nvPicPr>
        <p:blipFill>
          <a:blip r:embed="rId7"/>
          <a:stretch>
            <a:fillRect/>
          </a:stretch>
        </p:blipFill>
        <p:spPr>
          <a:xfrm>
            <a:off x="9850933" y="4516933"/>
            <a:ext cx="2341067" cy="2341067"/>
          </a:xfrm>
          <a:prstGeom prst="rect">
            <a:avLst/>
          </a:prstGeom>
        </p:spPr>
      </p:pic>
      <p:sp>
        <p:nvSpPr>
          <p:cNvPr id="12" name="CuadroTexto 11"/>
          <p:cNvSpPr txBox="1"/>
          <p:nvPr/>
        </p:nvSpPr>
        <p:spPr>
          <a:xfrm>
            <a:off x="7997780" y="1893194"/>
            <a:ext cx="2874792" cy="2677656"/>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a:t>
            </a:r>
            <a:r>
              <a:rPr lang="es-MX" sz="2400" dirty="0">
                <a:latin typeface="Amazone BT" panose="03020702040507090A04" pitchFamily="66" charset="0"/>
              </a:rPr>
              <a:t>existiera el respeto entre </a:t>
            </a:r>
            <a:r>
              <a:rPr lang="es-MX" sz="2400" dirty="0" smtClean="0">
                <a:latin typeface="Amazone BT" panose="03020702040507090A04" pitchFamily="66" charset="0"/>
              </a:rPr>
              <a:t>todas las </a:t>
            </a:r>
            <a:r>
              <a:rPr lang="es-MX" sz="2400" dirty="0">
                <a:latin typeface="Amazone BT" panose="03020702040507090A04" pitchFamily="66" charset="0"/>
              </a:rPr>
              <a:t>personas, la amabilidad, los </a:t>
            </a:r>
            <a:r>
              <a:rPr lang="es-MX" sz="2400" dirty="0" smtClean="0">
                <a:latin typeface="Amazone BT" panose="03020702040507090A04" pitchFamily="66" charset="0"/>
              </a:rPr>
              <a:t>buenos modales</a:t>
            </a:r>
            <a:r>
              <a:rPr lang="es-MX" sz="2400" dirty="0">
                <a:latin typeface="Amazone BT" panose="03020702040507090A04" pitchFamily="66" charset="0"/>
              </a:rPr>
              <a:t>, la consideración y la cortesía.</a:t>
            </a:r>
          </a:p>
        </p:txBody>
      </p:sp>
      <p:pic>
        <p:nvPicPr>
          <p:cNvPr id="2" name="Imagen 1"/>
          <p:cNvPicPr>
            <a:picLocks noChangeAspect="1"/>
          </p:cNvPicPr>
          <p:nvPr/>
        </p:nvPicPr>
        <p:blipFill>
          <a:blip r:embed="rId8"/>
          <a:stretch>
            <a:fillRect/>
          </a:stretch>
        </p:blipFill>
        <p:spPr>
          <a:xfrm rot="371025">
            <a:off x="3087796" y="585664"/>
            <a:ext cx="2932430" cy="560881"/>
          </a:xfrm>
          <a:prstGeom prst="rect">
            <a:avLst/>
          </a:prstGeom>
        </p:spPr>
      </p:pic>
    </p:spTree>
    <p:extLst>
      <p:ext uri="{BB962C8B-B14F-4D97-AF65-F5344CB8AC3E}">
        <p14:creationId xmlns:p14="http://schemas.microsoft.com/office/powerpoint/2010/main" val="1155021056"/>
      </p:ext>
    </p:extLst>
  </p:cSld>
  <p:clrMapOvr>
    <a:masterClrMapping/>
  </p:clrMapOvr>
  <mc:AlternateContent xmlns:mc="http://schemas.openxmlformats.org/markup-compatibility/2006" xmlns:p14="http://schemas.microsoft.com/office/powerpoint/2010/main">
    <mc:Choice Requires="p14">
      <p:transition spd="slow" p14:dur="4000" advClick="0" advTm="17000">
        <p14:prism isContent="1"/>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p:cTn id="7" dur="2000" fill="hold"/>
                                        <p:tgtEl>
                                          <p:spTgt spid="76"/>
                                        </p:tgtEl>
                                        <p:attrNameLst>
                                          <p:attrName>ppt_x</p:attrName>
                                        </p:attrNameLst>
                                      </p:cBhvr>
                                      <p:tavLst>
                                        <p:tav tm="0">
                                          <p:val>
                                            <p:strVal val="#ppt_x-#ppt_w/2"/>
                                          </p:val>
                                        </p:tav>
                                        <p:tav tm="100000">
                                          <p:val>
                                            <p:strVal val="#ppt_x"/>
                                          </p:val>
                                        </p:tav>
                                      </p:tavLst>
                                    </p:anim>
                                    <p:anim calcmode="lin" valueType="num">
                                      <p:cBhvr>
                                        <p:cTn id="8" dur="2000" fill="hold"/>
                                        <p:tgtEl>
                                          <p:spTgt spid="76"/>
                                        </p:tgtEl>
                                        <p:attrNameLst>
                                          <p:attrName>ppt_y</p:attrName>
                                        </p:attrNameLst>
                                      </p:cBhvr>
                                      <p:tavLst>
                                        <p:tav tm="0">
                                          <p:val>
                                            <p:strVal val="#ppt_y"/>
                                          </p:val>
                                        </p:tav>
                                        <p:tav tm="100000">
                                          <p:val>
                                            <p:strVal val="#ppt_y"/>
                                          </p:val>
                                        </p:tav>
                                      </p:tavLst>
                                    </p:anim>
                                    <p:anim calcmode="lin" valueType="num">
                                      <p:cBhvr>
                                        <p:cTn id="9" dur="2000" fill="hold"/>
                                        <p:tgtEl>
                                          <p:spTgt spid="76"/>
                                        </p:tgtEl>
                                        <p:attrNameLst>
                                          <p:attrName>ppt_w</p:attrName>
                                        </p:attrNameLst>
                                      </p:cBhvr>
                                      <p:tavLst>
                                        <p:tav tm="0">
                                          <p:val>
                                            <p:fltVal val="0"/>
                                          </p:val>
                                        </p:tav>
                                        <p:tav tm="100000">
                                          <p:val>
                                            <p:strVal val="#ppt_w"/>
                                          </p:val>
                                        </p:tav>
                                      </p:tavLst>
                                    </p:anim>
                                    <p:anim calcmode="lin" valueType="num">
                                      <p:cBhvr>
                                        <p:cTn id="10" dur="2000" fill="hold"/>
                                        <p:tgtEl>
                                          <p:spTgt spid="76"/>
                                        </p:tgtEl>
                                        <p:attrNameLst>
                                          <p:attrName>ppt_h</p:attrName>
                                        </p:attrNameLst>
                                      </p:cBhvr>
                                      <p:tavLst>
                                        <p:tav tm="0">
                                          <p:val>
                                            <p:strVal val="#ppt_h"/>
                                          </p:val>
                                        </p:tav>
                                        <p:tav tm="100000">
                                          <p:val>
                                            <p:strVal val="#ppt_h"/>
                                          </p:val>
                                        </p:tav>
                                      </p:tavLst>
                                    </p:anim>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500"/>
                                        <p:tgtEl>
                                          <p:spTgt spid="2"/>
                                        </p:tgtEl>
                                      </p:cBhvr>
                                    </p:animEffect>
                                  </p:childTnLst>
                                </p:cTn>
                              </p:par>
                              <p:par>
                                <p:cTn id="15" presetID="2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2000"/>
                                        <p:tgtEl>
                                          <p:spTgt spid="5"/>
                                        </p:tgtEl>
                                      </p:cBhvr>
                                    </p:animEffect>
                                  </p:childTnLst>
                                </p:cTn>
                              </p:par>
                              <p:par>
                                <p:cTn id="18" presetID="6" presetClass="entr" presetSubtype="32"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circle(out)">
                                      <p:cBhvr>
                                        <p:cTn id="20" dur="2000"/>
                                        <p:tgtEl>
                                          <p:spTgt spid="13"/>
                                        </p:tgtEl>
                                      </p:cBhvr>
                                    </p:animEffect>
                                  </p:childTnLst>
                                </p:cTn>
                              </p:par>
                            </p:childTnLst>
                          </p:cTn>
                        </p:par>
                        <p:par>
                          <p:cTn id="21" fill="hold">
                            <p:stCondLst>
                              <p:cond delay="4000"/>
                            </p:stCondLst>
                            <p:childTnLst>
                              <p:par>
                                <p:cTn id="22" presetID="31"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2000" fill="hold"/>
                                        <p:tgtEl>
                                          <p:spTgt spid="12"/>
                                        </p:tgtEl>
                                        <p:attrNameLst>
                                          <p:attrName>ppt_w</p:attrName>
                                        </p:attrNameLst>
                                      </p:cBhvr>
                                      <p:tavLst>
                                        <p:tav tm="0">
                                          <p:val>
                                            <p:fltVal val="0"/>
                                          </p:val>
                                        </p:tav>
                                        <p:tav tm="100000">
                                          <p:val>
                                            <p:strVal val="#ppt_w"/>
                                          </p:val>
                                        </p:tav>
                                      </p:tavLst>
                                    </p:anim>
                                    <p:anim calcmode="lin" valueType="num">
                                      <p:cBhvr>
                                        <p:cTn id="25" dur="2000" fill="hold"/>
                                        <p:tgtEl>
                                          <p:spTgt spid="12"/>
                                        </p:tgtEl>
                                        <p:attrNameLst>
                                          <p:attrName>ppt_h</p:attrName>
                                        </p:attrNameLst>
                                      </p:cBhvr>
                                      <p:tavLst>
                                        <p:tav tm="0">
                                          <p:val>
                                            <p:fltVal val="0"/>
                                          </p:val>
                                        </p:tav>
                                        <p:tav tm="100000">
                                          <p:val>
                                            <p:strVal val="#ppt_h"/>
                                          </p:val>
                                        </p:tav>
                                      </p:tavLst>
                                    </p:anim>
                                    <p:anim calcmode="lin" valueType="num">
                                      <p:cBhvr>
                                        <p:cTn id="26" dur="2000" fill="hold"/>
                                        <p:tgtEl>
                                          <p:spTgt spid="12"/>
                                        </p:tgtEl>
                                        <p:attrNameLst>
                                          <p:attrName>style.rotation</p:attrName>
                                        </p:attrNameLst>
                                      </p:cBhvr>
                                      <p:tavLst>
                                        <p:tav tm="0">
                                          <p:val>
                                            <p:fltVal val="90"/>
                                          </p:val>
                                        </p:tav>
                                        <p:tav tm="100000">
                                          <p:val>
                                            <p:fltVal val="0"/>
                                          </p:val>
                                        </p:tav>
                                      </p:tavLst>
                                    </p:anim>
                                    <p:animEffect transition="in" filter="fade">
                                      <p:cBhvr>
                                        <p:cTn id="27" dur="2000"/>
                                        <p:tgtEl>
                                          <p:spTgt spid="12"/>
                                        </p:tgtEl>
                                      </p:cBhvr>
                                    </p:animEffect>
                                  </p:childTnLst>
                                </p:cTn>
                              </p:par>
                            </p:childTnLst>
                          </p:cTn>
                        </p:par>
                        <p:par>
                          <p:cTn id="28" fill="hold">
                            <p:stCondLst>
                              <p:cond delay="6000"/>
                            </p:stCondLst>
                            <p:childTnLst>
                              <p:par>
                                <p:cTn id="29" presetID="22" presetClass="entr" presetSubtype="4"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1500"/>
                                        <p:tgtEl>
                                          <p:spTgt spid="10"/>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34" name="Imagen 33"/>
          <p:cNvPicPr>
            <a:picLocks noChangeAspect="1"/>
          </p:cNvPicPr>
          <p:nvPr/>
        </p:nvPicPr>
        <p:blipFill>
          <a:blip r:embed="rId3"/>
          <a:stretch>
            <a:fillRect/>
          </a:stretch>
        </p:blipFill>
        <p:spPr>
          <a:xfrm>
            <a:off x="7704437" y="652028"/>
            <a:ext cx="3523793" cy="5236918"/>
          </a:xfrm>
          <a:prstGeom prst="rect">
            <a:avLst/>
          </a:prstGeom>
        </p:spPr>
      </p:pic>
      <p:pic>
        <p:nvPicPr>
          <p:cNvPr id="12" name="Imagen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3846" y="0"/>
            <a:ext cx="4375562" cy="6841080"/>
          </a:xfrm>
          <a:prstGeom prst="rect">
            <a:avLst/>
          </a:prstGeom>
          <a:effectLst>
            <a:softEdge rad="635000"/>
          </a:effectLst>
        </p:spPr>
      </p:pic>
      <p:pic>
        <p:nvPicPr>
          <p:cNvPr id="27" name="Imagen 26"/>
          <p:cNvPicPr>
            <a:picLocks noChangeAspect="1"/>
          </p:cNvPicPr>
          <p:nvPr/>
        </p:nvPicPr>
        <p:blipFill>
          <a:blip r:embed="rId5"/>
          <a:stretch>
            <a:fillRect/>
          </a:stretch>
        </p:blipFill>
        <p:spPr>
          <a:xfrm>
            <a:off x="9850933" y="0"/>
            <a:ext cx="2341067" cy="2341067"/>
          </a:xfrm>
          <a:prstGeom prst="rect">
            <a:avLst/>
          </a:prstGeom>
        </p:spPr>
      </p:pic>
      <p:pic>
        <p:nvPicPr>
          <p:cNvPr id="28" name="Imagen 27"/>
          <p:cNvPicPr>
            <a:picLocks noChangeAspect="1"/>
          </p:cNvPicPr>
          <p:nvPr/>
        </p:nvPicPr>
        <p:blipFill>
          <a:blip r:embed="rId6"/>
          <a:stretch>
            <a:fillRect/>
          </a:stretch>
        </p:blipFill>
        <p:spPr>
          <a:xfrm>
            <a:off x="9850932" y="4516933"/>
            <a:ext cx="2341067" cy="2341067"/>
          </a:xfrm>
          <a:prstGeom prst="rect">
            <a:avLst/>
          </a:prstGeom>
        </p:spPr>
      </p:pic>
      <p:sp>
        <p:nvSpPr>
          <p:cNvPr id="32" name="CuadroTexto 31"/>
          <p:cNvSpPr txBox="1"/>
          <p:nvPr/>
        </p:nvSpPr>
        <p:spPr>
          <a:xfrm>
            <a:off x="8238202" y="1944709"/>
            <a:ext cx="2554293" cy="2308324"/>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las </a:t>
            </a:r>
            <a:r>
              <a:rPr lang="es-MX" sz="2400" dirty="0">
                <a:latin typeface="Amazone BT" panose="03020702040507090A04" pitchFamily="66" charset="0"/>
              </a:rPr>
              <a:t>calles volvieran a ser seguras para pasear </a:t>
            </a:r>
            <a:r>
              <a:rPr lang="es-MX" sz="2400" dirty="0" smtClean="0">
                <a:latin typeface="Amazone BT" panose="03020702040507090A04" pitchFamily="66" charset="0"/>
              </a:rPr>
              <a:t>por ellas sin sobresaltos, sin prisas y sin temores.</a:t>
            </a:r>
            <a:endParaRPr lang="es-MX" sz="2400" dirty="0">
              <a:latin typeface="Amazone BT" panose="03020702040507090A04" pitchFamily="66" charset="0"/>
            </a:endParaRPr>
          </a:p>
        </p:txBody>
      </p:sp>
      <p:pic>
        <p:nvPicPr>
          <p:cNvPr id="35" name="Imagen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41627" y="5538117"/>
            <a:ext cx="2599040" cy="1139579"/>
          </a:xfrm>
          <a:prstGeom prst="rect">
            <a:avLst/>
          </a:prstGeom>
          <a:effectLst>
            <a:outerShdw blurRad="50800" dist="38100" dir="18900000" algn="bl" rotWithShape="0">
              <a:prstClr val="black">
                <a:alpha val="40000"/>
              </a:prstClr>
            </a:outerShdw>
          </a:effectLst>
        </p:spPr>
      </p:pic>
    </p:spTree>
    <p:extLst>
      <p:ext uri="{BB962C8B-B14F-4D97-AF65-F5344CB8AC3E}">
        <p14:creationId xmlns:p14="http://schemas.microsoft.com/office/powerpoint/2010/main" val="304128693"/>
      </p:ext>
    </p:extLst>
  </p:cSld>
  <p:clrMapOvr>
    <a:masterClrMapping/>
  </p:clrMapOvr>
  <mc:AlternateContent xmlns:mc="http://schemas.openxmlformats.org/markup-compatibility/2006" xmlns:p14="http://schemas.microsoft.com/office/powerpoint/2010/main">
    <mc:Choice Requires="p14">
      <p:transition spd="slow" p14:dur="4000" advClick="0" advTm="16000">
        <p14:prism isContent="1"/>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1500"/>
                                        <p:tgtEl>
                                          <p:spTgt spid="35"/>
                                        </p:tgtEl>
                                      </p:cBhvr>
                                    </p:animEffect>
                                  </p:childTnLst>
                                </p:cTn>
                              </p:par>
                            </p:childTnLst>
                          </p:cTn>
                        </p:par>
                        <p:par>
                          <p:cTn id="12" fill="hold">
                            <p:stCondLst>
                              <p:cond delay="3500"/>
                            </p:stCondLst>
                            <p:childTnLst>
                              <p:par>
                                <p:cTn id="13" presetID="6" presetClass="entr" presetSubtype="32"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circle(out)">
                                      <p:cBhvr>
                                        <p:cTn id="15" dur="2000"/>
                                        <p:tgtEl>
                                          <p:spTgt spid="34"/>
                                        </p:tgtEl>
                                      </p:cBhvr>
                                    </p:animEffect>
                                  </p:childTnLst>
                                </p:cTn>
                              </p:par>
                            </p:childTnLst>
                          </p:cTn>
                        </p:par>
                        <p:par>
                          <p:cTn id="16" fill="hold">
                            <p:stCondLst>
                              <p:cond delay="5500"/>
                            </p:stCondLst>
                            <p:childTnLst>
                              <p:par>
                                <p:cTn id="17" presetID="50" presetClass="entr" presetSubtype="0" decel="100000"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2000" fill="hold"/>
                                        <p:tgtEl>
                                          <p:spTgt spid="32"/>
                                        </p:tgtEl>
                                        <p:attrNameLst>
                                          <p:attrName>ppt_w</p:attrName>
                                        </p:attrNameLst>
                                      </p:cBhvr>
                                      <p:tavLst>
                                        <p:tav tm="0">
                                          <p:val>
                                            <p:strVal val="#ppt_w+.3"/>
                                          </p:val>
                                        </p:tav>
                                        <p:tav tm="100000">
                                          <p:val>
                                            <p:strVal val="#ppt_w"/>
                                          </p:val>
                                        </p:tav>
                                      </p:tavLst>
                                    </p:anim>
                                    <p:anim calcmode="lin" valueType="num">
                                      <p:cBhvr>
                                        <p:cTn id="20" dur="2000" fill="hold"/>
                                        <p:tgtEl>
                                          <p:spTgt spid="32"/>
                                        </p:tgtEl>
                                        <p:attrNameLst>
                                          <p:attrName>ppt_h</p:attrName>
                                        </p:attrNameLst>
                                      </p:cBhvr>
                                      <p:tavLst>
                                        <p:tav tm="0">
                                          <p:val>
                                            <p:strVal val="#ppt_h"/>
                                          </p:val>
                                        </p:tav>
                                        <p:tav tm="100000">
                                          <p:val>
                                            <p:strVal val="#ppt_h"/>
                                          </p:val>
                                        </p:tav>
                                      </p:tavLst>
                                    </p:anim>
                                    <p:animEffect transition="in" filter="fade">
                                      <p:cBhvr>
                                        <p:cTn id="21" dur="2000"/>
                                        <p:tgtEl>
                                          <p:spTgt spid="32"/>
                                        </p:tgtEl>
                                      </p:cBhvr>
                                    </p:animEffect>
                                  </p:childTnLst>
                                </p:cTn>
                              </p:par>
                            </p:childTnLst>
                          </p:cTn>
                        </p:par>
                        <p:par>
                          <p:cTn id="22" fill="hold">
                            <p:stCondLst>
                              <p:cond delay="7500"/>
                            </p:stCondLst>
                            <p:childTnLst>
                              <p:par>
                                <p:cTn id="23" presetID="22" presetClass="entr" presetSubtype="4"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2000"/>
                                        <p:tgtEl>
                                          <p:spTgt spid="27"/>
                                        </p:tgtEl>
                                      </p:cBhvr>
                                    </p:animEffect>
                                  </p:childTnLst>
                                </p:cTn>
                              </p:par>
                              <p:par>
                                <p:cTn id="26" presetID="22" presetClass="entr" presetSubtype="4" fill="hold"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16" name="Imagen 15"/>
          <p:cNvPicPr>
            <a:picLocks noChangeAspect="1"/>
          </p:cNvPicPr>
          <p:nvPr/>
        </p:nvPicPr>
        <p:blipFill>
          <a:blip r:embed="rId3"/>
          <a:stretch>
            <a:fillRect/>
          </a:stretch>
        </p:blipFill>
        <p:spPr>
          <a:xfrm>
            <a:off x="7952463" y="618186"/>
            <a:ext cx="3523793" cy="5236918"/>
          </a:xfrm>
          <a:prstGeom prst="rect">
            <a:avLst/>
          </a:prstGeom>
        </p:spPr>
      </p:pic>
      <p:pic>
        <p:nvPicPr>
          <p:cNvPr id="12" name="Imagen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1685" y="0"/>
            <a:ext cx="1880315" cy="1880315"/>
          </a:xfrm>
          <a:prstGeom prst="rect">
            <a:avLst/>
          </a:prstGeom>
          <a:effectLst>
            <a:outerShdw blurRad="50800" dist="38100" dir="10800000" algn="r" rotWithShape="0">
              <a:prstClr val="black">
                <a:alpha val="40000"/>
              </a:prstClr>
            </a:outerShdw>
          </a:effectLst>
        </p:spPr>
      </p:pic>
      <p:pic>
        <p:nvPicPr>
          <p:cNvPr id="13" name="Imagen 12"/>
          <p:cNvPicPr>
            <a:picLocks noChangeAspect="1"/>
          </p:cNvPicPr>
          <p:nvPr/>
        </p:nvPicPr>
        <p:blipFill>
          <a:blip r:embed="rId5"/>
          <a:stretch>
            <a:fillRect/>
          </a:stretch>
        </p:blipFill>
        <p:spPr>
          <a:xfrm rot="5400000">
            <a:off x="10314269" y="4984944"/>
            <a:ext cx="1877731" cy="1877731"/>
          </a:xfrm>
          <a:prstGeom prst="rect">
            <a:avLst/>
          </a:prstGeom>
          <a:effectLst>
            <a:outerShdw blurRad="50800" dist="38100" dir="13500000" algn="br" rotWithShape="0">
              <a:prstClr val="black">
                <a:alpha val="40000"/>
              </a:prstClr>
            </a:outerShdw>
          </a:effectLst>
        </p:spPr>
      </p:pic>
      <p:pic>
        <p:nvPicPr>
          <p:cNvPr id="14" name="Imagen 13"/>
          <p:cNvPicPr>
            <a:picLocks noChangeAspect="1"/>
          </p:cNvPicPr>
          <p:nvPr/>
        </p:nvPicPr>
        <p:blipFill>
          <a:blip r:embed="rId6"/>
          <a:stretch>
            <a:fillRect/>
          </a:stretch>
        </p:blipFill>
        <p:spPr>
          <a:xfrm>
            <a:off x="2487968" y="489397"/>
            <a:ext cx="4534970" cy="6127104"/>
          </a:xfrm>
          <a:prstGeom prst="rect">
            <a:avLst/>
          </a:prstGeom>
          <a:effectLst/>
        </p:spPr>
      </p:pic>
      <p:pic>
        <p:nvPicPr>
          <p:cNvPr id="11" name="Imagen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08328" y="4378567"/>
            <a:ext cx="3338367" cy="2479433"/>
          </a:xfrm>
          <a:prstGeom prst="rect">
            <a:avLst/>
          </a:prstGeom>
          <a:effectLst>
            <a:outerShdw blurRad="50800" dist="38100" dir="8100000" algn="tr" rotWithShape="0">
              <a:prstClr val="black">
                <a:alpha val="40000"/>
              </a:prstClr>
            </a:outerShdw>
          </a:effectLst>
        </p:spPr>
      </p:pic>
      <p:sp>
        <p:nvSpPr>
          <p:cNvPr id="15" name="CuadroTexto 14"/>
          <p:cNvSpPr txBox="1"/>
          <p:nvPr/>
        </p:nvSpPr>
        <p:spPr>
          <a:xfrm>
            <a:off x="8203841" y="1970468"/>
            <a:ext cx="2936383" cy="2308324"/>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los jóvenes volvieran a ser galantes, detallistas y elegantes, tratando a  su enamorada con decoro y corrección .</a:t>
            </a:r>
            <a:endParaRPr lang="es-MX" sz="2400" dirty="0">
              <a:latin typeface="Amazone BT" panose="03020702040507090A04" pitchFamily="66" charset="0"/>
            </a:endParaRPr>
          </a:p>
        </p:txBody>
      </p:sp>
    </p:spTree>
    <p:extLst>
      <p:ext uri="{BB962C8B-B14F-4D97-AF65-F5344CB8AC3E}">
        <p14:creationId xmlns:p14="http://schemas.microsoft.com/office/powerpoint/2010/main" val="3627508646"/>
      </p:ext>
    </p:extLst>
  </p:cSld>
  <p:clrMapOvr>
    <a:masterClrMapping/>
  </p:clrMapOvr>
  <mc:AlternateContent xmlns:mc="http://schemas.openxmlformats.org/markup-compatibility/2006" xmlns:p14="http://schemas.microsoft.com/office/powerpoint/2010/main">
    <mc:Choice Requires="p14">
      <p:transition spd="slow" p14:dur="4000" advClick="0" advTm="16000">
        <p14:prism isContent="1"/>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1500"/>
                                        <p:tgtEl>
                                          <p:spTgt spid="11"/>
                                        </p:tgtEl>
                                      </p:cBhvr>
                                    </p:animEffect>
                                  </p:childTnLst>
                                </p:cTn>
                              </p:par>
                            </p:childTnLst>
                          </p:cTn>
                        </p:par>
                        <p:par>
                          <p:cTn id="13" fill="hold">
                            <p:stCondLst>
                              <p:cond delay="3500"/>
                            </p:stCondLst>
                            <p:childTnLst>
                              <p:par>
                                <p:cTn id="14" presetID="6" presetClass="entr" presetSubtype="32"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circle(out)">
                                      <p:cBhvr>
                                        <p:cTn id="16" dur="2000"/>
                                        <p:tgtEl>
                                          <p:spTgt spid="16"/>
                                        </p:tgtEl>
                                      </p:cBhvr>
                                    </p:animEffect>
                                  </p:childTnLst>
                                </p:cTn>
                              </p:par>
                            </p:childTnLst>
                          </p:cTn>
                        </p:par>
                        <p:par>
                          <p:cTn id="17" fill="hold">
                            <p:stCondLst>
                              <p:cond delay="5500"/>
                            </p:stCondLst>
                            <p:childTnLst>
                              <p:par>
                                <p:cTn id="18" presetID="55"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1500" fill="hold"/>
                                        <p:tgtEl>
                                          <p:spTgt spid="15"/>
                                        </p:tgtEl>
                                        <p:attrNameLst>
                                          <p:attrName>ppt_w</p:attrName>
                                        </p:attrNameLst>
                                      </p:cBhvr>
                                      <p:tavLst>
                                        <p:tav tm="0">
                                          <p:val>
                                            <p:strVal val="#ppt_w*0.70"/>
                                          </p:val>
                                        </p:tav>
                                        <p:tav tm="100000">
                                          <p:val>
                                            <p:strVal val="#ppt_w"/>
                                          </p:val>
                                        </p:tav>
                                      </p:tavLst>
                                    </p:anim>
                                    <p:anim calcmode="lin" valueType="num">
                                      <p:cBhvr>
                                        <p:cTn id="21" dur="1500" fill="hold"/>
                                        <p:tgtEl>
                                          <p:spTgt spid="15"/>
                                        </p:tgtEl>
                                        <p:attrNameLst>
                                          <p:attrName>ppt_h</p:attrName>
                                        </p:attrNameLst>
                                      </p:cBhvr>
                                      <p:tavLst>
                                        <p:tav tm="0">
                                          <p:val>
                                            <p:strVal val="#ppt_h"/>
                                          </p:val>
                                        </p:tav>
                                        <p:tav tm="100000">
                                          <p:val>
                                            <p:strVal val="#ppt_h"/>
                                          </p:val>
                                        </p:tav>
                                      </p:tavLst>
                                    </p:anim>
                                    <p:animEffect transition="in" filter="fade">
                                      <p:cBhvr>
                                        <p:cTn id="22" dur="1500"/>
                                        <p:tgtEl>
                                          <p:spTgt spid="15"/>
                                        </p:tgtEl>
                                      </p:cBhvr>
                                    </p:animEffect>
                                  </p:childTnLst>
                                </p:cTn>
                              </p:par>
                            </p:childTnLst>
                          </p:cTn>
                        </p:par>
                        <p:par>
                          <p:cTn id="23" fill="hold">
                            <p:stCondLst>
                              <p:cond delay="7000"/>
                            </p:stCondLst>
                            <p:childTnLst>
                              <p:par>
                                <p:cTn id="24" presetID="22" presetClass="entr" presetSubtype="4"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1500"/>
                                        <p:tgtEl>
                                          <p:spTgt spid="12"/>
                                        </p:tgtEl>
                                      </p:cBhvr>
                                    </p:animEffect>
                                  </p:childTnLst>
                                </p:cTn>
                              </p:par>
                              <p:par>
                                <p:cTn id="27" presetID="2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pic>
        <p:nvPicPr>
          <p:cNvPr id="13" name="Imagen 12"/>
          <p:cNvPicPr>
            <a:picLocks noChangeAspect="1"/>
          </p:cNvPicPr>
          <p:nvPr/>
        </p:nvPicPr>
        <p:blipFill>
          <a:blip r:embed="rId3"/>
          <a:stretch>
            <a:fillRect/>
          </a:stretch>
        </p:blipFill>
        <p:spPr>
          <a:xfrm>
            <a:off x="7942858" y="681753"/>
            <a:ext cx="3523793" cy="5236918"/>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4004" y="495836"/>
            <a:ext cx="4414411" cy="5866327"/>
          </a:xfrm>
          <a:prstGeom prst="ellipse">
            <a:avLst/>
          </a:prstGeom>
          <a:ln>
            <a:noFill/>
          </a:ln>
          <a:effectLst>
            <a:softEdge rad="112500"/>
          </a:effectLst>
        </p:spPr>
      </p:pic>
      <p:pic>
        <p:nvPicPr>
          <p:cNvPr id="5" name="Imagen 4"/>
          <p:cNvPicPr>
            <a:picLocks noChangeAspect="1"/>
          </p:cNvPicPr>
          <p:nvPr/>
        </p:nvPicPr>
        <p:blipFill>
          <a:blip r:embed="rId5"/>
          <a:stretch>
            <a:fillRect/>
          </a:stretch>
        </p:blipFill>
        <p:spPr>
          <a:xfrm>
            <a:off x="5290344" y="4842237"/>
            <a:ext cx="1920406" cy="1767993"/>
          </a:xfrm>
          <a:prstGeom prst="rect">
            <a:avLst/>
          </a:prstGeom>
          <a:effectLst>
            <a:outerShdw blurRad="50800" dist="38100" dir="8100000" algn="tr" rotWithShape="0">
              <a:prstClr val="black">
                <a:alpha val="40000"/>
              </a:prstClr>
            </a:outerShdw>
          </a:effectLst>
        </p:spPr>
      </p:pic>
      <p:pic>
        <p:nvPicPr>
          <p:cNvPr id="10" name="Imagen 9"/>
          <p:cNvPicPr>
            <a:picLocks noChangeAspect="1"/>
          </p:cNvPicPr>
          <p:nvPr/>
        </p:nvPicPr>
        <p:blipFill>
          <a:blip r:embed="rId6"/>
          <a:stretch>
            <a:fillRect/>
          </a:stretch>
        </p:blipFill>
        <p:spPr>
          <a:xfrm>
            <a:off x="9850933" y="0"/>
            <a:ext cx="2341067" cy="2341067"/>
          </a:xfrm>
          <a:prstGeom prst="rect">
            <a:avLst/>
          </a:prstGeom>
        </p:spPr>
      </p:pic>
      <p:pic>
        <p:nvPicPr>
          <p:cNvPr id="11" name="Imagen 10"/>
          <p:cNvPicPr>
            <a:picLocks noChangeAspect="1"/>
          </p:cNvPicPr>
          <p:nvPr/>
        </p:nvPicPr>
        <p:blipFill>
          <a:blip r:embed="rId7"/>
          <a:stretch>
            <a:fillRect/>
          </a:stretch>
        </p:blipFill>
        <p:spPr>
          <a:xfrm>
            <a:off x="9850932" y="4516933"/>
            <a:ext cx="2341067" cy="2341067"/>
          </a:xfrm>
          <a:prstGeom prst="rect">
            <a:avLst/>
          </a:prstGeom>
        </p:spPr>
      </p:pic>
      <p:sp>
        <p:nvSpPr>
          <p:cNvPr id="12" name="CuadroTexto 11"/>
          <p:cNvSpPr txBox="1"/>
          <p:nvPr/>
        </p:nvSpPr>
        <p:spPr>
          <a:xfrm>
            <a:off x="8435662" y="2047741"/>
            <a:ext cx="2485623" cy="2308324"/>
          </a:xfrm>
          <a:prstGeom prst="rect">
            <a:avLst/>
          </a:prstGeom>
          <a:noFill/>
        </p:spPr>
        <p:txBody>
          <a:bodyPr wrap="square" rtlCol="0">
            <a:spAutoFit/>
          </a:bodyPr>
          <a:lstStyle/>
          <a:p>
            <a:pPr algn="ctr"/>
            <a:r>
              <a:rPr lang="es-MX" sz="2400" dirty="0">
                <a:latin typeface="Amazone BT" panose="03020702040507090A04" pitchFamily="66" charset="0"/>
              </a:rPr>
              <a:t>Qué bonito sería que </a:t>
            </a:r>
            <a:r>
              <a:rPr lang="es-MX" sz="2400" dirty="0" smtClean="0">
                <a:latin typeface="Amazone BT" panose="03020702040507090A04" pitchFamily="66" charset="0"/>
              </a:rPr>
              <a:t>las personas volvieran a conversar frente a frente y no por medio de mensajes de texto.</a:t>
            </a:r>
            <a:endParaRPr lang="es-MX" sz="2400" dirty="0">
              <a:latin typeface="Amazone BT" panose="03020702040507090A04" pitchFamily="66" charset="0"/>
            </a:endParaRPr>
          </a:p>
        </p:txBody>
      </p:sp>
      <p:pic>
        <p:nvPicPr>
          <p:cNvPr id="14" name="Imagen 13"/>
          <p:cNvPicPr>
            <a:picLocks noChangeAspect="1"/>
          </p:cNvPicPr>
          <p:nvPr/>
        </p:nvPicPr>
        <p:blipFill>
          <a:blip r:embed="rId8"/>
          <a:stretch>
            <a:fillRect/>
          </a:stretch>
        </p:blipFill>
        <p:spPr>
          <a:xfrm>
            <a:off x="2251669" y="495836"/>
            <a:ext cx="2024047" cy="1871634"/>
          </a:xfrm>
          <a:prstGeom prst="rect">
            <a:avLst/>
          </a:prstGeom>
        </p:spPr>
      </p:pic>
    </p:spTree>
    <p:extLst>
      <p:ext uri="{BB962C8B-B14F-4D97-AF65-F5344CB8AC3E}">
        <p14:creationId xmlns:p14="http://schemas.microsoft.com/office/powerpoint/2010/main" val="3793928658"/>
      </p:ext>
    </p:extLst>
  </p:cSld>
  <p:clrMapOvr>
    <a:masterClrMapping/>
  </p:clrMapOvr>
  <mc:AlternateContent xmlns:mc="http://schemas.openxmlformats.org/markup-compatibility/2006" xmlns:p14="http://schemas.microsoft.com/office/powerpoint/2010/main">
    <mc:Choice Requires="p14">
      <p:transition spd="slow" p14:dur="4000" advClick="0" advTm="17000">
        <p14:prism isContent="1"/>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500"/>
                                        <p:tgtEl>
                                          <p:spTgt spid="14"/>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500"/>
                                        <p:tgtEl>
                                          <p:spTgt spid="5"/>
                                        </p:tgtEl>
                                      </p:cBhvr>
                                    </p:animEffect>
                                  </p:childTnLst>
                                </p:cTn>
                              </p:par>
                            </p:childTnLst>
                          </p:cTn>
                        </p:par>
                        <p:par>
                          <p:cTn id="15" fill="hold">
                            <p:stCondLst>
                              <p:cond delay="3500"/>
                            </p:stCondLst>
                            <p:childTnLst>
                              <p:par>
                                <p:cTn id="16" presetID="6" presetClass="entr" presetSubtype="32"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circle(out)">
                                      <p:cBhvr>
                                        <p:cTn id="18" dur="2000"/>
                                        <p:tgtEl>
                                          <p:spTgt spid="13"/>
                                        </p:tgtEl>
                                      </p:cBhvr>
                                    </p:animEffect>
                                  </p:childTnLst>
                                </p:cTn>
                              </p:par>
                            </p:childTnLst>
                          </p:cTn>
                        </p:par>
                        <p:par>
                          <p:cTn id="19" fill="hold">
                            <p:stCondLst>
                              <p:cond delay="5500"/>
                            </p:stCondLst>
                            <p:childTnLst>
                              <p:par>
                                <p:cTn id="20" presetID="6" presetClass="entr" presetSubtype="32"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par>
                          <p:cTn id="23" fill="hold">
                            <p:stCondLst>
                              <p:cond delay="7500"/>
                            </p:stCondLst>
                            <p:childTnLst>
                              <p:par>
                                <p:cTn id="24" presetID="22" presetClass="entr" presetSubtype="4"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1500"/>
                                        <p:tgtEl>
                                          <p:spTgt spid="10"/>
                                        </p:tgtEl>
                                      </p:cBhvr>
                                    </p:animEffect>
                                  </p:childTnLst>
                                </p:cTn>
                              </p:par>
                              <p:par>
                                <p:cTn id="27" presetID="22" presetClass="entr" presetSubtype="4"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14" name="Imagen 13"/>
          <p:cNvPicPr>
            <a:picLocks noChangeAspect="1"/>
          </p:cNvPicPr>
          <p:nvPr/>
        </p:nvPicPr>
        <p:blipFill>
          <a:blip r:embed="rId3"/>
          <a:stretch>
            <a:fillRect/>
          </a:stretch>
        </p:blipFill>
        <p:spPr>
          <a:xfrm>
            <a:off x="7878303" y="759240"/>
            <a:ext cx="3523793" cy="5236918"/>
          </a:xfrm>
          <a:prstGeom prst="rect">
            <a:avLst/>
          </a:prstGeom>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6305" y="927277"/>
            <a:ext cx="3984494" cy="519650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n 10"/>
          <p:cNvPicPr>
            <a:picLocks noChangeAspect="1"/>
          </p:cNvPicPr>
          <p:nvPr/>
        </p:nvPicPr>
        <p:blipFill>
          <a:blip r:embed="rId5"/>
          <a:stretch>
            <a:fillRect/>
          </a:stretch>
        </p:blipFill>
        <p:spPr>
          <a:xfrm>
            <a:off x="9850933" y="0"/>
            <a:ext cx="2341067" cy="2341067"/>
          </a:xfrm>
          <a:prstGeom prst="rect">
            <a:avLst/>
          </a:prstGeom>
        </p:spPr>
      </p:pic>
      <p:pic>
        <p:nvPicPr>
          <p:cNvPr id="12" name="Imagen 11"/>
          <p:cNvPicPr>
            <a:picLocks noChangeAspect="1"/>
          </p:cNvPicPr>
          <p:nvPr/>
        </p:nvPicPr>
        <p:blipFill>
          <a:blip r:embed="rId6"/>
          <a:stretch>
            <a:fillRect/>
          </a:stretch>
        </p:blipFill>
        <p:spPr>
          <a:xfrm>
            <a:off x="9850933" y="4516933"/>
            <a:ext cx="2341067" cy="2341067"/>
          </a:xfrm>
          <a:prstGeom prst="rect">
            <a:avLst/>
          </a:prstGeom>
        </p:spPr>
      </p:pic>
      <p:sp>
        <p:nvSpPr>
          <p:cNvPr id="13" name="CuadroTexto 12"/>
          <p:cNvSpPr txBox="1"/>
          <p:nvPr/>
        </p:nvSpPr>
        <p:spPr>
          <a:xfrm>
            <a:off x="8229600" y="1996225"/>
            <a:ext cx="2756079" cy="2677656"/>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el </a:t>
            </a:r>
            <a:r>
              <a:rPr lang="es-MX" sz="2400" dirty="0">
                <a:latin typeface="Amazone BT" panose="03020702040507090A04" pitchFamily="66" charset="0"/>
              </a:rPr>
              <a:t>matrimonio fuese para toda la </a:t>
            </a:r>
            <a:r>
              <a:rPr lang="es-MX" sz="2400" dirty="0" smtClean="0">
                <a:latin typeface="Amazone BT" panose="03020702040507090A04" pitchFamily="66" charset="0"/>
              </a:rPr>
              <a:t>vida, que el amor en la pareja fuese más fuerte que las dificultades que se presenten.</a:t>
            </a:r>
            <a:endParaRPr lang="es-MX" sz="2400" dirty="0">
              <a:latin typeface="Amazone BT" panose="03020702040507090A04" pitchFamily="66" charset="0"/>
            </a:endParaRPr>
          </a:p>
        </p:txBody>
      </p:sp>
      <p:pic>
        <p:nvPicPr>
          <p:cNvPr id="17" name="Imagen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05783" y="5880248"/>
            <a:ext cx="4011018" cy="729276"/>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2049210468"/>
      </p:ext>
    </p:extLst>
  </p:cSld>
  <p:clrMapOvr>
    <a:masterClrMapping/>
  </p:clrMapOvr>
  <mc:AlternateContent xmlns:mc="http://schemas.openxmlformats.org/markup-compatibility/2006" xmlns:p14="http://schemas.microsoft.com/office/powerpoint/2010/main">
    <mc:Choice Requires="p14">
      <p:transition spd="slow" p14:dur="4000" advClick="0" advTm="17000">
        <p14:prism isContent="1"/>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2000"/>
                                        <p:tgtEl>
                                          <p:spTgt spid="3"/>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500"/>
                                        <p:tgtEl>
                                          <p:spTgt spid="17"/>
                                        </p:tgtEl>
                                      </p:cBhvr>
                                    </p:animEffect>
                                  </p:childTnLst>
                                </p:cTn>
                              </p:par>
                            </p:childTnLst>
                          </p:cTn>
                        </p:par>
                        <p:par>
                          <p:cTn id="12" fill="hold">
                            <p:stCondLst>
                              <p:cond delay="3500"/>
                            </p:stCondLst>
                            <p:childTnLst>
                              <p:par>
                                <p:cTn id="13" presetID="6" presetClass="entr" presetSubtype="32"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circle(out)">
                                      <p:cBhvr>
                                        <p:cTn id="15" dur="2000"/>
                                        <p:tgtEl>
                                          <p:spTgt spid="14"/>
                                        </p:tgtEl>
                                      </p:cBhvr>
                                    </p:animEffect>
                                  </p:childTnLst>
                                </p:cTn>
                              </p:par>
                            </p:childTnLst>
                          </p:cTn>
                        </p:par>
                        <p:par>
                          <p:cTn id="16" fill="hold">
                            <p:stCondLst>
                              <p:cond delay="55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500"/>
                                        <p:tgtEl>
                                          <p:spTgt spid="13"/>
                                        </p:tgtEl>
                                      </p:cBhvr>
                                    </p:animEffect>
                                    <p:anim calcmode="lin" valueType="num">
                                      <p:cBhvr>
                                        <p:cTn id="20" dur="1500" fill="hold"/>
                                        <p:tgtEl>
                                          <p:spTgt spid="13"/>
                                        </p:tgtEl>
                                        <p:attrNameLst>
                                          <p:attrName>ppt_x</p:attrName>
                                        </p:attrNameLst>
                                      </p:cBhvr>
                                      <p:tavLst>
                                        <p:tav tm="0">
                                          <p:val>
                                            <p:strVal val="#ppt_x"/>
                                          </p:val>
                                        </p:tav>
                                        <p:tav tm="100000">
                                          <p:val>
                                            <p:strVal val="#ppt_x"/>
                                          </p:val>
                                        </p:tav>
                                      </p:tavLst>
                                    </p:anim>
                                    <p:anim calcmode="lin" valueType="num">
                                      <p:cBhvr>
                                        <p:cTn id="21" dur="1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7000"/>
                            </p:stCondLst>
                            <p:childTnLst>
                              <p:par>
                                <p:cTn id="23" presetID="22" presetClass="entr" presetSubtype="4"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1500"/>
                                        <p:tgtEl>
                                          <p:spTgt spid="11"/>
                                        </p:tgtEl>
                                      </p:cBhvr>
                                    </p:animEffect>
                                  </p:childTnLst>
                                </p:cTn>
                              </p:par>
                              <p:par>
                                <p:cTn id="26" presetID="22" presetClass="entr" presetSubtype="4"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9" name="Imagen 8"/>
          <p:cNvPicPr>
            <a:picLocks noChangeAspect="1"/>
          </p:cNvPicPr>
          <p:nvPr/>
        </p:nvPicPr>
        <p:blipFill>
          <a:blip r:embed="rId3"/>
          <a:stretch>
            <a:fillRect/>
          </a:stretch>
        </p:blipFill>
        <p:spPr>
          <a:xfrm>
            <a:off x="7907628" y="746118"/>
            <a:ext cx="3597957" cy="5347138"/>
          </a:xfrm>
          <a:prstGeom prst="rect">
            <a:avLst/>
          </a:prstGeom>
        </p:spPr>
      </p:pic>
      <p:pic>
        <p:nvPicPr>
          <p:cNvPr id="3" name="Imagen 2"/>
          <p:cNvPicPr>
            <a:picLocks noChangeAspect="1"/>
          </p:cNvPicPr>
          <p:nvPr/>
        </p:nvPicPr>
        <p:blipFill rotWithShape="1">
          <a:blip r:embed="rId4">
            <a:extLst>
              <a:ext uri="{28A0092B-C50C-407E-A947-70E740481C1C}">
                <a14:useLocalDpi xmlns:a14="http://schemas.microsoft.com/office/drawing/2010/main" val="0"/>
              </a:ext>
            </a:extLst>
          </a:blip>
          <a:srcRect r="15852"/>
          <a:stretch/>
        </p:blipFill>
        <p:spPr>
          <a:xfrm>
            <a:off x="1639911" y="991673"/>
            <a:ext cx="5469228" cy="4874654"/>
          </a:xfrm>
          <a:prstGeom prst="rect">
            <a:avLst/>
          </a:prstGeom>
          <a:ln>
            <a:noFill/>
          </a:ln>
          <a:effectLst>
            <a:outerShdw blurRad="292100" dist="139700" dir="2700000" algn="tl" rotWithShape="0">
              <a:srgbClr val="333333">
                <a:alpha val="65000"/>
              </a:srgbClr>
            </a:outerShdw>
          </a:effectLst>
        </p:spPr>
      </p:pic>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0732" y="77272"/>
            <a:ext cx="3979653" cy="3644693"/>
          </a:xfrm>
          <a:prstGeom prst="rect">
            <a:avLst/>
          </a:prstGeom>
          <a:effectLst>
            <a:outerShdw blurRad="50800" dist="38100" dir="5400000" algn="t" rotWithShape="0">
              <a:prstClr val="black">
                <a:alpha val="40000"/>
              </a:prstClr>
            </a:outerShdw>
          </a:effectLst>
        </p:spPr>
      </p:pic>
      <p:pic>
        <p:nvPicPr>
          <p:cNvPr id="6" name="Imagen 5"/>
          <p:cNvPicPr>
            <a:picLocks noChangeAspect="1"/>
          </p:cNvPicPr>
          <p:nvPr/>
        </p:nvPicPr>
        <p:blipFill>
          <a:blip r:embed="rId6"/>
          <a:stretch>
            <a:fillRect/>
          </a:stretch>
        </p:blipFill>
        <p:spPr>
          <a:xfrm>
            <a:off x="9850933" y="0"/>
            <a:ext cx="2341067" cy="2341067"/>
          </a:xfrm>
          <a:prstGeom prst="rect">
            <a:avLst/>
          </a:prstGeom>
        </p:spPr>
      </p:pic>
      <p:pic>
        <p:nvPicPr>
          <p:cNvPr id="7" name="Imagen 6"/>
          <p:cNvPicPr>
            <a:picLocks noChangeAspect="1"/>
          </p:cNvPicPr>
          <p:nvPr/>
        </p:nvPicPr>
        <p:blipFill>
          <a:blip r:embed="rId7"/>
          <a:stretch>
            <a:fillRect/>
          </a:stretch>
        </p:blipFill>
        <p:spPr>
          <a:xfrm>
            <a:off x="9850932" y="4516933"/>
            <a:ext cx="2341067" cy="2341067"/>
          </a:xfrm>
          <a:prstGeom prst="rect">
            <a:avLst/>
          </a:prstGeom>
        </p:spPr>
      </p:pic>
      <p:sp>
        <p:nvSpPr>
          <p:cNvPr id="8" name="CuadroTexto 7"/>
          <p:cNvSpPr txBox="1"/>
          <p:nvPr/>
        </p:nvSpPr>
        <p:spPr>
          <a:xfrm>
            <a:off x="8281115" y="1867437"/>
            <a:ext cx="2833353" cy="2677656"/>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los </a:t>
            </a:r>
            <a:r>
              <a:rPr lang="es-MX" sz="2400" dirty="0">
                <a:latin typeface="Amazone BT" panose="03020702040507090A04" pitchFamily="66" charset="0"/>
              </a:rPr>
              <a:t>niños volvieran a jugar a la ronda </a:t>
            </a:r>
            <a:r>
              <a:rPr lang="es-MX" sz="2400" dirty="0" smtClean="0">
                <a:latin typeface="Amazone BT" panose="03020702040507090A04" pitchFamily="66" charset="0"/>
              </a:rPr>
              <a:t>y </a:t>
            </a:r>
            <a:r>
              <a:rPr lang="es-MX" sz="2400" dirty="0">
                <a:latin typeface="Amazone BT" panose="03020702040507090A04" pitchFamily="66" charset="0"/>
              </a:rPr>
              <a:t>al </a:t>
            </a:r>
            <a:r>
              <a:rPr lang="es-MX" sz="2400" dirty="0" smtClean="0">
                <a:latin typeface="Amazone BT" panose="03020702040507090A04" pitchFamily="66" charset="0"/>
              </a:rPr>
              <a:t>trompo </a:t>
            </a:r>
            <a:r>
              <a:rPr lang="es-MX" sz="2400" dirty="0">
                <a:latin typeface="Amazone BT" panose="03020702040507090A04" pitchFamily="66" charset="0"/>
              </a:rPr>
              <a:t>en las calles de su vecindario, </a:t>
            </a:r>
            <a:r>
              <a:rPr lang="es-MX" sz="2400" dirty="0" smtClean="0">
                <a:latin typeface="Amazone BT" panose="03020702040507090A04" pitchFamily="66" charset="0"/>
              </a:rPr>
              <a:t>corriendo felices, brincando, respirando </a:t>
            </a:r>
            <a:r>
              <a:rPr lang="es-MX" sz="2400" dirty="0">
                <a:latin typeface="Amazone BT" panose="03020702040507090A04" pitchFamily="66" charset="0"/>
              </a:rPr>
              <a:t>aire puro.</a:t>
            </a:r>
          </a:p>
        </p:txBody>
      </p:sp>
    </p:spTree>
    <p:extLst>
      <p:ext uri="{BB962C8B-B14F-4D97-AF65-F5344CB8AC3E}">
        <p14:creationId xmlns:p14="http://schemas.microsoft.com/office/powerpoint/2010/main" val="2398834085"/>
      </p:ext>
    </p:extLst>
  </p:cSld>
  <p:clrMapOvr>
    <a:masterClrMapping/>
  </p:clrMapOvr>
  <mc:AlternateContent xmlns:mc="http://schemas.openxmlformats.org/markup-compatibility/2006" xmlns:p14="http://schemas.microsoft.com/office/powerpoint/2010/main">
    <mc:Choice Requires="p14">
      <p:transition spd="slow" p14:dur="4000" advClick="0" advTm="17000">
        <p14:prism isContent="1"/>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1500"/>
                                        <p:tgtEl>
                                          <p:spTgt spid="4"/>
                                        </p:tgtEl>
                                      </p:cBhvr>
                                    </p:animEffect>
                                  </p:childTnLst>
                                </p:cTn>
                              </p:par>
                            </p:childTnLst>
                          </p:cTn>
                        </p:par>
                        <p:par>
                          <p:cTn id="12" fill="hold">
                            <p:stCondLst>
                              <p:cond delay="3500"/>
                            </p:stCondLst>
                            <p:childTnLst>
                              <p:par>
                                <p:cTn id="13" presetID="6" presetClass="entr" presetSubtype="32"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ircle(out)">
                                      <p:cBhvr>
                                        <p:cTn id="15" dur="2000"/>
                                        <p:tgtEl>
                                          <p:spTgt spid="9"/>
                                        </p:tgtEl>
                                      </p:cBhvr>
                                    </p:animEffect>
                                  </p:childTnLst>
                                </p:cTn>
                              </p:par>
                            </p:childTnLst>
                          </p:cTn>
                        </p:par>
                        <p:par>
                          <p:cTn id="16" fill="hold">
                            <p:stCondLst>
                              <p:cond delay="5500"/>
                            </p:stCondLst>
                            <p:childTnLst>
                              <p:par>
                                <p:cTn id="17" presetID="21"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2000"/>
                                        <p:tgtEl>
                                          <p:spTgt spid="8"/>
                                        </p:tgtEl>
                                      </p:cBhvr>
                                    </p:animEffect>
                                  </p:childTnLst>
                                </p:cTn>
                              </p:par>
                            </p:childTnLst>
                          </p:cTn>
                        </p:par>
                        <p:par>
                          <p:cTn id="20" fill="hold">
                            <p:stCondLst>
                              <p:cond delay="7500"/>
                            </p:stCondLst>
                            <p:childTnLst>
                              <p:par>
                                <p:cTn id="21" presetID="2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1500"/>
                                        <p:tgtEl>
                                          <p:spTgt spid="6"/>
                                        </p:tgtEl>
                                      </p:cBhvr>
                                    </p:animEffect>
                                  </p:childTnLst>
                                </p:cTn>
                              </p:par>
                              <p:par>
                                <p:cTn id="24" presetID="2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Imagen 8"/>
          <p:cNvPicPr>
            <a:picLocks noChangeAspect="1"/>
          </p:cNvPicPr>
          <p:nvPr/>
        </p:nvPicPr>
        <p:blipFill>
          <a:blip r:embed="rId3"/>
          <a:stretch>
            <a:fillRect/>
          </a:stretch>
        </p:blipFill>
        <p:spPr>
          <a:xfrm>
            <a:off x="7791718" y="514778"/>
            <a:ext cx="3721995" cy="5531478"/>
          </a:xfrm>
          <a:prstGeom prst="rect">
            <a:avLst/>
          </a:prstGeom>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626" y="653792"/>
            <a:ext cx="4539374" cy="5550416"/>
          </a:xfrm>
          <a:prstGeom prst="rect">
            <a:avLst/>
          </a:prstGeom>
          <a:ln>
            <a:noFill/>
          </a:ln>
          <a:effectLst>
            <a:outerShdw blurRad="190500" algn="tl" rotWithShape="0">
              <a:srgbClr val="000000">
                <a:alpha val="70000"/>
              </a:srgbClr>
            </a:outerShdw>
          </a:effectLst>
        </p:spPr>
      </p:pic>
      <p:pic>
        <p:nvPicPr>
          <p:cNvPr id="6" name="Imagen 5"/>
          <p:cNvPicPr>
            <a:picLocks noChangeAspect="1"/>
          </p:cNvPicPr>
          <p:nvPr/>
        </p:nvPicPr>
        <p:blipFill>
          <a:blip r:embed="rId5"/>
          <a:stretch>
            <a:fillRect/>
          </a:stretch>
        </p:blipFill>
        <p:spPr>
          <a:xfrm>
            <a:off x="9850933" y="0"/>
            <a:ext cx="2341067" cy="2341067"/>
          </a:xfrm>
          <a:prstGeom prst="rect">
            <a:avLst/>
          </a:prstGeom>
        </p:spPr>
      </p:pic>
      <p:pic>
        <p:nvPicPr>
          <p:cNvPr id="7" name="Imagen 6"/>
          <p:cNvPicPr>
            <a:picLocks noChangeAspect="1"/>
          </p:cNvPicPr>
          <p:nvPr/>
        </p:nvPicPr>
        <p:blipFill>
          <a:blip r:embed="rId6"/>
          <a:stretch>
            <a:fillRect/>
          </a:stretch>
        </p:blipFill>
        <p:spPr>
          <a:xfrm>
            <a:off x="9850932" y="4516933"/>
            <a:ext cx="2341067" cy="2341067"/>
          </a:xfrm>
          <a:prstGeom prst="rect">
            <a:avLst/>
          </a:prstGeom>
        </p:spPr>
      </p:pic>
      <p:sp>
        <p:nvSpPr>
          <p:cNvPr id="8" name="CuadroTexto 7"/>
          <p:cNvSpPr txBox="1"/>
          <p:nvPr/>
        </p:nvSpPr>
        <p:spPr>
          <a:xfrm>
            <a:off x="8216720" y="1725769"/>
            <a:ext cx="2858977" cy="2954655"/>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los </a:t>
            </a:r>
            <a:r>
              <a:rPr lang="es-MX" sz="2400" dirty="0">
                <a:latin typeface="Amazone BT" panose="03020702040507090A04" pitchFamily="66" charset="0"/>
              </a:rPr>
              <a:t>padres </a:t>
            </a:r>
            <a:r>
              <a:rPr lang="es-MX" sz="2400" dirty="0" smtClean="0">
                <a:latin typeface="Amazone BT" panose="03020702040507090A04" pitchFamily="66" charset="0"/>
              </a:rPr>
              <a:t>no temieran por </a:t>
            </a:r>
            <a:r>
              <a:rPr lang="es-MX" sz="2400" dirty="0">
                <a:latin typeface="Amazone BT" panose="03020702040507090A04" pitchFamily="66" charset="0"/>
              </a:rPr>
              <a:t>sus hijos, </a:t>
            </a:r>
            <a:r>
              <a:rPr lang="es-MX" sz="2400" dirty="0" smtClean="0">
                <a:latin typeface="Amazone BT" panose="03020702040507090A04" pitchFamily="66" charset="0"/>
              </a:rPr>
              <a:t>a </a:t>
            </a:r>
            <a:r>
              <a:rPr lang="es-MX" sz="2400" dirty="0">
                <a:latin typeface="Amazone BT" panose="03020702040507090A04" pitchFamily="66" charset="0"/>
              </a:rPr>
              <a:t>que allá afuera, los asechen </a:t>
            </a:r>
            <a:r>
              <a:rPr lang="es-MX" sz="2400" dirty="0" smtClean="0">
                <a:latin typeface="Amazone BT" panose="03020702040507090A04" pitchFamily="66" charset="0"/>
              </a:rPr>
              <a:t>pedófilos</a:t>
            </a:r>
            <a:r>
              <a:rPr lang="es-MX" sz="2400" dirty="0">
                <a:latin typeface="Amazone BT" panose="03020702040507090A04" pitchFamily="66" charset="0"/>
              </a:rPr>
              <a:t>, </a:t>
            </a:r>
            <a:r>
              <a:rPr lang="es-MX" sz="2400" dirty="0" smtClean="0">
                <a:latin typeface="Amazone BT" panose="03020702040507090A04" pitchFamily="66" charset="0"/>
              </a:rPr>
              <a:t>secuestradores o traficantes  de </a:t>
            </a:r>
            <a:r>
              <a:rPr lang="es-MX" sz="2400" dirty="0">
                <a:latin typeface="Amazone BT" panose="03020702040507090A04" pitchFamily="66" charset="0"/>
              </a:rPr>
              <a:t>órganos…</a:t>
            </a:r>
          </a:p>
          <a:p>
            <a:endParaRPr lang="es-MX" dirty="0"/>
          </a:p>
        </p:txBody>
      </p:sp>
      <p:pic>
        <p:nvPicPr>
          <p:cNvPr id="11" name="Imagen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53837" y="37365"/>
            <a:ext cx="4532670" cy="1133168"/>
          </a:xfrm>
          <a:prstGeom prst="rect">
            <a:avLst/>
          </a:prstGeom>
        </p:spPr>
      </p:pic>
      <p:pic>
        <p:nvPicPr>
          <p:cNvPr id="13" name="Imagen 12"/>
          <p:cNvPicPr>
            <a:picLocks noChangeAspect="1"/>
          </p:cNvPicPr>
          <p:nvPr/>
        </p:nvPicPr>
        <p:blipFill rotWithShape="1">
          <a:blip r:embed="rId8">
            <a:extLst>
              <a:ext uri="{28A0092B-C50C-407E-A947-70E740481C1C}">
                <a14:useLocalDpi xmlns:a14="http://schemas.microsoft.com/office/drawing/2010/main" val="0"/>
              </a:ext>
            </a:extLst>
          </a:blip>
          <a:srcRect b="17857"/>
          <a:stretch/>
        </p:blipFill>
        <p:spPr>
          <a:xfrm>
            <a:off x="5988728" y="4419965"/>
            <a:ext cx="2922543" cy="2400670"/>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1645051469"/>
      </p:ext>
    </p:extLst>
  </p:cSld>
  <p:clrMapOvr>
    <a:masterClrMapping/>
  </p:clrMapOvr>
  <mc:AlternateContent xmlns:mc="http://schemas.openxmlformats.org/markup-compatibility/2006" xmlns:p14="http://schemas.microsoft.com/office/powerpoint/2010/main">
    <mc:Choice Requires="p14">
      <p:transition spd="slow" p14:dur="4000" advClick="0" advTm="18000">
        <p14:prism isContent="1"/>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1"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1500"/>
                                        <p:tgtEl>
                                          <p:spTgt spid="11"/>
                                        </p:tgtEl>
                                      </p:cBhvr>
                                    </p:animEffect>
                                  </p:childTnLst>
                                </p:cTn>
                              </p:par>
                            </p:childTnLst>
                          </p:cTn>
                        </p:par>
                        <p:par>
                          <p:cTn id="15" fill="hold">
                            <p:stCondLst>
                              <p:cond delay="3500"/>
                            </p:stCondLst>
                            <p:childTnLst>
                              <p:par>
                                <p:cTn id="16" presetID="22" presetClass="entr" presetSubtype="4"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down)">
                                      <p:cBhvr>
                                        <p:cTn id="18" dur="1500"/>
                                        <p:tgtEl>
                                          <p:spTgt spid="13"/>
                                        </p:tgtEl>
                                      </p:cBhvr>
                                    </p:animEffect>
                                  </p:childTnLst>
                                </p:cTn>
                              </p:par>
                            </p:childTnLst>
                          </p:cTn>
                        </p:par>
                        <p:par>
                          <p:cTn id="19" fill="hold">
                            <p:stCondLst>
                              <p:cond delay="5000"/>
                            </p:stCondLst>
                            <p:childTnLst>
                              <p:par>
                                <p:cTn id="20" presetID="6" presetClass="entr" presetSubtype="3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2000"/>
                                        <p:tgtEl>
                                          <p:spTgt spid="9"/>
                                        </p:tgtEl>
                                      </p:cBhvr>
                                    </p:animEffect>
                                  </p:childTnLst>
                                </p:cTn>
                              </p:par>
                            </p:childTnLst>
                          </p:cTn>
                        </p:par>
                        <p:par>
                          <p:cTn id="23" fill="hold">
                            <p:stCondLst>
                              <p:cond delay="7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 by="(-#ppt_w*2)" calcmode="lin" valueType="num">
                                      <p:cBhvr rctx="PPT">
                                        <p:cTn id="26" dur="375" autoRev="1" fill="hold">
                                          <p:stCondLst>
                                            <p:cond delay="0"/>
                                          </p:stCondLst>
                                        </p:cTn>
                                        <p:tgtEl>
                                          <p:spTgt spid="8"/>
                                        </p:tgtEl>
                                        <p:attrNameLst>
                                          <p:attrName>ppt_w</p:attrName>
                                        </p:attrNameLst>
                                      </p:cBhvr>
                                    </p:anim>
                                    <p:anim by="(#ppt_w*0.50)" calcmode="lin" valueType="num">
                                      <p:cBhvr>
                                        <p:cTn id="27" dur="375" decel="50000" autoRev="1" fill="hold">
                                          <p:stCondLst>
                                            <p:cond delay="0"/>
                                          </p:stCondLst>
                                        </p:cTn>
                                        <p:tgtEl>
                                          <p:spTgt spid="8"/>
                                        </p:tgtEl>
                                        <p:attrNameLst>
                                          <p:attrName>ppt_x</p:attrName>
                                        </p:attrNameLst>
                                      </p:cBhvr>
                                    </p:anim>
                                    <p:anim from="(-#ppt_h/2)" to="(#ppt_y)" calcmode="lin" valueType="num">
                                      <p:cBhvr>
                                        <p:cTn id="28" dur="750" fill="hold">
                                          <p:stCondLst>
                                            <p:cond delay="0"/>
                                          </p:stCondLst>
                                        </p:cTn>
                                        <p:tgtEl>
                                          <p:spTgt spid="8"/>
                                        </p:tgtEl>
                                        <p:attrNameLst>
                                          <p:attrName>ppt_y</p:attrName>
                                        </p:attrNameLst>
                                      </p:cBhvr>
                                    </p:anim>
                                    <p:animRot by="21600000">
                                      <p:cBhvr>
                                        <p:cTn id="29" dur="750" fill="hold">
                                          <p:stCondLst>
                                            <p:cond delay="0"/>
                                          </p:stCondLst>
                                        </p:cTn>
                                        <p:tgtEl>
                                          <p:spTgt spid="8"/>
                                        </p:tgtEl>
                                        <p:attrNameLst>
                                          <p:attrName>r</p:attrName>
                                        </p:attrNameLst>
                                      </p:cBhvr>
                                    </p:animRot>
                                  </p:childTnLst>
                                </p:cTn>
                              </p:par>
                            </p:childTnLst>
                          </p:cTn>
                        </p:par>
                        <p:par>
                          <p:cTn id="30" fill="hold">
                            <p:stCondLst>
                              <p:cond delay="16600"/>
                            </p:stCondLst>
                            <p:childTnLst>
                              <p:par>
                                <p:cTn id="31" presetID="22" presetClass="entr" presetSubtype="4"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1500"/>
                                        <p:tgtEl>
                                          <p:spTgt spid="6"/>
                                        </p:tgtEl>
                                      </p:cBhvr>
                                    </p:animEffect>
                                  </p:childTnLst>
                                </p:cTn>
                              </p:par>
                              <p:par>
                                <p:cTn id="34" presetID="22" presetClass="entr" presetSubtype="4"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down)">
                                      <p:cBhvr>
                                        <p:cTn id="36"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pic>
        <p:nvPicPr>
          <p:cNvPr id="8" name="Imagen 7"/>
          <p:cNvPicPr>
            <a:picLocks noChangeAspect="1"/>
          </p:cNvPicPr>
          <p:nvPr/>
        </p:nvPicPr>
        <p:blipFill>
          <a:blip r:embed="rId3"/>
          <a:stretch>
            <a:fillRect/>
          </a:stretch>
        </p:blipFill>
        <p:spPr>
          <a:xfrm>
            <a:off x="7901550" y="810541"/>
            <a:ext cx="3523793" cy="5236918"/>
          </a:xfrm>
          <a:prstGeom prst="rect">
            <a:avLst/>
          </a:prstGeom>
        </p:spPr>
      </p:pic>
      <p:pic>
        <p:nvPicPr>
          <p:cNvPr id="3" name="Imagen 2"/>
          <p:cNvPicPr>
            <a:picLocks noChangeAspect="1"/>
          </p:cNvPicPr>
          <p:nvPr/>
        </p:nvPicPr>
        <p:blipFill>
          <a:blip r:embed="rId4"/>
          <a:stretch>
            <a:fillRect/>
          </a:stretch>
        </p:blipFill>
        <p:spPr>
          <a:xfrm>
            <a:off x="1957588" y="564413"/>
            <a:ext cx="4600305" cy="5729174"/>
          </a:xfrm>
          <a:prstGeom prst="rect">
            <a:avLst/>
          </a:prstGeom>
          <a:effectLst>
            <a:softEdge rad="635000"/>
          </a:effectLst>
        </p:spPr>
      </p:pic>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90187" y="3562350"/>
            <a:ext cx="2314575" cy="3295650"/>
          </a:xfrm>
          <a:prstGeom prst="rect">
            <a:avLst/>
          </a:prstGeom>
        </p:spPr>
      </p:pic>
      <p:pic>
        <p:nvPicPr>
          <p:cNvPr id="5" name="Imagen 4"/>
          <p:cNvPicPr>
            <a:picLocks noChangeAspect="1"/>
          </p:cNvPicPr>
          <p:nvPr/>
        </p:nvPicPr>
        <p:blipFill>
          <a:blip r:embed="rId6"/>
          <a:stretch>
            <a:fillRect/>
          </a:stretch>
        </p:blipFill>
        <p:spPr>
          <a:xfrm>
            <a:off x="9850933" y="0"/>
            <a:ext cx="2341067" cy="2341067"/>
          </a:xfrm>
          <a:prstGeom prst="rect">
            <a:avLst/>
          </a:prstGeom>
        </p:spPr>
      </p:pic>
      <p:pic>
        <p:nvPicPr>
          <p:cNvPr id="6" name="Imagen 5"/>
          <p:cNvPicPr>
            <a:picLocks noChangeAspect="1"/>
          </p:cNvPicPr>
          <p:nvPr/>
        </p:nvPicPr>
        <p:blipFill>
          <a:blip r:embed="rId7"/>
          <a:stretch>
            <a:fillRect/>
          </a:stretch>
        </p:blipFill>
        <p:spPr>
          <a:xfrm>
            <a:off x="9850932" y="4516933"/>
            <a:ext cx="2341067" cy="2341067"/>
          </a:xfrm>
          <a:prstGeom prst="rect">
            <a:avLst/>
          </a:prstGeom>
        </p:spPr>
      </p:pic>
      <p:sp>
        <p:nvSpPr>
          <p:cNvPr id="7" name="CuadroTexto 6"/>
          <p:cNvSpPr txBox="1"/>
          <p:nvPr/>
        </p:nvSpPr>
        <p:spPr>
          <a:xfrm>
            <a:off x="8293995" y="2021983"/>
            <a:ext cx="2691684" cy="2767807"/>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fueran </a:t>
            </a:r>
            <a:r>
              <a:rPr lang="es-MX" sz="2400" dirty="0">
                <a:latin typeface="Amazone BT" panose="03020702040507090A04" pitchFamily="66" charset="0"/>
              </a:rPr>
              <a:t>las damas recatadas, femeninas, delicadas, </a:t>
            </a:r>
            <a:r>
              <a:rPr lang="es-MX" sz="2400" dirty="0" smtClean="0">
                <a:latin typeface="Amazone BT" panose="03020702040507090A04" pitchFamily="66" charset="0"/>
              </a:rPr>
              <a:t>que ser moderna no quiere decir olvidarse del pudor.</a:t>
            </a:r>
            <a:endParaRPr lang="es-MX" sz="2400" dirty="0">
              <a:latin typeface="Amazone BT" panose="03020702040507090A04" pitchFamily="66" charset="0"/>
            </a:endParaRPr>
          </a:p>
        </p:txBody>
      </p:sp>
    </p:spTree>
    <p:extLst>
      <p:ext uri="{BB962C8B-B14F-4D97-AF65-F5344CB8AC3E}">
        <p14:creationId xmlns:p14="http://schemas.microsoft.com/office/powerpoint/2010/main" val="407322069"/>
      </p:ext>
    </p:extLst>
  </p:cSld>
  <p:clrMapOvr>
    <a:masterClrMapping/>
  </p:clrMapOvr>
  <mc:AlternateContent xmlns:mc="http://schemas.openxmlformats.org/markup-compatibility/2006" xmlns:p14="http://schemas.microsoft.com/office/powerpoint/2010/main">
    <mc:Choice Requires="p14">
      <p:transition spd="slow" p14:dur="4000" advClick="0" advTm="18000">
        <p14:prism isContent="1"/>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750"/>
                                        <p:tgtEl>
                                          <p:spTgt spid="3"/>
                                        </p:tgtEl>
                                      </p:cBhvr>
                                    </p:animEffect>
                                  </p:childTnLst>
                                </p:cTn>
                              </p:par>
                            </p:childTnLst>
                          </p:cTn>
                        </p:par>
                        <p:par>
                          <p:cTn id="8" fill="hold">
                            <p:stCondLst>
                              <p:cond delay="175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500"/>
                                        <p:tgtEl>
                                          <p:spTgt spid="4"/>
                                        </p:tgtEl>
                                      </p:cBhvr>
                                    </p:animEffect>
                                  </p:childTnLst>
                                </p:cTn>
                              </p:par>
                            </p:childTnLst>
                          </p:cTn>
                        </p:par>
                        <p:par>
                          <p:cTn id="12" fill="hold">
                            <p:stCondLst>
                              <p:cond delay="3250"/>
                            </p:stCondLst>
                            <p:childTnLst>
                              <p:par>
                                <p:cTn id="13" presetID="6" presetClass="entr" presetSubtype="3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out)">
                                      <p:cBhvr>
                                        <p:cTn id="15" dur="2000"/>
                                        <p:tgtEl>
                                          <p:spTgt spid="8"/>
                                        </p:tgtEl>
                                      </p:cBhvr>
                                    </p:animEffect>
                                  </p:childTnLst>
                                </p:cTn>
                              </p:par>
                            </p:childTnLst>
                          </p:cTn>
                        </p:par>
                        <p:par>
                          <p:cTn id="16" fill="hold">
                            <p:stCondLst>
                              <p:cond delay="5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500"/>
                                        <p:tgtEl>
                                          <p:spTgt spid="7"/>
                                        </p:tgtEl>
                                      </p:cBhvr>
                                    </p:animEffect>
                                  </p:childTnLst>
                                </p:cTn>
                              </p:par>
                            </p:childTnLst>
                          </p:cTn>
                        </p:par>
                        <p:par>
                          <p:cTn id="20" fill="hold">
                            <p:stCondLst>
                              <p:cond delay="675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1500"/>
                                        <p:tgtEl>
                                          <p:spTgt spid="5"/>
                                        </p:tgtEl>
                                      </p:cBhvr>
                                    </p:animEffect>
                                  </p:childTnLst>
                                </p:cTn>
                              </p:par>
                              <p:par>
                                <p:cTn id="24" presetID="22" presetClass="entr" presetSubtype="4"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pic>
        <p:nvPicPr>
          <p:cNvPr id="10" name="Imagen 9"/>
          <p:cNvPicPr>
            <a:picLocks noChangeAspect="1"/>
          </p:cNvPicPr>
          <p:nvPr/>
        </p:nvPicPr>
        <p:blipFill>
          <a:blip r:embed="rId3"/>
          <a:stretch>
            <a:fillRect/>
          </a:stretch>
        </p:blipFill>
        <p:spPr>
          <a:xfrm>
            <a:off x="7875793" y="767030"/>
            <a:ext cx="3523793" cy="5236918"/>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7589" y="90312"/>
            <a:ext cx="5234961" cy="6590354"/>
          </a:xfrm>
          <a:prstGeom prst="rect">
            <a:avLst/>
          </a:prstGeom>
          <a:effectLst>
            <a:softEdge rad="635000"/>
          </a:effectLst>
        </p:spPr>
      </p:pic>
      <p:pic>
        <p:nvPicPr>
          <p:cNvPr id="7" name="Imagen 6"/>
          <p:cNvPicPr>
            <a:picLocks noChangeAspect="1"/>
          </p:cNvPicPr>
          <p:nvPr/>
        </p:nvPicPr>
        <p:blipFill>
          <a:blip r:embed="rId5"/>
          <a:stretch>
            <a:fillRect/>
          </a:stretch>
        </p:blipFill>
        <p:spPr>
          <a:xfrm>
            <a:off x="9850933" y="0"/>
            <a:ext cx="2341067" cy="2341067"/>
          </a:xfrm>
          <a:prstGeom prst="rect">
            <a:avLst/>
          </a:prstGeom>
        </p:spPr>
      </p:pic>
      <p:pic>
        <p:nvPicPr>
          <p:cNvPr id="8" name="Imagen 7"/>
          <p:cNvPicPr>
            <a:picLocks noChangeAspect="1"/>
          </p:cNvPicPr>
          <p:nvPr/>
        </p:nvPicPr>
        <p:blipFill>
          <a:blip r:embed="rId6"/>
          <a:stretch>
            <a:fillRect/>
          </a:stretch>
        </p:blipFill>
        <p:spPr>
          <a:xfrm>
            <a:off x="9850933" y="4516933"/>
            <a:ext cx="2341067" cy="2341067"/>
          </a:xfrm>
          <a:prstGeom prst="rect">
            <a:avLst/>
          </a:prstGeom>
        </p:spPr>
      </p:pic>
      <p:sp>
        <p:nvSpPr>
          <p:cNvPr id="9" name="CuadroTexto 8"/>
          <p:cNvSpPr txBox="1"/>
          <p:nvPr/>
        </p:nvSpPr>
        <p:spPr>
          <a:xfrm>
            <a:off x="8190963" y="1996224"/>
            <a:ext cx="2833352" cy="2677656"/>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las </a:t>
            </a:r>
            <a:r>
              <a:rPr lang="es-MX" sz="2400" dirty="0">
                <a:latin typeface="Amazone BT" panose="03020702040507090A04" pitchFamily="66" charset="0"/>
              </a:rPr>
              <a:t>personas no </a:t>
            </a:r>
            <a:r>
              <a:rPr lang="es-MX" sz="2400" dirty="0" smtClean="0">
                <a:latin typeface="Amazone BT" panose="03020702040507090A04" pitchFamily="66" charset="0"/>
              </a:rPr>
              <a:t>dejasen que los medios de comunicación  controlasen sus </a:t>
            </a:r>
            <a:r>
              <a:rPr lang="es-MX" sz="2400" dirty="0">
                <a:latin typeface="Amazone BT" panose="03020702040507090A04" pitchFamily="66" charset="0"/>
              </a:rPr>
              <a:t>gustos, ni su economía, </a:t>
            </a:r>
            <a:r>
              <a:rPr lang="es-MX" sz="2400" dirty="0" smtClean="0">
                <a:latin typeface="Amazone BT" panose="03020702040507090A04" pitchFamily="66" charset="0"/>
              </a:rPr>
              <a:t>ni </a:t>
            </a:r>
            <a:r>
              <a:rPr lang="es-MX" sz="2400" dirty="0">
                <a:latin typeface="Amazone BT" panose="03020702040507090A04" pitchFamily="66" charset="0"/>
              </a:rPr>
              <a:t>su </a:t>
            </a:r>
            <a:r>
              <a:rPr lang="es-MX" sz="2400" dirty="0" smtClean="0">
                <a:latin typeface="Amazone BT" panose="03020702040507090A04" pitchFamily="66" charset="0"/>
              </a:rPr>
              <a:t>vida</a:t>
            </a:r>
            <a:r>
              <a:rPr lang="es-MX" sz="2400" dirty="0">
                <a:latin typeface="Amazone BT" panose="03020702040507090A04" pitchFamily="66" charset="0"/>
              </a:rPr>
              <a:t>.</a:t>
            </a:r>
          </a:p>
        </p:txBody>
      </p:sp>
      <p:pic>
        <p:nvPicPr>
          <p:cNvPr id="2" name="Imagen 1"/>
          <p:cNvPicPr>
            <a:picLocks noChangeAspect="1"/>
          </p:cNvPicPr>
          <p:nvPr/>
        </p:nvPicPr>
        <p:blipFill>
          <a:blip r:embed="rId7"/>
          <a:stretch>
            <a:fillRect/>
          </a:stretch>
        </p:blipFill>
        <p:spPr>
          <a:xfrm>
            <a:off x="5195846" y="5010217"/>
            <a:ext cx="2109399" cy="1670449"/>
          </a:xfrm>
          <a:prstGeom prst="rect">
            <a:avLst/>
          </a:prstGeom>
        </p:spPr>
      </p:pic>
    </p:spTree>
    <p:extLst>
      <p:ext uri="{BB962C8B-B14F-4D97-AF65-F5344CB8AC3E}">
        <p14:creationId xmlns:p14="http://schemas.microsoft.com/office/powerpoint/2010/main" val="608201185"/>
      </p:ext>
    </p:extLst>
  </p:cSld>
  <p:clrMapOvr>
    <a:masterClrMapping/>
  </p:clrMapOvr>
  <mc:AlternateContent xmlns:mc="http://schemas.openxmlformats.org/markup-compatibility/2006" xmlns:p14="http://schemas.microsoft.com/office/powerpoint/2010/main">
    <mc:Choice Requires="p14">
      <p:transition spd="slow" p14:dur="4000" advClick="0" advTm="17000">
        <p14:prism isContent="1"/>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500"/>
                                        <p:tgtEl>
                                          <p:spTgt spid="2"/>
                                        </p:tgtEl>
                                      </p:cBhvr>
                                    </p:animEffect>
                                  </p:childTnLst>
                                </p:cTn>
                              </p:par>
                            </p:childTnLst>
                          </p:cTn>
                        </p:par>
                        <p:par>
                          <p:cTn id="12" fill="hold">
                            <p:stCondLst>
                              <p:cond delay="3500"/>
                            </p:stCondLst>
                            <p:childTnLst>
                              <p:par>
                                <p:cTn id="13" presetID="6" presetClass="entr" presetSubtype="3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out)">
                                      <p:cBhvr>
                                        <p:cTn id="15" dur="2000"/>
                                        <p:tgtEl>
                                          <p:spTgt spid="10"/>
                                        </p:tgtEl>
                                      </p:cBhvr>
                                    </p:animEffect>
                                  </p:childTnLst>
                                </p:cTn>
                              </p:par>
                            </p:childTnLst>
                          </p:cTn>
                        </p:par>
                        <p:par>
                          <p:cTn id="16" fill="hold">
                            <p:stCondLst>
                              <p:cond delay="5500"/>
                            </p:stCondLst>
                            <p:childTnLst>
                              <p:par>
                                <p:cTn id="17" presetID="35"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anim calcmode="lin" valueType="num">
                                      <p:cBhvr>
                                        <p:cTn id="20" dur="2000" fill="hold"/>
                                        <p:tgtEl>
                                          <p:spTgt spid="9"/>
                                        </p:tgtEl>
                                        <p:attrNameLst>
                                          <p:attrName>style.rotation</p:attrName>
                                        </p:attrNameLst>
                                      </p:cBhvr>
                                      <p:tavLst>
                                        <p:tav tm="0">
                                          <p:val>
                                            <p:fltVal val="720"/>
                                          </p:val>
                                        </p:tav>
                                        <p:tav tm="100000">
                                          <p:val>
                                            <p:fltVal val="0"/>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anim calcmode="lin" valueType="num">
                                      <p:cBhvr>
                                        <p:cTn id="22" dur="2000" fill="hold"/>
                                        <p:tgtEl>
                                          <p:spTgt spid="9"/>
                                        </p:tgtEl>
                                        <p:attrNameLst>
                                          <p:attrName>ppt_w</p:attrName>
                                        </p:attrNameLst>
                                      </p:cBhvr>
                                      <p:tavLst>
                                        <p:tav tm="0">
                                          <p:val>
                                            <p:fltVal val="0"/>
                                          </p:val>
                                        </p:tav>
                                        <p:tav tm="100000">
                                          <p:val>
                                            <p:strVal val="#ppt_w"/>
                                          </p:val>
                                        </p:tav>
                                      </p:tavLst>
                                    </p:anim>
                                  </p:childTnLst>
                                </p:cTn>
                              </p:par>
                            </p:childTnLst>
                          </p:cTn>
                        </p:par>
                        <p:par>
                          <p:cTn id="23" fill="hold">
                            <p:stCondLst>
                              <p:cond delay="7500"/>
                            </p:stCondLst>
                            <p:childTnLst>
                              <p:par>
                                <p:cTn id="24" presetID="22" presetClass="entr" presetSubtype="4"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1500"/>
                                        <p:tgtEl>
                                          <p:spTgt spid="7"/>
                                        </p:tgtEl>
                                      </p:cBhvr>
                                    </p:animEffect>
                                  </p:childTnLst>
                                </p:cTn>
                              </p:par>
                              <p:par>
                                <p:cTn id="27" presetID="2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12" name="Imagen 11"/>
          <p:cNvPicPr>
            <a:picLocks noChangeAspect="1"/>
          </p:cNvPicPr>
          <p:nvPr/>
        </p:nvPicPr>
        <p:blipFill>
          <a:blip r:embed="rId3"/>
          <a:stretch>
            <a:fillRect/>
          </a:stretch>
        </p:blipFill>
        <p:spPr>
          <a:xfrm>
            <a:off x="7869306" y="681752"/>
            <a:ext cx="3523793" cy="5236918"/>
          </a:xfrm>
          <a:prstGeom prst="rect">
            <a:avLst/>
          </a:prstGeom>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8501" y="150803"/>
            <a:ext cx="4596969" cy="6707197"/>
          </a:xfrm>
          <a:prstGeom prst="rect">
            <a:avLst/>
          </a:prstGeom>
          <a:effectLst>
            <a:softEdge rad="635000"/>
          </a:effectLst>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80983" y="4639943"/>
            <a:ext cx="2516798" cy="1974833"/>
          </a:xfrm>
          <a:prstGeom prst="rect">
            <a:avLst/>
          </a:prstGeom>
        </p:spPr>
      </p:pic>
      <p:pic>
        <p:nvPicPr>
          <p:cNvPr id="9" name="Imagen 8"/>
          <p:cNvPicPr>
            <a:picLocks noChangeAspect="1"/>
          </p:cNvPicPr>
          <p:nvPr/>
        </p:nvPicPr>
        <p:blipFill>
          <a:blip r:embed="rId6"/>
          <a:stretch>
            <a:fillRect/>
          </a:stretch>
        </p:blipFill>
        <p:spPr>
          <a:xfrm>
            <a:off x="9850933" y="0"/>
            <a:ext cx="2341067" cy="2341067"/>
          </a:xfrm>
          <a:prstGeom prst="rect">
            <a:avLst/>
          </a:prstGeom>
        </p:spPr>
      </p:pic>
      <p:pic>
        <p:nvPicPr>
          <p:cNvPr id="10" name="Imagen 9"/>
          <p:cNvPicPr>
            <a:picLocks noChangeAspect="1"/>
          </p:cNvPicPr>
          <p:nvPr/>
        </p:nvPicPr>
        <p:blipFill>
          <a:blip r:embed="rId7"/>
          <a:stretch>
            <a:fillRect/>
          </a:stretch>
        </p:blipFill>
        <p:spPr>
          <a:xfrm>
            <a:off x="9850932" y="4516933"/>
            <a:ext cx="2341067" cy="2341067"/>
          </a:xfrm>
          <a:prstGeom prst="rect">
            <a:avLst/>
          </a:prstGeom>
        </p:spPr>
      </p:pic>
      <p:sp>
        <p:nvSpPr>
          <p:cNvPr id="11" name="CuadroTexto 10"/>
          <p:cNvSpPr txBox="1"/>
          <p:nvPr/>
        </p:nvSpPr>
        <p:spPr>
          <a:xfrm>
            <a:off x="7997781" y="1893193"/>
            <a:ext cx="3116687" cy="2651899"/>
          </a:xfrm>
          <a:prstGeom prst="rect">
            <a:avLst/>
          </a:prstGeom>
          <a:noFill/>
        </p:spPr>
        <p:txBody>
          <a:bodyPr wrap="square" rtlCol="0">
            <a:spAutoFit/>
          </a:bodyPr>
          <a:lstStyle/>
          <a:p>
            <a:pPr algn="ctr"/>
            <a:r>
              <a:rPr lang="es-MX" sz="2400" dirty="0" smtClean="0">
                <a:latin typeface="Amazone BT" panose="03020702040507090A04" pitchFamily="66" charset="0"/>
              </a:rPr>
              <a:t>Qué bonito sería que la corrupción ya no existiera, que las naciones fueran gobernadas por personas honestas, que no pensaran solo en enriquecerse a costa de los demás.</a:t>
            </a:r>
            <a:endParaRPr lang="es-MX" sz="2400" dirty="0">
              <a:latin typeface="Amazone BT" panose="03020702040507090A04" pitchFamily="66" charset="0"/>
            </a:endParaRPr>
          </a:p>
        </p:txBody>
      </p:sp>
    </p:spTree>
    <p:extLst>
      <p:ext uri="{BB962C8B-B14F-4D97-AF65-F5344CB8AC3E}">
        <p14:creationId xmlns:p14="http://schemas.microsoft.com/office/powerpoint/2010/main" val="968730462"/>
      </p:ext>
    </p:extLst>
  </p:cSld>
  <p:clrMapOvr>
    <a:masterClrMapping/>
  </p:clrMapOvr>
  <mc:AlternateContent xmlns:mc="http://schemas.openxmlformats.org/markup-compatibility/2006" xmlns:p14="http://schemas.microsoft.com/office/powerpoint/2010/main">
    <mc:Choice Requires="p14">
      <p:transition spd="slow" p14:dur="4000" advClick="0" advTm="14000">
        <p14:prism isContent="1"/>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out)">
                                      <p:cBhvr>
                                        <p:cTn id="11" dur="2000"/>
                                        <p:tgtEl>
                                          <p:spTgt spid="8"/>
                                        </p:tgtEl>
                                      </p:cBhvr>
                                    </p:animEffect>
                                  </p:childTnLst>
                                </p:cTn>
                              </p:par>
                            </p:childTnLst>
                          </p:cTn>
                        </p:par>
                        <p:par>
                          <p:cTn id="12" fill="hold">
                            <p:stCondLst>
                              <p:cond delay="4000"/>
                            </p:stCondLst>
                            <p:childTnLst>
                              <p:par>
                                <p:cTn id="13" presetID="6" presetClass="entr" presetSubtype="32"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circle(out)">
                                      <p:cBhvr>
                                        <p:cTn id="15" dur="2000"/>
                                        <p:tgtEl>
                                          <p:spTgt spid="12"/>
                                        </p:tgtEl>
                                      </p:cBhvr>
                                    </p:animEffect>
                                  </p:childTnLst>
                                </p:cTn>
                              </p:par>
                            </p:childTnLst>
                          </p:cTn>
                        </p:par>
                        <p:par>
                          <p:cTn id="16" fill="hold">
                            <p:stCondLst>
                              <p:cond delay="6000"/>
                            </p:stCondLst>
                            <p:childTnLst>
                              <p:par>
                                <p:cTn id="17" presetID="17"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500" fill="hold"/>
                                        <p:tgtEl>
                                          <p:spTgt spid="11"/>
                                        </p:tgtEl>
                                        <p:attrNameLst>
                                          <p:attrName>ppt_w</p:attrName>
                                        </p:attrNameLst>
                                      </p:cBhvr>
                                      <p:tavLst>
                                        <p:tav tm="0">
                                          <p:val>
                                            <p:fltVal val="0"/>
                                          </p:val>
                                        </p:tav>
                                        <p:tav tm="100000">
                                          <p:val>
                                            <p:strVal val="#ppt_w"/>
                                          </p:val>
                                        </p:tav>
                                      </p:tavLst>
                                    </p:anim>
                                    <p:anim calcmode="lin" valueType="num">
                                      <p:cBhvr>
                                        <p:cTn id="20" dur="1500" fill="hold"/>
                                        <p:tgtEl>
                                          <p:spTgt spid="11"/>
                                        </p:tgtEl>
                                        <p:attrNameLst>
                                          <p:attrName>ppt_h</p:attrName>
                                        </p:attrNameLst>
                                      </p:cBhvr>
                                      <p:tavLst>
                                        <p:tav tm="0">
                                          <p:val>
                                            <p:strVal val="#ppt_h"/>
                                          </p:val>
                                        </p:tav>
                                        <p:tav tm="100000">
                                          <p:val>
                                            <p:strVal val="#ppt_h"/>
                                          </p:val>
                                        </p:tav>
                                      </p:tavLst>
                                    </p:anim>
                                  </p:childTnLst>
                                </p:cTn>
                              </p:par>
                            </p:childTnLst>
                          </p:cTn>
                        </p:par>
                        <p:par>
                          <p:cTn id="21" fill="hold">
                            <p:stCondLst>
                              <p:cond delay="7500"/>
                            </p:stCondLst>
                            <p:childTnLst>
                              <p:par>
                                <p:cTn id="22" presetID="22" presetClass="entr" presetSubtype="4"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1500"/>
                                        <p:tgtEl>
                                          <p:spTgt spid="9"/>
                                        </p:tgtEl>
                                      </p:cBhvr>
                                    </p:animEffect>
                                  </p:childTnLst>
                                </p:cTn>
                              </p:par>
                              <p:par>
                                <p:cTn id="25" presetID="2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906074" y="1099914"/>
            <a:ext cx="8332630" cy="4154984"/>
          </a:xfrm>
          <a:prstGeom prst="rect">
            <a:avLst/>
          </a:prstGeom>
          <a:noFill/>
        </p:spPr>
        <p:txBody>
          <a:bodyPr wrap="square" rtlCol="0">
            <a:spAutoFit/>
          </a:bodyPr>
          <a:lstStyle/>
          <a:p>
            <a:pPr algn="ctr"/>
            <a:r>
              <a:rPr lang="es-MX" sz="2400" dirty="0">
                <a:latin typeface="Amazone BT" panose="03020702040507090A04" pitchFamily="66" charset="0"/>
              </a:rPr>
              <a:t>En todas las épocas, ha existido la maldad, el abuso, la </a:t>
            </a:r>
            <a:r>
              <a:rPr lang="es-MX" sz="2400" dirty="0" smtClean="0">
                <a:latin typeface="Amazone BT" panose="03020702040507090A04" pitchFamily="66" charset="0"/>
              </a:rPr>
              <a:t>injusticia, la inmoralidad, </a:t>
            </a:r>
            <a:r>
              <a:rPr lang="es-MX" sz="2400" dirty="0">
                <a:latin typeface="Amazone BT" panose="03020702040507090A04" pitchFamily="66" charset="0"/>
              </a:rPr>
              <a:t>la codicia, etc. pero quienes pertenecemos a generaciones pasadas, creo yo, estamos de acuerdo en que en estos últimos tiempos, ¡todo es ya un descaro! Vivimos la era de “vive la vida loca”, “haz lo que te plazca”, “rebélate ante toda autoridad” (</a:t>
            </a:r>
            <a:r>
              <a:rPr lang="es-MX" sz="2400" dirty="0" smtClean="0">
                <a:latin typeface="Amazone BT" panose="03020702040507090A04" pitchFamily="66" charset="0"/>
              </a:rPr>
              <a:t>empezando </a:t>
            </a:r>
            <a:r>
              <a:rPr lang="es-MX" sz="2400" dirty="0">
                <a:latin typeface="Amazone BT" panose="03020702040507090A04" pitchFamily="66" charset="0"/>
              </a:rPr>
              <a:t>por los padres), “consigue todo lo que quieras, </a:t>
            </a:r>
            <a:r>
              <a:rPr lang="es-MX" sz="2400" dirty="0" smtClean="0">
                <a:latin typeface="Amazone BT" panose="03020702040507090A04" pitchFamily="66" charset="0"/>
              </a:rPr>
              <a:t>el </a:t>
            </a:r>
            <a:r>
              <a:rPr lang="es-MX" sz="2400" dirty="0">
                <a:latin typeface="Amazone BT" panose="03020702040507090A04" pitchFamily="66" charset="0"/>
              </a:rPr>
              <a:t>fin justifica los medios”… Este es un mundo que vive sin Dios ni ley, un mundo en el que al ser humano se le está diciendo que él </a:t>
            </a:r>
            <a:r>
              <a:rPr lang="es-MX" sz="2400" dirty="0" smtClean="0">
                <a:latin typeface="Amazone BT" panose="03020702040507090A04" pitchFamily="66" charset="0"/>
              </a:rPr>
              <a:t>es su </a:t>
            </a:r>
            <a:r>
              <a:rPr lang="es-MX" sz="2400" dirty="0">
                <a:latin typeface="Amazone BT" panose="03020702040507090A04" pitchFamily="66" charset="0"/>
              </a:rPr>
              <a:t>propio </a:t>
            </a:r>
            <a:r>
              <a:rPr lang="es-MX" sz="2400" dirty="0" smtClean="0">
                <a:latin typeface="Amazone BT" panose="03020702040507090A04" pitchFamily="66" charset="0"/>
              </a:rPr>
              <a:t>dios y puede hacer lo que quiere con su cuerpo y con su vida. La humanidad se </a:t>
            </a:r>
            <a:r>
              <a:rPr lang="es-MX" sz="2400" dirty="0">
                <a:latin typeface="Amazone BT" panose="03020702040507090A04" pitchFamily="66" charset="0"/>
              </a:rPr>
              <a:t>aleja </a:t>
            </a:r>
            <a:r>
              <a:rPr lang="es-MX" sz="2400" dirty="0" smtClean="0">
                <a:latin typeface="Amazone BT" panose="03020702040507090A04" pitchFamily="66" charset="0"/>
              </a:rPr>
              <a:t>cada vez más </a:t>
            </a:r>
            <a:r>
              <a:rPr lang="es-MX" sz="2400" dirty="0">
                <a:latin typeface="Amazone BT" panose="03020702040507090A04" pitchFamily="66" charset="0"/>
              </a:rPr>
              <a:t>de </a:t>
            </a:r>
            <a:r>
              <a:rPr lang="es-MX" sz="2400" dirty="0" smtClean="0">
                <a:latin typeface="Amazone BT" panose="03020702040507090A04" pitchFamily="66" charset="0"/>
              </a:rPr>
              <a:t>Dios y se entrega cada vez más al materialismo y a la falta de respeto hacia sí mismo y hacia el prójimo. Las consecuencias ya las estamos viviendo.</a:t>
            </a:r>
            <a:endParaRPr lang="es-MX" sz="2400" dirty="0">
              <a:latin typeface="Amazone BT" panose="03020702040507090A04" pitchFamily="66" charset="0"/>
            </a:endParaRPr>
          </a:p>
        </p:txBody>
      </p:sp>
      <p:pic>
        <p:nvPicPr>
          <p:cNvPr id="15" name="Imagen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2582" y="147413"/>
            <a:ext cx="4762500" cy="952500"/>
          </a:xfrm>
          <a:prstGeom prst="rect">
            <a:avLst/>
          </a:prstGeom>
          <a:effectLst>
            <a:outerShdw blurRad="50800" dist="38100" dir="5400000" algn="t" rotWithShape="0">
              <a:prstClr val="black">
                <a:alpha val="40000"/>
              </a:prstClr>
            </a:outerShdw>
          </a:effectLst>
        </p:spPr>
      </p:pic>
      <p:pic>
        <p:nvPicPr>
          <p:cNvPr id="3" name="Imagen 2"/>
          <p:cNvPicPr>
            <a:picLocks noChangeAspect="1"/>
          </p:cNvPicPr>
          <p:nvPr/>
        </p:nvPicPr>
        <p:blipFill>
          <a:blip r:embed="rId4"/>
          <a:stretch>
            <a:fillRect/>
          </a:stretch>
        </p:blipFill>
        <p:spPr>
          <a:xfrm>
            <a:off x="3765613" y="5436605"/>
            <a:ext cx="4871126" cy="1060796"/>
          </a:xfrm>
          <a:prstGeom prst="rect">
            <a:avLst/>
          </a:prstGeom>
        </p:spPr>
      </p:pic>
      <p:sp>
        <p:nvSpPr>
          <p:cNvPr id="7" name="CuadroTexto 6"/>
          <p:cNvSpPr txBox="1"/>
          <p:nvPr/>
        </p:nvSpPr>
        <p:spPr>
          <a:xfrm>
            <a:off x="9427334" y="6233375"/>
            <a:ext cx="682581" cy="369332"/>
          </a:xfrm>
          <a:prstGeom prst="rect">
            <a:avLst/>
          </a:prstGeom>
          <a:noFill/>
        </p:spPr>
        <p:txBody>
          <a:bodyPr wrap="square" rtlCol="0">
            <a:spAutoFit/>
          </a:bodyPr>
          <a:lstStyle/>
          <a:p>
            <a:r>
              <a:rPr lang="es-MX" dirty="0" err="1" smtClean="0">
                <a:latin typeface="Dyname SSi" panose="020B0500000000000000" pitchFamily="34" charset="0"/>
              </a:rPr>
              <a:t>click</a:t>
            </a:r>
            <a:endParaRPr lang="es-MX" dirty="0">
              <a:latin typeface="Dyname SSi" panose="020B0500000000000000" pitchFamily="34" charset="0"/>
            </a:endParaRPr>
          </a:p>
        </p:txBody>
      </p:sp>
    </p:spTree>
    <p:extLst>
      <p:ext uri="{BB962C8B-B14F-4D97-AF65-F5344CB8AC3E}">
        <p14:creationId xmlns:p14="http://schemas.microsoft.com/office/powerpoint/2010/main" val="2829279563"/>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0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childTnLst>
                                </p:cTn>
                              </p:par>
                            </p:childTnLst>
                          </p:cTn>
                        </p:par>
                        <p:par>
                          <p:cTn id="11" fill="hold">
                            <p:stCondLst>
                              <p:cond delay="20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7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750" fill="hold"/>
                                        <p:tgtEl>
                                          <p:spTgt spid="2"/>
                                        </p:tgtEl>
                                        <p:attrNameLst>
                                          <p:attrName>ppt_y</p:attrName>
                                        </p:attrNameLst>
                                      </p:cBhvr>
                                      <p:tavLst>
                                        <p:tav tm="0">
                                          <p:val>
                                            <p:strVal val="#ppt_y"/>
                                          </p:val>
                                        </p:tav>
                                        <p:tav tm="100000">
                                          <p:val>
                                            <p:strVal val="#ppt_y"/>
                                          </p:val>
                                        </p:tav>
                                      </p:tavLst>
                                    </p:anim>
                                    <p:anim calcmode="lin" valueType="num">
                                      <p:cBhvr>
                                        <p:cTn id="16" dur="7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7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750" tmFilter="0,0; .5, 1; 1, 1"/>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t="4507"/>
          <a:stretch/>
        </p:blipFill>
        <p:spPr>
          <a:xfrm>
            <a:off x="2637282" y="-9254"/>
            <a:ext cx="7124903" cy="6867254"/>
          </a:xfrm>
          <a:prstGeom prst="rect">
            <a:avLst/>
          </a:prstGeom>
        </p:spPr>
      </p:pic>
      <p:sp>
        <p:nvSpPr>
          <p:cNvPr id="5" name="CuadroTexto 4"/>
          <p:cNvSpPr txBox="1"/>
          <p:nvPr/>
        </p:nvSpPr>
        <p:spPr>
          <a:xfrm>
            <a:off x="3361386" y="2425488"/>
            <a:ext cx="5550793" cy="3785652"/>
          </a:xfrm>
          <a:prstGeom prst="rect">
            <a:avLst/>
          </a:prstGeom>
          <a:noFill/>
        </p:spPr>
        <p:txBody>
          <a:bodyPr wrap="square" rtlCol="0">
            <a:spAutoFit/>
          </a:bodyPr>
          <a:lstStyle/>
          <a:p>
            <a:pPr algn="ctr"/>
            <a:r>
              <a:rPr lang="es-MX" sz="2000" dirty="0">
                <a:effectLst>
                  <a:glow rad="101600">
                    <a:schemeClr val="accent4">
                      <a:satMod val="175000"/>
                      <a:alpha val="40000"/>
                    </a:schemeClr>
                  </a:glow>
                </a:effectLst>
                <a:latin typeface="Dyname SSi" panose="020B0500000000000000" pitchFamily="34" charset="0"/>
              </a:rPr>
              <a:t>Ahora bien, ten en cuenta que en los últimos días vendrán tiempos difíciles. </a:t>
            </a:r>
            <a:r>
              <a:rPr lang="es-MX" sz="2000" dirty="0" smtClean="0">
                <a:effectLst>
                  <a:glow rad="101600">
                    <a:schemeClr val="accent4">
                      <a:satMod val="175000"/>
                      <a:alpha val="40000"/>
                    </a:schemeClr>
                  </a:glow>
                </a:effectLst>
                <a:latin typeface="Dyname SSi" panose="020B0500000000000000" pitchFamily="34" charset="0"/>
              </a:rPr>
              <a:t>La </a:t>
            </a:r>
            <a:r>
              <a:rPr lang="es-MX" sz="2000" dirty="0">
                <a:effectLst>
                  <a:glow rad="101600">
                    <a:schemeClr val="accent4">
                      <a:satMod val="175000"/>
                      <a:alpha val="40000"/>
                    </a:schemeClr>
                  </a:glow>
                </a:effectLst>
                <a:latin typeface="Dyname SSi" panose="020B0500000000000000" pitchFamily="34" charset="0"/>
              </a:rPr>
              <a:t>gente estará llena de egoísmo y avaricia; serán jactanciosos, arrogantes, </a:t>
            </a:r>
            <a:r>
              <a:rPr lang="es-MX" sz="2000" dirty="0" smtClean="0">
                <a:effectLst>
                  <a:glow rad="101600">
                    <a:schemeClr val="accent4">
                      <a:satMod val="175000"/>
                      <a:alpha val="40000"/>
                    </a:schemeClr>
                  </a:glow>
                </a:effectLst>
                <a:latin typeface="Dyname SSi" panose="020B0500000000000000" pitchFamily="34" charset="0"/>
              </a:rPr>
              <a:t>blasfemos</a:t>
            </a:r>
            <a:r>
              <a:rPr lang="es-MX" sz="2000" dirty="0">
                <a:effectLst>
                  <a:glow rad="101600">
                    <a:schemeClr val="accent4">
                      <a:satMod val="175000"/>
                      <a:alpha val="40000"/>
                    </a:schemeClr>
                  </a:glow>
                </a:effectLst>
                <a:latin typeface="Dyname SSi" panose="020B0500000000000000" pitchFamily="34" charset="0"/>
              </a:rPr>
              <a:t>, desobedientes a los padres, ingratos, impíos, </a:t>
            </a:r>
            <a:r>
              <a:rPr lang="es-MX" sz="2000" dirty="0" smtClean="0">
                <a:effectLst>
                  <a:glow rad="101600">
                    <a:schemeClr val="accent4">
                      <a:satMod val="175000"/>
                      <a:alpha val="40000"/>
                    </a:schemeClr>
                  </a:glow>
                </a:effectLst>
                <a:latin typeface="Dyname SSi" panose="020B0500000000000000" pitchFamily="34" charset="0"/>
              </a:rPr>
              <a:t>insensibles</a:t>
            </a:r>
            <a:r>
              <a:rPr lang="es-MX" sz="2000" dirty="0">
                <a:effectLst>
                  <a:glow rad="101600">
                    <a:schemeClr val="accent4">
                      <a:satMod val="175000"/>
                      <a:alpha val="40000"/>
                    </a:schemeClr>
                  </a:glow>
                </a:effectLst>
                <a:latin typeface="Dyname SSi" panose="020B0500000000000000" pitchFamily="34" charset="0"/>
              </a:rPr>
              <a:t>, implacables, calumniadores, libertinos, despiadados, enemigos de todo lo bueno, </a:t>
            </a:r>
            <a:r>
              <a:rPr lang="es-MX" sz="2000" dirty="0" smtClean="0">
                <a:effectLst>
                  <a:glow rad="101600">
                    <a:schemeClr val="accent4">
                      <a:satMod val="175000"/>
                      <a:alpha val="40000"/>
                    </a:schemeClr>
                  </a:glow>
                </a:effectLst>
                <a:latin typeface="Dyname SSi" panose="020B0500000000000000" pitchFamily="34" charset="0"/>
              </a:rPr>
              <a:t>traicioneros</a:t>
            </a:r>
            <a:r>
              <a:rPr lang="es-MX" sz="2000" dirty="0">
                <a:effectLst>
                  <a:glow rad="101600">
                    <a:schemeClr val="accent4">
                      <a:satMod val="175000"/>
                      <a:alpha val="40000"/>
                    </a:schemeClr>
                  </a:glow>
                </a:effectLst>
                <a:latin typeface="Dyname SSi" panose="020B0500000000000000" pitchFamily="34" charset="0"/>
              </a:rPr>
              <a:t>, impetuosos, vanidosos y más amigos del placer que de Dios. </a:t>
            </a:r>
            <a:r>
              <a:rPr lang="es-MX" sz="2000" dirty="0" smtClean="0">
                <a:effectLst>
                  <a:glow rad="101600">
                    <a:schemeClr val="accent4">
                      <a:satMod val="175000"/>
                      <a:alpha val="40000"/>
                    </a:schemeClr>
                  </a:glow>
                </a:effectLst>
                <a:latin typeface="Dyname SSi" panose="020B0500000000000000" pitchFamily="34" charset="0"/>
              </a:rPr>
              <a:t>Aparentarán </a:t>
            </a:r>
            <a:r>
              <a:rPr lang="es-MX" sz="2000" dirty="0">
                <a:effectLst>
                  <a:glow rad="101600">
                    <a:schemeClr val="accent4">
                      <a:satMod val="175000"/>
                      <a:alpha val="40000"/>
                    </a:schemeClr>
                  </a:glow>
                </a:effectLst>
                <a:latin typeface="Dyname SSi" panose="020B0500000000000000" pitchFamily="34" charset="0"/>
              </a:rPr>
              <a:t>ser piadosos, pero su conducta desmentirá el poder de la piedad. ¡Con esa gente ni te metas</a:t>
            </a:r>
            <a:r>
              <a:rPr lang="es-MX" sz="2000" dirty="0" smtClean="0">
                <a:effectLst>
                  <a:glow rad="101600">
                    <a:schemeClr val="accent4">
                      <a:satMod val="175000"/>
                      <a:alpha val="40000"/>
                    </a:schemeClr>
                  </a:glow>
                </a:effectLst>
                <a:latin typeface="Dyname SSi" panose="020B0500000000000000" pitchFamily="34" charset="0"/>
              </a:rPr>
              <a:t>!</a:t>
            </a:r>
          </a:p>
          <a:p>
            <a:pPr algn="ctr"/>
            <a:r>
              <a:rPr lang="es-MX" sz="2000" dirty="0" smtClean="0">
                <a:effectLst>
                  <a:glow rad="101600">
                    <a:schemeClr val="accent4">
                      <a:satMod val="175000"/>
                      <a:alpha val="40000"/>
                    </a:schemeClr>
                  </a:glow>
                </a:effectLst>
                <a:latin typeface="Dyname SSi" panose="020B0500000000000000" pitchFamily="34" charset="0"/>
              </a:rPr>
              <a:t>2 Timoteo 3:3-5</a:t>
            </a:r>
            <a:endParaRPr lang="es-MX" sz="2000" dirty="0">
              <a:effectLst>
                <a:glow rad="101600">
                  <a:schemeClr val="accent4">
                    <a:satMod val="175000"/>
                    <a:alpha val="40000"/>
                  </a:schemeClr>
                </a:glow>
              </a:effectLst>
              <a:latin typeface="Dyname SSi" panose="020B0500000000000000" pitchFamily="34" charset="0"/>
            </a:endParaRPr>
          </a:p>
        </p:txBody>
      </p:sp>
      <p:pic>
        <p:nvPicPr>
          <p:cNvPr id="12" name="Imagen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9252" y="1479499"/>
            <a:ext cx="2683070" cy="945989"/>
          </a:xfrm>
          <a:prstGeom prst="rect">
            <a:avLst/>
          </a:prstGeom>
          <a:effectLst>
            <a:outerShdw blurRad="50800" dist="38100" dir="5400000" algn="t" rotWithShape="0">
              <a:prstClr val="black">
                <a:alpha val="40000"/>
              </a:prstClr>
            </a:outerShdw>
          </a:effectLst>
        </p:spPr>
      </p:pic>
      <p:pic>
        <p:nvPicPr>
          <p:cNvPr id="15" name="Imagen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502" y="0"/>
            <a:ext cx="1333500" cy="6791325"/>
          </a:xfrm>
          <a:prstGeom prst="rect">
            <a:avLst/>
          </a:prstGeom>
          <a:effectLst>
            <a:outerShdw blurRad="50800" dist="38100" algn="l" rotWithShape="0">
              <a:prstClr val="black">
                <a:alpha val="40000"/>
              </a:prstClr>
            </a:outerShdw>
          </a:effectLst>
        </p:spPr>
      </p:pic>
      <p:pic>
        <p:nvPicPr>
          <p:cNvPr id="16" name="Imagen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10808994" y="13079"/>
            <a:ext cx="1333500" cy="6791325"/>
          </a:xfrm>
          <a:prstGeom prst="rect">
            <a:avLst/>
          </a:prstGeom>
          <a:effectLst>
            <a:outerShdw blurRad="50800" dist="38100" dir="10800000" algn="r" rotWithShape="0">
              <a:prstClr val="black">
                <a:alpha val="40000"/>
              </a:prstClr>
            </a:outerShdw>
          </a:effectLst>
        </p:spPr>
      </p:pic>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62513" y="938256"/>
            <a:ext cx="2627183" cy="5196625"/>
          </a:xfrm>
          <a:prstGeom prst="rect">
            <a:avLst/>
          </a:prstGeom>
          <a:effectLst>
            <a:outerShdw blurRad="50800" dist="38100" algn="l" rotWithShape="0">
              <a:prstClr val="black">
                <a:alpha val="40000"/>
              </a:prstClr>
            </a:outerShdw>
          </a:effectLst>
        </p:spPr>
      </p:pic>
      <p:pic>
        <p:nvPicPr>
          <p:cNvPr id="20" name="Imagen 19"/>
          <p:cNvPicPr>
            <a:picLocks noChangeAspect="1"/>
          </p:cNvPicPr>
          <p:nvPr/>
        </p:nvPicPr>
        <p:blipFill>
          <a:blip r:embed="rId7"/>
          <a:stretch>
            <a:fillRect/>
          </a:stretch>
        </p:blipFill>
        <p:spPr>
          <a:xfrm flipH="1">
            <a:off x="8169293" y="934542"/>
            <a:ext cx="2697923" cy="5200339"/>
          </a:xfrm>
          <a:prstGeom prst="rect">
            <a:avLst/>
          </a:prstGeom>
          <a:effectLst>
            <a:outerShdw blurRad="50800" dist="38100" dir="10800000" algn="r" rotWithShape="0">
              <a:prstClr val="black">
                <a:alpha val="40000"/>
              </a:prstClr>
            </a:outerShdw>
          </a:effectLst>
        </p:spPr>
      </p:pic>
      <p:pic>
        <p:nvPicPr>
          <p:cNvPr id="2" name="Imagen 1"/>
          <p:cNvPicPr>
            <a:picLocks noChangeAspect="1"/>
          </p:cNvPicPr>
          <p:nvPr/>
        </p:nvPicPr>
        <p:blipFill>
          <a:blip r:embed="rId8"/>
          <a:stretch>
            <a:fillRect/>
          </a:stretch>
        </p:blipFill>
        <p:spPr>
          <a:xfrm>
            <a:off x="9518254" y="6229658"/>
            <a:ext cx="1607086" cy="47996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107421279"/>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500"/>
                                        <p:tgtEl>
                                          <p:spTgt spid="12"/>
                                        </p:tgtEl>
                                      </p:cBhvr>
                                    </p:animEffect>
                                  </p:childTnLst>
                                </p:cTn>
                              </p:par>
                            </p:childTnLst>
                          </p:cTn>
                        </p:par>
                        <p:par>
                          <p:cTn id="12" fill="hold">
                            <p:stCondLst>
                              <p:cond delay="3500"/>
                            </p:stCondLst>
                            <p:childTnLst>
                              <p:par>
                                <p:cTn id="13" presetID="47"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ppt_x</p:attrName>
                                        </p:attrNameLst>
                                      </p:cBhvr>
                                      <p:tavLst>
                                        <p:tav tm="0">
                                          <p:val>
                                            <p:strVal val="#ppt_x"/>
                                          </p:val>
                                        </p:tav>
                                        <p:tav tm="100000">
                                          <p:val>
                                            <p:strVal val="#ppt_x"/>
                                          </p:val>
                                        </p:tav>
                                      </p:tavLst>
                                    </p:anim>
                                    <p:anim calcmode="lin" valueType="num">
                                      <p:cBhvr>
                                        <p:cTn id="17" dur="2000" fill="hold"/>
                                        <p:tgtEl>
                                          <p:spTgt spid="5"/>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2000"/>
                                        <p:tgtEl>
                                          <p:spTgt spid="15"/>
                                        </p:tgtEl>
                                      </p:cBhvr>
                                    </p:animEffect>
                                  </p:childTnLst>
                                </p:cTn>
                              </p:par>
                              <p:par>
                                <p:cTn id="21" presetID="10"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2000"/>
                                        <p:tgtEl>
                                          <p:spTgt spid="16"/>
                                        </p:tgtEl>
                                      </p:cBhvr>
                                    </p:animEffect>
                                  </p:childTnLst>
                                </p:cTn>
                              </p:par>
                              <p:par>
                                <p:cTn id="24" presetID="22" presetClass="entr" presetSubtype="4"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2000"/>
                                        <p:tgtEl>
                                          <p:spTgt spid="17"/>
                                        </p:tgtEl>
                                      </p:cBhvr>
                                    </p:animEffect>
                                  </p:childTnLst>
                                </p:cTn>
                              </p:par>
                              <p:par>
                                <p:cTn id="27" presetID="22" presetClass="entr" presetSubtype="4"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down)">
                                      <p:cBhvr>
                                        <p:cTn id="29" dur="2000"/>
                                        <p:tgtEl>
                                          <p:spTgt spid="20"/>
                                        </p:tgtEl>
                                      </p:cBhvr>
                                    </p:animEffect>
                                  </p:childTnLst>
                                </p:cTn>
                              </p:par>
                            </p:childTnLst>
                          </p:cTn>
                        </p:par>
                        <p:par>
                          <p:cTn id="30" fill="hold">
                            <p:stCondLst>
                              <p:cond delay="5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7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1606</TotalTime>
  <Words>650</Words>
  <Application>Microsoft Office PowerPoint</Application>
  <PresentationFormat>Panorámica</PresentationFormat>
  <Paragraphs>45</Paragraphs>
  <Slides>16</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16</vt:i4>
      </vt:variant>
    </vt:vector>
  </HeadingPairs>
  <TitlesOfParts>
    <vt:vector size="24" baseType="lpstr">
      <vt:lpstr>Amazone BT</vt:lpstr>
      <vt:lpstr>Calibri</vt:lpstr>
      <vt:lpstr>Berlin Sans FB Demi</vt:lpstr>
      <vt:lpstr>Dyname SSi</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angiecopihue</dc:creator>
  <cp:lastModifiedBy>angiecopihue</cp:lastModifiedBy>
  <cp:revision>96</cp:revision>
  <dcterms:created xsi:type="dcterms:W3CDTF">2014-03-10T02:16:57Z</dcterms:created>
  <dcterms:modified xsi:type="dcterms:W3CDTF">2014-03-15T19:39:47Z</dcterms:modified>
</cp:coreProperties>
</file>