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345" r:id="rId3"/>
    <p:sldId id="358" r:id="rId4"/>
    <p:sldId id="357" r:id="rId5"/>
    <p:sldId id="351" r:id="rId6"/>
    <p:sldId id="359" r:id="rId7"/>
    <p:sldId id="360" r:id="rId8"/>
    <p:sldId id="361" r:id="rId9"/>
    <p:sldId id="362" r:id="rId10"/>
    <p:sldId id="363" r:id="rId11"/>
    <p:sldId id="364" r:id="rId12"/>
    <p:sldId id="365" r:id="rId13"/>
    <p:sldId id="366" r:id="rId14"/>
    <p:sldId id="367" r:id="rId15"/>
    <p:sldId id="368" r:id="rId16"/>
    <p:sldId id="369" r:id="rId17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ipzee5gKqL72qG+FwiAJQ==" hashData="P8PUBE96vxb7Ch6yeWRfOHnNCw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3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120" y="-23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01/07/2014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01/07/2014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01/07/2014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01/07/2014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01/07/2014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01/07/2014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01/07/2014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01/07/2014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01/07/2014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01/07/2014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01/07/2014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01/07/2014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AC33FA-CE13-49D6-834C-8CE4FDB0C5C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47280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01/07/2014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6F6D87D-F652-4910-B2FB-62A41D71BAFB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22992" y="-92546"/>
            <a:ext cx="72980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</a:rPr>
              <a:t>PROVERBIOS JAPONESES</a:t>
            </a:r>
            <a:endParaRPr lang="es-ES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85593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:split orient="vert" dir="in"/>
        <p:sndAc>
          <p:stSnd loop="1">
            <p:snd r:embed="rId2" name="Ordinary hisatsu k. - dream chasing booze.wav"/>
          </p:stSnd>
        </p:sndAc>
      </p:transition>
    </mc:Choice>
    <mc:Fallback>
      <p:transition spd="slow">
        <p:split orient="vert" dir="in"/>
        <p:sndAc>
          <p:stSnd loop="1">
            <p:snd r:embed="rId2" name="Ordinary hisatsu k. - dream chasing booz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01 Mis docu. Backup\Mis imágenes\00 Para el mensaje haciendo\0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3" t="3474" r="344" b="3502"/>
          <a:stretch/>
        </p:blipFill>
        <p:spPr bwMode="auto">
          <a:xfrm>
            <a:off x="-1" y="1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144016" y="4096112"/>
            <a:ext cx="413995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Ni tan lento que la muerte te alcance, ni tan rápido que des alcance a la muerte.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788024" y="4096112"/>
            <a:ext cx="42119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Los que se aferran a la vida mueren, los que desafían a la muerte sobreviven.</a:t>
            </a:r>
          </a:p>
        </p:txBody>
      </p:sp>
    </p:spTree>
    <p:extLst>
      <p:ext uri="{BB962C8B-B14F-4D97-AF65-F5344CB8AC3E}">
        <p14:creationId xmlns:p14="http://schemas.microsoft.com/office/powerpoint/2010/main" val="1965626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split orient="vert" dir="in"/>
      </p:transition>
    </mc:Choice>
    <mc:Fallback xmlns="">
      <p:transition spd="slow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01 Mis docu. Backup\Mis imágenes\00 Para el mensaje haciendo\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9" t="3527" b="3556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16 Rectángulo"/>
          <p:cNvSpPr/>
          <p:nvPr/>
        </p:nvSpPr>
        <p:spPr>
          <a:xfrm>
            <a:off x="35496" y="4384144"/>
            <a:ext cx="41764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Al clavo salido le toca siempre el martillazo.</a:t>
            </a:r>
          </a:p>
        </p:txBody>
      </p:sp>
      <p:sp>
        <p:nvSpPr>
          <p:cNvPr id="18" name="17 Rectángulo"/>
          <p:cNvSpPr/>
          <p:nvPr/>
        </p:nvSpPr>
        <p:spPr>
          <a:xfrm>
            <a:off x="4932040" y="4371950"/>
            <a:ext cx="41044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Con leña prometida no se </a:t>
            </a:r>
            <a:r>
              <a:rPr lang="es-CO" sz="2000" b="1" dirty="0" smtClean="0">
                <a:latin typeface="+mj-lt"/>
              </a:rPr>
              <a:t>calienta</a:t>
            </a:r>
          </a:p>
          <a:p>
            <a:pPr algn="ctr"/>
            <a:r>
              <a:rPr lang="es-CO" sz="2000" b="1" dirty="0" smtClean="0">
                <a:latin typeface="+mj-lt"/>
              </a:rPr>
              <a:t>la </a:t>
            </a:r>
            <a:r>
              <a:rPr lang="es-CO" sz="2000" b="1" dirty="0">
                <a:latin typeface="+mj-lt"/>
              </a:rPr>
              <a:t>casa.</a:t>
            </a:r>
          </a:p>
        </p:txBody>
      </p:sp>
    </p:spTree>
    <p:extLst>
      <p:ext uri="{BB962C8B-B14F-4D97-AF65-F5344CB8AC3E}">
        <p14:creationId xmlns:p14="http://schemas.microsoft.com/office/powerpoint/2010/main" val="1848949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split orient="vert" dir="in"/>
      </p:transition>
    </mc:Choice>
    <mc:Fallback xmlns="">
      <p:transition spd="slow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00 Para el mensaje haciendo\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2" t="3474" r="104" b="3502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179512" y="4384144"/>
            <a:ext cx="42119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Los ladrones tendrán tiempo para </a:t>
            </a:r>
            <a:r>
              <a:rPr lang="es-CO" sz="2000" b="1" dirty="0" smtClean="0">
                <a:latin typeface="+mj-lt"/>
              </a:rPr>
              <a:t>descansar, </a:t>
            </a:r>
            <a:r>
              <a:rPr lang="es-CO" sz="2000" b="1" dirty="0">
                <a:latin typeface="+mj-lt"/>
              </a:rPr>
              <a:t>los vigilantes jamás.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752528" y="4384144"/>
            <a:ext cx="42839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Se aprende poco con la victoria, en cambio mucho con la derrota.</a:t>
            </a:r>
          </a:p>
        </p:txBody>
      </p:sp>
    </p:spTree>
    <p:extLst>
      <p:ext uri="{BB962C8B-B14F-4D97-AF65-F5344CB8AC3E}">
        <p14:creationId xmlns:p14="http://schemas.microsoft.com/office/powerpoint/2010/main" val="437267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split orient="vert" dir="in"/>
      </p:transition>
    </mc:Choice>
    <mc:Fallback xmlns="">
      <p:transition spd="slow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6" t="3527" r="1" b="3556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35496" y="4384144"/>
            <a:ext cx="41044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Solo en la actividad desearás vivir cien años.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5004048" y="4384144"/>
            <a:ext cx="388843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Si vas a creer todo lo que </a:t>
            </a:r>
            <a:r>
              <a:rPr lang="es-CO" sz="2000" b="1" dirty="0" smtClean="0">
                <a:latin typeface="+mj-lt"/>
              </a:rPr>
              <a:t>lees,</a:t>
            </a:r>
          </a:p>
          <a:p>
            <a:pPr algn="ctr"/>
            <a:r>
              <a:rPr lang="es-CO" sz="2000" b="1" dirty="0" smtClean="0">
                <a:latin typeface="+mj-lt"/>
              </a:rPr>
              <a:t>mejor </a:t>
            </a:r>
            <a:r>
              <a:rPr lang="es-CO" sz="2000" b="1" dirty="0">
                <a:latin typeface="+mj-lt"/>
              </a:rPr>
              <a:t>no leas.</a:t>
            </a:r>
          </a:p>
        </p:txBody>
      </p:sp>
    </p:spTree>
    <p:extLst>
      <p:ext uri="{BB962C8B-B14F-4D97-AF65-F5344CB8AC3E}">
        <p14:creationId xmlns:p14="http://schemas.microsoft.com/office/powerpoint/2010/main" val="735794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split orient="vert" dir="in"/>
      </p:transition>
    </mc:Choice>
    <mc:Fallback xmlns="">
      <p:transition spd="slow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3" t="3474" b="3502"/>
          <a:stretch/>
        </p:blipFill>
        <p:spPr bwMode="auto">
          <a:xfrm>
            <a:off x="1" y="1"/>
            <a:ext cx="9143999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1 Rectángulo"/>
          <p:cNvSpPr/>
          <p:nvPr/>
        </p:nvSpPr>
        <p:spPr>
          <a:xfrm>
            <a:off x="72008" y="4384144"/>
            <a:ext cx="42119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No digas: es imposible. Di: no lo he hecho todavía.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4788024" y="4384144"/>
            <a:ext cx="43204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lluvia sólo es un problema si no te quieres mojar.</a:t>
            </a:r>
          </a:p>
        </p:txBody>
      </p:sp>
    </p:spTree>
    <p:extLst>
      <p:ext uri="{BB962C8B-B14F-4D97-AF65-F5344CB8AC3E}">
        <p14:creationId xmlns:p14="http://schemas.microsoft.com/office/powerpoint/2010/main" val="334919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split orient="vert" dir="in"/>
      </p:transition>
    </mc:Choice>
    <mc:Fallback xmlns="">
      <p:transition spd="slow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2" t="3527" b="3556"/>
          <a:stretch/>
        </p:blipFill>
        <p:spPr bwMode="auto">
          <a:xfrm>
            <a:off x="2289" y="0"/>
            <a:ext cx="914171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72008" y="4384144"/>
            <a:ext cx="40679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rana en el fondo del charco, no sabe nada del gran océano.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5004048" y="4384144"/>
            <a:ext cx="4032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Donde hay ganancias, las pérdidas se esconden por ahí cerca.</a:t>
            </a:r>
          </a:p>
        </p:txBody>
      </p:sp>
    </p:spTree>
    <p:extLst>
      <p:ext uri="{BB962C8B-B14F-4D97-AF65-F5344CB8AC3E}">
        <p14:creationId xmlns:p14="http://schemas.microsoft.com/office/powerpoint/2010/main" val="1403450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split orient="vert" dir="in"/>
      </p:transition>
    </mc:Choice>
    <mc:Fallback xmlns="">
      <p:transition spd="slow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0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3" t="3475" r="102" b="3471"/>
          <a:stretch/>
        </p:blipFill>
        <p:spPr bwMode="auto">
          <a:xfrm>
            <a:off x="-10111" y="-1737"/>
            <a:ext cx="9154111" cy="5145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179512" y="4134117"/>
            <a:ext cx="41764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Es de los enemigos, no de los amigos, que las ciudades aprendan la lección de construir murallas </a:t>
            </a:r>
            <a:r>
              <a:rPr lang="es-CO" sz="2000" b="1" dirty="0" smtClean="0">
                <a:latin typeface="+mj-lt"/>
              </a:rPr>
              <a:t>altas.</a:t>
            </a:r>
            <a:endParaRPr lang="es-CO" sz="2000" b="1" dirty="0">
              <a:latin typeface="+mj-lt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860032" y="4134117"/>
            <a:ext cx="410445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Hay una puerta por la que pueden entrar la buena o la mala fortuna, pero tú tienes la llave.</a:t>
            </a:r>
          </a:p>
        </p:txBody>
      </p:sp>
    </p:spTree>
    <p:extLst>
      <p:ext uri="{BB962C8B-B14F-4D97-AF65-F5344CB8AC3E}">
        <p14:creationId xmlns:p14="http://schemas.microsoft.com/office/powerpoint/2010/main" val="1537657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split orient="vert" dir="in"/>
      </p:transition>
    </mc:Choice>
    <mc:Fallback xmlns="">
      <p:transition spd="slow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0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0" t="3527" r="1" b="3556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35496" y="4384144"/>
            <a:ext cx="42484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Una reputación de mil </a:t>
            </a:r>
            <a:r>
              <a:rPr lang="es-CO" sz="2000" b="1" dirty="0" smtClean="0">
                <a:latin typeface="+mj-lt"/>
              </a:rPr>
              <a:t>años, </a:t>
            </a:r>
            <a:r>
              <a:rPr lang="es-CO" sz="2000" b="1" dirty="0">
                <a:latin typeface="+mj-lt"/>
              </a:rPr>
              <a:t>quizás dependa de la conducta de una hora.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5004048" y="4384144"/>
            <a:ext cx="41044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El tiempo que pasa uno </a:t>
            </a:r>
            <a:r>
              <a:rPr lang="es-CO" sz="2000" b="1" dirty="0" smtClean="0">
                <a:latin typeface="+mj-lt"/>
              </a:rPr>
              <a:t>riendo, </a:t>
            </a:r>
            <a:r>
              <a:rPr lang="es-CO" sz="2000" b="1" dirty="0">
                <a:latin typeface="+mj-lt"/>
              </a:rPr>
              <a:t>es tiempo que pasa con los dioses.</a:t>
            </a:r>
          </a:p>
        </p:txBody>
      </p:sp>
    </p:spTree>
    <p:extLst>
      <p:ext uri="{BB962C8B-B14F-4D97-AF65-F5344CB8AC3E}">
        <p14:creationId xmlns:p14="http://schemas.microsoft.com/office/powerpoint/2010/main" val="847591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split orient="vert" dir="in"/>
      </p:transition>
    </mc:Choice>
    <mc:Fallback xmlns="">
      <p:transition spd="slow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01 Mis docu. Backup\Mis imágenes\00 Para el mensaje haciendo\1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7" t="3474" r="206" b="3502"/>
          <a:stretch/>
        </p:blipFill>
        <p:spPr bwMode="auto">
          <a:xfrm>
            <a:off x="0" y="-1"/>
            <a:ext cx="9144001" cy="5143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319289" y="4691920"/>
            <a:ext cx="374865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No hay peligro para el preparado.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4956081" y="4691920"/>
            <a:ext cx="39363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Piedra que rueda, no hace montón.</a:t>
            </a:r>
          </a:p>
        </p:txBody>
      </p:sp>
    </p:spTree>
    <p:extLst>
      <p:ext uri="{BB962C8B-B14F-4D97-AF65-F5344CB8AC3E}">
        <p14:creationId xmlns:p14="http://schemas.microsoft.com/office/powerpoint/2010/main" val="793039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split orient="vert" dir="in"/>
      </p:transition>
    </mc:Choice>
    <mc:Fallback xmlns="">
      <p:transition spd="slow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00 Para el mensaje haciendo\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7" t="3527" b="4011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179512" y="4410450"/>
            <a:ext cx="4032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No se va más lejos cuando se cambia de camino todos los días.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5148064" y="4410450"/>
            <a:ext cx="374282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Lo más tierno en este mundo, domina y vence a lo más duro.</a:t>
            </a:r>
          </a:p>
        </p:txBody>
      </p:sp>
    </p:spTree>
    <p:extLst>
      <p:ext uri="{BB962C8B-B14F-4D97-AF65-F5344CB8AC3E}">
        <p14:creationId xmlns:p14="http://schemas.microsoft.com/office/powerpoint/2010/main" val="1122614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split orient="vert" dir="in"/>
      </p:transition>
    </mc:Choice>
    <mc:Fallback xmlns="">
      <p:transition spd="slow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00 Para el mensaje haciendo\1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7" t="3475" r="189" b="3329"/>
          <a:stretch/>
        </p:blipFill>
        <p:spPr bwMode="auto">
          <a:xfrm>
            <a:off x="1" y="-9547"/>
            <a:ext cx="9144000" cy="5153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35496" y="4403888"/>
            <a:ext cx="41044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Incluso los monos se caen de los árboles.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4932040" y="4403888"/>
            <a:ext cx="412766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Más hace el que quiere que el que puede.</a:t>
            </a:r>
          </a:p>
        </p:txBody>
      </p:sp>
    </p:spTree>
    <p:extLst>
      <p:ext uri="{BB962C8B-B14F-4D97-AF65-F5344CB8AC3E}">
        <p14:creationId xmlns:p14="http://schemas.microsoft.com/office/powerpoint/2010/main" val="183242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split orient="vert" dir="in"/>
      </p:transition>
    </mc:Choice>
    <mc:Fallback xmlns="">
      <p:transition spd="slow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00 Para el mensaje haciendo\1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7" t="3527" b="3556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179512" y="4403394"/>
            <a:ext cx="39604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Si nadie habita una casa, pronto se caerá.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5004048" y="4403394"/>
            <a:ext cx="4032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Procura que tus palabras sean mejor que el silencio.</a:t>
            </a:r>
          </a:p>
        </p:txBody>
      </p:sp>
    </p:spTree>
    <p:extLst>
      <p:ext uri="{BB962C8B-B14F-4D97-AF65-F5344CB8AC3E}">
        <p14:creationId xmlns:p14="http://schemas.microsoft.com/office/powerpoint/2010/main" val="295310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split orient="vert" dir="in"/>
      </p:transition>
    </mc:Choice>
    <mc:Fallback xmlns="">
      <p:transition spd="slow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1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3" t="3475" r="206" b="3720"/>
          <a:stretch/>
        </p:blipFill>
        <p:spPr bwMode="auto">
          <a:xfrm>
            <a:off x="0" y="1"/>
            <a:ext cx="9144000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CuadroTexto"/>
          <p:cNvSpPr txBox="1"/>
          <p:nvPr/>
        </p:nvSpPr>
        <p:spPr>
          <a:xfrm>
            <a:off x="755576" y="4515966"/>
            <a:ext cx="311662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300" b="1" dirty="0" smtClean="0">
                <a:latin typeface="+mj-lt"/>
              </a:rPr>
              <a:t>Música:</a:t>
            </a:r>
          </a:p>
          <a:p>
            <a:pPr algn="ctr"/>
            <a:r>
              <a:rPr lang="en-US" sz="1300" b="1" dirty="0">
                <a:latin typeface="+mj-lt"/>
              </a:rPr>
              <a:t>Dream chasing booze - </a:t>
            </a:r>
            <a:r>
              <a:rPr lang="en-US" sz="1300" b="1" i="1" dirty="0">
                <a:latin typeface="+mj-lt"/>
              </a:rPr>
              <a:t>Ordinary </a:t>
            </a:r>
            <a:r>
              <a:rPr lang="en-US" sz="1300" b="1" i="1" dirty="0" err="1">
                <a:latin typeface="+mj-lt"/>
              </a:rPr>
              <a:t>Hisatsu</a:t>
            </a:r>
            <a:r>
              <a:rPr lang="en-US" sz="1300" b="1" i="1" dirty="0">
                <a:latin typeface="+mj-lt"/>
              </a:rPr>
              <a:t> K.</a:t>
            </a:r>
            <a:endParaRPr lang="es-CO" sz="1300" b="1" i="1" dirty="0">
              <a:latin typeface="+mj-lt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6135966" y="4399533"/>
            <a:ext cx="1981889" cy="6924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300" b="1" dirty="0" smtClean="0">
                <a:latin typeface="+mj-lt"/>
              </a:rPr>
              <a:t>Realización general:</a:t>
            </a:r>
          </a:p>
          <a:p>
            <a:pPr algn="ctr"/>
            <a:r>
              <a:rPr lang="es-CO" sz="1300" b="1" i="1" dirty="0" smtClean="0">
                <a:latin typeface="+mj-lt"/>
              </a:rPr>
              <a:t>Rodrigo Valencia Cardona</a:t>
            </a:r>
          </a:p>
          <a:p>
            <a:pPr algn="ctr"/>
            <a:r>
              <a:rPr lang="es-CO" sz="1300" b="1" dirty="0" smtClean="0">
                <a:latin typeface="+mj-lt"/>
              </a:rPr>
              <a:t>Medellín-Colombia</a:t>
            </a:r>
            <a:endParaRPr lang="es-CO" sz="13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687493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split orient="vert" dir="in"/>
      </p:transition>
    </mc:Choice>
    <mc:Fallback xmlns="">
      <p:transition spd="slow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2271</TotalTime>
  <Words>388</Words>
  <Application>Microsoft Office PowerPoint</Application>
  <PresentationFormat>Presentación en pantalla (16:9)</PresentationFormat>
  <Paragraphs>60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170</cp:revision>
  <dcterms:created xsi:type="dcterms:W3CDTF">2013-05-29T02:56:16Z</dcterms:created>
  <dcterms:modified xsi:type="dcterms:W3CDTF">2014-07-02T00:21:04Z</dcterms:modified>
</cp:coreProperties>
</file>