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21"/>
  </p:notesMasterIdLst>
  <p:sldIdLst>
    <p:sldId id="302" r:id="rId3"/>
    <p:sldId id="256" r:id="rId4"/>
    <p:sldId id="270" r:id="rId5"/>
    <p:sldId id="269" r:id="rId6"/>
    <p:sldId id="257" r:id="rId7"/>
    <p:sldId id="296" r:id="rId8"/>
    <p:sldId id="278" r:id="rId9"/>
    <p:sldId id="268" r:id="rId10"/>
    <p:sldId id="258" r:id="rId11"/>
    <p:sldId id="289" r:id="rId12"/>
    <p:sldId id="297" r:id="rId13"/>
    <p:sldId id="283" r:id="rId14"/>
    <p:sldId id="291" r:id="rId15"/>
    <p:sldId id="301" r:id="rId16"/>
    <p:sldId id="306" r:id="rId17"/>
    <p:sldId id="307" r:id="rId18"/>
    <p:sldId id="299" r:id="rId19"/>
    <p:sldId id="309" r:id="rId20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KuItxB7aLqtyzNgPkM6xQ==" hashData="WNNYDF548Qn+hOPC748UIVCjsX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1D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92" y="-60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FBC494-F943-4778-864E-74D41BE6C585}" type="datetimeFigureOut">
              <a:rPr lang="es-ES" smtClean="0"/>
              <a:t>20/08/2015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D62B57-19C7-4678-B069-BF9D69A254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8661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884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3FD23-9D03-46A6-909D-7ABA5905E132}" type="datetimeFigureOut">
              <a:rPr lang="es-ES" smtClean="0"/>
              <a:t>20/08/2015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D993F-59AF-429A-87EE-24E523053C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134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083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943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597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045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279261"/>
            <a:ext cx="4041775" cy="53313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98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830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372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27541"/>
            <a:ext cx="3008313" cy="968376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195919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625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3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8665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226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047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3FD23-9D03-46A6-909D-7ABA5905E132}" type="datetimeFigureOut">
              <a:rPr lang="es-ES" smtClean="0"/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D993F-59AF-429A-87EE-24E523053C1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0818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5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090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1.jpe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audio" Target="../media/audio1.wav"/><Relationship Id="rId5" Type="http://schemas.microsoft.com/office/2007/relationships/hdphoto" Target="../media/hdphoto1.wdp"/><Relationship Id="rId10" Type="http://schemas.openxmlformats.org/officeDocument/2006/relationships/image" Target="../media/image6.gif"/><Relationship Id="rId4" Type="http://schemas.openxmlformats.org/officeDocument/2006/relationships/image" Target="../media/image2.png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12.gif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0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9.pn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10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8.png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0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27.png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microsoft.com/office/2007/relationships/hdphoto" Target="../media/hdphoto6.wdp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10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8.png"/><Relationship Id="rId4" Type="http://schemas.microsoft.com/office/2007/relationships/hdphoto" Target="../media/hdphoto6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15.gif"/><Relationship Id="rId4" Type="http://schemas.microsoft.com/office/2007/relationships/hdphoto" Target="../media/hdphoto7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37.gif"/><Relationship Id="rId4" Type="http://schemas.openxmlformats.org/officeDocument/2006/relationships/image" Target="../media/image12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92D050"/>
          </a:fgClr>
          <a:bgClr>
            <a:srgbClr val="00B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Proverbi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6" y="-85725"/>
            <a:ext cx="9262045" cy="588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.wallpaperstock.net:81/m%C3%A1gico-libro-de-la-selva-y-del-oc%C3%A9ano-wallpapers_38867_1920x120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888" l="9948" r="899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34410"/>
            <a:ext cx="9252519" cy="5946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337674" y="5377780"/>
            <a:ext cx="2026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Automatico</a:t>
            </a:r>
            <a:endParaRPr lang="es-ES" b="1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Picture 2" descr="http://4.bp.blogspot.com/_o7YczIzi7QM/TEw6ixxulHI/AAAAAAAACk8/3XnJa3RPT7A/s1600/caroline20young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41" b="89685" l="3993" r="984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7865" y="2778002"/>
            <a:ext cx="3518201" cy="298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_o7YczIzi7QM/TEw6ixxulHI/AAAAAAAACk8/3XnJa3RPT7A/s1600/caroline20young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41" b="89685" l="3993" r="984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734317" y="2952274"/>
            <a:ext cx="3518201" cy="298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gifs-animados.es/generated/textgen/201411/gifs-animados-21-6c42fbbd3269ebc57a758d02d4d946456da72204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414" y="121196"/>
            <a:ext cx="4772025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www.gifs-animados.es/generated/textgen/201411/gifs-animados-21-7a1eb51a559b9513ce268fa8ad231b2a0c376bf3.gif"/>
          <p:cNvPicPr>
            <a:picLocks noChangeAspect="1" noChangeArrowheads="1" noCrop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3163" y="965276"/>
            <a:ext cx="29337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www.gifs-animados.es/generated/textgen/201411/gifs-animados-21-6469cae2f553d304b9fdfc5c08fe688f83a0ed79.gif"/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7999" y="3977266"/>
            <a:ext cx="1731997" cy="439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26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609">
        <p:split orient="vert"/>
        <p:sndAc>
          <p:stSnd loop="1">
            <p:snd r:embed="rId2" name="bbb222.wav"/>
          </p:stSnd>
        </p:sndAc>
      </p:transition>
    </mc:Choice>
    <mc:Fallback xmlns="">
      <p:transition spd="slow" advTm="14609">
        <p:split orient="vert"/>
        <p:sndAc>
          <p:stSnd loop="1">
            <p:snd r:embed="rId11" name="bbb22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EF1DC7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idx="4294967295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endParaRPr lang="es-ES"/>
          </a:p>
        </p:txBody>
      </p:sp>
      <p:pic>
        <p:nvPicPr>
          <p:cNvPr id="13" name="Picture 13" descr="C:\Users\Eleni\Desktop\Proverbios Chinos Helen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9860" cy="5879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642" y="913283"/>
            <a:ext cx="4946594" cy="4654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10 Grupo"/>
          <p:cNvGrpSpPr/>
          <p:nvPr/>
        </p:nvGrpSpPr>
        <p:grpSpPr>
          <a:xfrm>
            <a:off x="4938773" y="3315731"/>
            <a:ext cx="4205227" cy="2415164"/>
            <a:chOff x="4938773" y="3315731"/>
            <a:chExt cx="4205227" cy="2415164"/>
          </a:xfrm>
        </p:grpSpPr>
        <p:pic>
          <p:nvPicPr>
            <p:cNvPr id="9" name="Picture 3" descr="C:\Users\Eleni\Desktop\Cuadros\Bellisimo\1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100000" l="113" r="99212">
                          <a14:foregroundMark x1="34009" y1="95882" x2="38514" y2="95686"/>
                          <a14:backgroundMark x1="39640" y1="74706" x2="43356" y2="81176"/>
                          <a14:backgroundMark x1="43356" y1="81176" x2="45158" y2="85882"/>
                          <a14:backgroundMark x1="36149" y1="82745" x2="43018" y2="88627"/>
                          <a14:backgroundMark x1="44707" y1="69020" x2="47072" y2="80784"/>
                          <a14:backgroundMark x1="49324" y1="68235" x2="49662" y2="76667"/>
                          <a14:backgroundMark x1="54167" y1="69804" x2="52703" y2="78824"/>
                          <a14:backgroundMark x1="58221" y1="72353" x2="56644" y2="80196"/>
                          <a14:backgroundMark x1="62050" y1="77059" x2="57207" y2="85882"/>
                          <a14:backgroundMark x1="65991" y1="83137" x2="60811" y2="88039"/>
                          <a14:backgroundMark x1="59797" y1="94510" x2="62050" y2="939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8773" y="3315731"/>
              <a:ext cx="4205227" cy="24151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9 Rectángulo"/>
            <p:cNvSpPr/>
            <p:nvPr/>
          </p:nvSpPr>
          <p:spPr>
            <a:xfrm>
              <a:off x="5421206" y="4203939"/>
              <a:ext cx="3240360" cy="646331"/>
            </a:xfrm>
            <a:prstGeom prst="rect">
              <a:avLst/>
            </a:prstGeom>
          </p:spPr>
          <p:txBody>
            <a:bodyPr wrap="square">
              <a:prstTxWarp prst="textChevron">
                <a:avLst/>
              </a:prstTxWarp>
              <a:spAutoFit/>
            </a:bodyPr>
            <a:lstStyle/>
            <a:p>
              <a:r>
                <a:rPr lang="es-ES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haroni" panose="02010803020104030203" pitchFamily="2" charset="-79"/>
                  <a:cs typeface="Aharoni" panose="02010803020104030203" pitchFamily="2" charset="-79"/>
                </a:rPr>
                <a:t>"Disfruta la vida, es más tarde de lo que crees."  </a:t>
              </a:r>
              <a:endPara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-396552" y="0"/>
            <a:ext cx="9576412" cy="6241876"/>
          </a:xfrm>
          <a:prstGeom prst="rect">
            <a:avLst/>
          </a:prstGeom>
          <a:blipFill dpi="0" rotWithShape="1">
            <a:blip r:embed="rId6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126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343">
        <p:split orient="vert"/>
      </p:transition>
    </mc:Choice>
    <mc:Fallback xmlns="">
      <p:transition spd="slow" advTm="1434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Proverbios Chinos Helen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-1997"/>
            <a:ext cx="4946594" cy="4654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5004048" y="3458796"/>
            <a:ext cx="4000500" cy="2609851"/>
            <a:chOff x="5134918" y="2998732"/>
            <a:chExt cx="4000500" cy="2609851"/>
          </a:xfrm>
        </p:grpSpPr>
        <p:pic>
          <p:nvPicPr>
            <p:cNvPr id="5" name="Picture 4" descr="http://elblogdecosasdivertidas.files.wordpress.com/2012/03/abanidosgifs3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34918" y="2998732"/>
              <a:ext cx="4000500" cy="26098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Rectángulo"/>
            <p:cNvSpPr/>
            <p:nvPr/>
          </p:nvSpPr>
          <p:spPr>
            <a:xfrm>
              <a:off x="5741105" y="3502151"/>
              <a:ext cx="2842548" cy="923330"/>
            </a:xfrm>
            <a:prstGeom prst="rect">
              <a:avLst/>
            </a:prstGeom>
          </p:spPr>
          <p:txBody>
            <a:bodyPr wrap="square">
              <a:prstTxWarp prst="textWave2">
                <a:avLst/>
              </a:prstTxWarp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800" b="1" i="0" u="none" strike="noStrike" kern="0" cap="none" spc="0" normalizeH="0" baseline="0" noProof="0" dirty="0" smtClean="0">
                  <a:ln>
                    <a:solidFill>
                      <a:srgbClr val="FF000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haroni" panose="02010803020104030203" pitchFamily="2" charset="-79"/>
                  <a:cs typeface="Aharoni" panose="02010803020104030203" pitchFamily="2" charset="-79"/>
                </a:rPr>
                <a:t>"</a:t>
              </a:r>
              <a:r>
                <a:rPr kumimoji="0" lang="es-ES" sz="1800" b="1" i="0" u="none" strike="noStrike" kern="0" cap="none" spc="0" normalizeH="0" baseline="0" noProof="0" dirty="0" smtClean="0">
                  <a:ln>
                    <a:solidFill>
                      <a:srgbClr val="FF000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cs typeface="Aharoni" panose="02010803020104030203" pitchFamily="2" charset="-79"/>
                </a:rPr>
                <a:t>La puerta mejor cerrada es aquella que puede dejarse </a:t>
              </a:r>
              <a:r>
                <a:rPr kumimoji="0" lang="es-ES" sz="1800" b="1" i="0" u="none" strike="noStrike" kern="0" cap="none" spc="0" normalizeH="0" baseline="0" noProof="0" dirty="0" smtClean="0">
                  <a:ln>
                    <a:solidFill>
                      <a:srgbClr val="FF000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haroni" panose="02010803020104030203" pitchFamily="2" charset="-79"/>
                  <a:cs typeface="Aharoni" panose="02010803020104030203" pitchFamily="2" charset="-79"/>
                </a:rPr>
                <a:t>abierta." </a:t>
              </a:r>
              <a:endParaRPr kumimoji="0" lang="es-ES" sz="1800" b="1" i="0" u="none" strike="noStrike" kern="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sp>
        <p:nvSpPr>
          <p:cNvPr id="9" name="8 Rectángulo"/>
          <p:cNvSpPr/>
          <p:nvPr/>
        </p:nvSpPr>
        <p:spPr>
          <a:xfrm>
            <a:off x="-396552" y="-1998"/>
            <a:ext cx="9540552" cy="6070645"/>
          </a:xfrm>
          <a:prstGeom prst="rect">
            <a:avLst/>
          </a:prstGeom>
          <a:blipFill dpi="0" rotWithShape="1">
            <a:blip r:embed="rId5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749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254">
        <p:split orient="vert"/>
      </p:transition>
    </mc:Choice>
    <mc:Fallback xmlns="">
      <p:transition spd="slow" advTm="1725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rgbClr val="EF1DC7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Proverbios Chinos Helen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188" y="0"/>
            <a:ext cx="3914135" cy="3682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 rot="399480">
            <a:off x="164169" y="3505572"/>
            <a:ext cx="3905250" cy="2581276"/>
            <a:chOff x="445452" y="2764299"/>
            <a:chExt cx="3905250" cy="2581276"/>
          </a:xfrm>
        </p:grpSpPr>
        <p:pic>
          <p:nvPicPr>
            <p:cNvPr id="3" name="Picture 2" descr="http://elblogdecosasdivertidas.files.wordpress.com/2012/03/abanidosgifs5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97432">
              <a:off x="445452" y="2764299"/>
              <a:ext cx="3905250" cy="25812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Rectángulo"/>
            <p:cNvSpPr/>
            <p:nvPr/>
          </p:nvSpPr>
          <p:spPr>
            <a:xfrm>
              <a:off x="974167" y="2986032"/>
              <a:ext cx="3098547" cy="1659102"/>
            </a:xfrm>
            <a:prstGeom prst="rect">
              <a:avLst/>
            </a:prstGeom>
          </p:spPr>
          <p:txBody>
            <a:bodyPr>
              <a:prstTxWarp prst="textWave2">
                <a:avLst/>
              </a:prstTxWarp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800" b="1" i="0" u="none" strike="noStrike" kern="0" cap="none" spc="0" normalizeH="0" baseline="0" noProof="0" dirty="0" smtClean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haroni" panose="02010803020104030203" pitchFamily="2" charset="-79"/>
                  <a:cs typeface="Aharoni" panose="02010803020104030203" pitchFamily="2" charset="-79"/>
                </a:rPr>
                <a:t>"</a:t>
              </a:r>
              <a:r>
                <a:rPr kumimoji="0" lang="es-ES" sz="1800" b="1" i="0" u="none" strike="noStrike" kern="0" cap="none" spc="0" normalizeH="0" baseline="0" noProof="0" dirty="0" smtClean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cs typeface="Aharoni" panose="02010803020104030203" pitchFamily="2" charset="-79"/>
                </a:rPr>
                <a:t>Las bendiciones nunca vienen en pares, y los infortunios nunca vienen solos." </a:t>
              </a:r>
              <a:r>
                <a:rPr kumimoji="0" lang="es-ES" sz="1800" b="1" i="0" u="none" strike="noStrike" kern="0" cap="none" spc="0" normalizeH="0" baseline="0" noProof="0" dirty="0" smtClean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haroni" panose="02010803020104030203" pitchFamily="2" charset="-79"/>
                  <a:cs typeface="Aharoni" panose="02010803020104030203" pitchFamily="2" charset="-79"/>
                </a:rPr>
                <a:t/>
              </a:r>
              <a:br>
                <a:rPr kumimoji="0" lang="es-ES" sz="1800" b="1" i="0" u="none" strike="noStrike" kern="0" cap="none" spc="0" normalizeH="0" baseline="0" noProof="0" dirty="0" smtClean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haroni" panose="02010803020104030203" pitchFamily="2" charset="-79"/>
                  <a:cs typeface="Aharoni" panose="02010803020104030203" pitchFamily="2" charset="-79"/>
                </a:rPr>
              </a:br>
              <a:endParaRPr kumimoji="0" lang="es-ES" sz="1800" b="1" i="0" u="none" strike="noStrike" kern="0" cap="none" spc="0" normalizeH="0" baseline="0" noProof="0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sp>
        <p:nvSpPr>
          <p:cNvPr id="8" name="7 Rectángulo"/>
          <p:cNvSpPr/>
          <p:nvPr/>
        </p:nvSpPr>
        <p:spPr>
          <a:xfrm>
            <a:off x="-396552" y="-15872"/>
            <a:ext cx="9540552" cy="6041724"/>
          </a:xfrm>
          <a:prstGeom prst="rect">
            <a:avLst/>
          </a:prstGeom>
          <a:blipFill dpi="0" rotWithShape="1">
            <a:blip r:embed="rId5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023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000">
        <p:split orient="vert"/>
      </p:transition>
    </mc:Choice>
    <mc:Fallback xmlns="">
      <p:transition spd="slow" advTm="2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00B0F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Proverbios Chinos Helen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409472" y="3075263"/>
            <a:ext cx="4356594" cy="2903541"/>
            <a:chOff x="4312713" y="2767138"/>
            <a:chExt cx="4809947" cy="3137919"/>
          </a:xfrm>
        </p:grpSpPr>
        <p:pic>
          <p:nvPicPr>
            <p:cNvPr id="3" name="Picture 4" descr="http://elblogdecosasdivertidas.files.wordpress.com/2012/03/abanidosgifs3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2713" y="2767138"/>
              <a:ext cx="4809947" cy="31379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5277526" y="3205647"/>
              <a:ext cx="2880320" cy="1568838"/>
            </a:xfrm>
            <a:prstGeom prst="rect">
              <a:avLst/>
            </a:prstGeom>
          </p:spPr>
          <p:txBody>
            <a:bodyPr wrap="square">
              <a:prstTxWarp prst="textWave1">
                <a:avLst/>
              </a:prstTxWarp>
              <a:spAutoFit/>
            </a:bodyPr>
            <a:lstStyle/>
            <a:p>
              <a:r>
                <a:rPr lang="es-ES" sz="2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haroni" panose="02010803020104030203" pitchFamily="2" charset="-79"/>
                  <a:cs typeface="Aharoni" panose="02010803020104030203" pitchFamily="2" charset="-79"/>
                </a:rPr>
                <a:t>"El que hace el bien de los demás hace el suyo". </a:t>
              </a:r>
              <a:endPara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pic>
        <p:nvPicPr>
          <p:cNvPr id="6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97536"/>
            <a:ext cx="4946594" cy="4654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324544" y="-134008"/>
            <a:ext cx="9468544" cy="6112811"/>
          </a:xfrm>
          <a:prstGeom prst="rect">
            <a:avLst/>
          </a:prstGeom>
          <a:blipFill dpi="0" rotWithShape="1">
            <a:blip r:embed="rId5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003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550">
        <p:split orient="vert"/>
      </p:transition>
    </mc:Choice>
    <mc:Fallback xmlns="">
      <p:transition spd="slow" advTm="1455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00B050"/>
          </a:fgClr>
          <a:bgClr>
            <a:srgbClr val="EF1DC7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Proverbios Chinos Helen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" y="0"/>
            <a:ext cx="9144000" cy="5816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decowoerner.com/images/contentUploads/pictures/600_699/602/www/10354/602_150_00-1-0-0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458" l="33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154237"/>
            <a:ext cx="4553822" cy="4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decowoerner.com/images/contentUploads/pictures/600_699/602/www/10354/602_150_00-1-0-0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458" l="33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416" y="1089323"/>
            <a:ext cx="4572000" cy="450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decowoerner.com/images/contentUploads/pictures/600_699/602/www/10354/602_150_00-1-0-0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458" l="33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415" y="-212990"/>
            <a:ext cx="4308527" cy="4248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decowoerner.com/images/contentUploads/pictures/600_699/602/www/10354/602_150_00-1-0-0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458" l="33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15815" y="2023844"/>
            <a:ext cx="4178668" cy="4120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575538" y="2916446"/>
            <a:ext cx="4284494" cy="2899837"/>
            <a:chOff x="575538" y="2916446"/>
            <a:chExt cx="4284494" cy="2899837"/>
          </a:xfrm>
        </p:grpSpPr>
        <p:pic>
          <p:nvPicPr>
            <p:cNvPr id="5" name="Picture 4" descr="http://elblogdecosasdivertidas.files.wordpress.com/2012/03/abanidosgifs3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538" y="2916446"/>
              <a:ext cx="4284494" cy="28998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1012958" y="3289548"/>
              <a:ext cx="3126994" cy="1976916"/>
            </a:xfrm>
            <a:prstGeom prst="rect">
              <a:avLst/>
            </a:prstGeom>
          </p:spPr>
          <p:txBody>
            <a:bodyPr>
              <a:prstTxWarp prst="textWave4">
                <a:avLst/>
              </a:prstTxWarp>
              <a:spAutoFit/>
            </a:bodyPr>
            <a:lstStyle/>
            <a:p>
              <a:r>
                <a:rPr lang="es-ES" b="1" dirty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"Cuando el genio apunta a la Luna, el tonto se queda mirando el dedo." </a:t>
              </a:r>
              <a:r>
                <a:rPr lang="es-ES" b="1" dirty="0" smtClean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/>
              </a:r>
              <a:br>
                <a:rPr lang="es-ES" b="1" dirty="0" smtClean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</a:br>
              <a:endParaRPr lang="es-ES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endParaRPr>
            </a:p>
          </p:txBody>
        </p:sp>
      </p:grpSp>
      <p:sp>
        <p:nvSpPr>
          <p:cNvPr id="10" name="9 Rectángulo"/>
          <p:cNvSpPr/>
          <p:nvPr/>
        </p:nvSpPr>
        <p:spPr>
          <a:xfrm>
            <a:off x="-475426" y="-38387"/>
            <a:ext cx="9662803" cy="6289431"/>
          </a:xfrm>
          <a:prstGeom prst="rect">
            <a:avLst/>
          </a:prstGeom>
          <a:blipFill dpi="0" rotWithShape="1">
            <a:blip r:embed="rId6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395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179">
        <p:split orient="vert"/>
      </p:transition>
    </mc:Choice>
    <mc:Fallback xmlns="">
      <p:transition spd="slow" advTm="18179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7030A0"/>
          </a:fgClr>
          <a:bgClr>
            <a:srgbClr val="00B0F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Proverbios Chinos Helen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66836"/>
            <a:ext cx="9144000" cy="5904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-4647" y="3122066"/>
            <a:ext cx="4144516" cy="2929454"/>
            <a:chOff x="801229" y="3048967"/>
            <a:chExt cx="4000500" cy="2609851"/>
          </a:xfrm>
        </p:grpSpPr>
        <p:pic>
          <p:nvPicPr>
            <p:cNvPr id="4" name="Picture 4" descr="http://elblogdecosasdivertidas.files.wordpress.com/2012/03/abanidosgifs3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1229" y="3048967"/>
              <a:ext cx="4000500" cy="26098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1135646" y="3725764"/>
              <a:ext cx="3076314" cy="923330"/>
            </a:xfrm>
            <a:prstGeom prst="rect">
              <a:avLst/>
            </a:prstGeom>
          </p:spPr>
          <p:txBody>
            <a:bodyPr wrap="square">
              <a:prstTxWarp prst="textWave2">
                <a:avLst/>
              </a:prstTxWarp>
              <a:spAutoFit/>
            </a:bodyPr>
            <a:lstStyle/>
            <a:p>
              <a:r>
                <a:rPr lang="es-ES" b="1" dirty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"El agua hace flotar el barco, pero también puede hundirlo." </a:t>
              </a:r>
            </a:p>
          </p:txBody>
        </p:sp>
      </p:grpSp>
      <p:pic>
        <p:nvPicPr>
          <p:cNvPr id="6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7911"/>
            <a:ext cx="2834298" cy="266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851" y="-214316"/>
            <a:ext cx="2834298" cy="266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-166836"/>
            <a:ext cx="2834298" cy="266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-396552" y="-238143"/>
            <a:ext cx="9662803" cy="6289431"/>
          </a:xfrm>
          <a:prstGeom prst="rect">
            <a:avLst/>
          </a:prstGeom>
          <a:blipFill dpi="0" rotWithShape="1">
            <a:blip r:embed="rId5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640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843">
        <p:split orient="vert"/>
      </p:transition>
    </mc:Choice>
    <mc:Fallback xmlns="">
      <p:transition spd="slow" advTm="1784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3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0000"/>
          </a:fgClr>
          <a:bgClr>
            <a:srgbClr val="EF1DC7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Proverbios Chinos Helen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189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0"/>
            <a:ext cx="2762250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180" y="2857500"/>
            <a:ext cx="2761820" cy="259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3481755" y="3318110"/>
            <a:ext cx="4055186" cy="2368860"/>
            <a:chOff x="4330247" y="3045229"/>
            <a:chExt cx="4055186" cy="2368860"/>
          </a:xfrm>
        </p:grpSpPr>
        <p:pic>
          <p:nvPicPr>
            <p:cNvPr id="5" name="Picture 3" descr="C:\Users\Eleni\Desktop\Cuadros\Bellisimo\11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100000" l="113" r="99212">
                          <a14:foregroundMark x1="34009" y1="95882" x2="38514" y2="95686"/>
                          <a14:backgroundMark x1="39640" y1="74706" x2="43356" y2="81176"/>
                          <a14:backgroundMark x1="43356" y1="81176" x2="45158" y2="85882"/>
                          <a14:backgroundMark x1="36149" y1="82745" x2="43018" y2="88627"/>
                          <a14:backgroundMark x1="44707" y1="69020" x2="47072" y2="80784"/>
                          <a14:backgroundMark x1="49324" y1="68235" x2="49662" y2="76667"/>
                          <a14:backgroundMark x1="54167" y1="69804" x2="52703" y2="78824"/>
                          <a14:backgroundMark x1="58221" y1="72353" x2="56644" y2="80196"/>
                          <a14:backgroundMark x1="62050" y1="77059" x2="57207" y2="85882"/>
                          <a14:backgroundMark x1="65991" y1="83137" x2="60811" y2="88039"/>
                          <a14:backgroundMark x1="59797" y1="94510" x2="62050" y2="939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0247" y="3045229"/>
              <a:ext cx="4055186" cy="2368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4764751" y="3857558"/>
              <a:ext cx="3381919" cy="909111"/>
            </a:xfrm>
            <a:prstGeom prst="rect">
              <a:avLst/>
            </a:prstGeom>
          </p:spPr>
          <p:txBody>
            <a:bodyPr wrap="square">
              <a:prstTxWarp prst="textWave1">
                <a:avLst/>
              </a:prstTxWarp>
              <a:spAutoFit/>
            </a:bodyPr>
            <a:lstStyle/>
            <a:p>
              <a:r>
                <a:rPr lang="es-ES" b="1" dirty="0">
                  <a:ln w="3175">
                    <a:solidFill>
                      <a:srgbClr val="92D05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"Es más fácil doblar el cuerpo que la voluntad."</a:t>
              </a:r>
            </a:p>
          </p:txBody>
        </p:sp>
      </p:grpSp>
      <p:sp>
        <p:nvSpPr>
          <p:cNvPr id="9" name="8 Rectángulo"/>
          <p:cNvSpPr/>
          <p:nvPr/>
        </p:nvSpPr>
        <p:spPr>
          <a:xfrm>
            <a:off x="-396552" y="0"/>
            <a:ext cx="9558443" cy="6025852"/>
          </a:xfrm>
          <a:prstGeom prst="rect">
            <a:avLst/>
          </a:prstGeom>
          <a:blipFill dpi="0" rotWithShape="1">
            <a:blip r:embed="rId7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28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425">
        <p:split orient="vert"/>
      </p:transition>
    </mc:Choice>
    <mc:Fallback xmlns="">
      <p:transition spd="slow" advTm="1542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Proverbios Chinos Helen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9974"/>
            <a:ext cx="4946594" cy="4654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107065" y="3393727"/>
            <a:ext cx="3905250" cy="2581276"/>
            <a:chOff x="450726" y="2713484"/>
            <a:chExt cx="3905250" cy="2581276"/>
          </a:xfrm>
        </p:grpSpPr>
        <p:pic>
          <p:nvPicPr>
            <p:cNvPr id="18" name="Picture 2" descr="http://elblogdecosasdivertidas.files.wordpress.com/2012/03/abanidosgifs5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726" y="2713484"/>
              <a:ext cx="3905250" cy="25812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819175" y="3029282"/>
              <a:ext cx="3168352" cy="1655083"/>
            </a:xfrm>
            <a:prstGeom prst="rect">
              <a:avLst/>
            </a:prstGeom>
          </p:spPr>
          <p:txBody>
            <a:bodyPr wrap="square">
              <a:prstTxWarp prst="textChevron">
                <a:avLst/>
              </a:prstTxWarp>
              <a:spAutoFit/>
            </a:bodyPr>
            <a:lstStyle/>
            <a:p>
              <a:r>
                <a:rPr lang="es-ES" b="1" dirty="0" smtClean="0">
                  <a:ln w="3175">
                    <a:solidFill>
                      <a:srgbClr val="FF000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  <a:cs typeface="Aharoni" panose="02010803020104030203" pitchFamily="2" charset="-79"/>
                </a:rPr>
                <a:t>El que ve el cielo en el agua ve los peces en los árboles". </a:t>
              </a:r>
              <a:br>
                <a:rPr lang="es-ES" b="1" dirty="0" smtClean="0">
                  <a:ln w="3175">
                    <a:solidFill>
                      <a:srgbClr val="FF000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  <a:cs typeface="Aharoni" panose="02010803020104030203" pitchFamily="2" charset="-79"/>
                </a:rPr>
              </a:br>
              <a:endParaRPr lang="es-ES" b="1" dirty="0">
                <a:ln w="3175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endParaRPr>
            </a:p>
          </p:txBody>
        </p:sp>
      </p:grpSp>
      <p:sp>
        <p:nvSpPr>
          <p:cNvPr id="7" name="6 Rectángulo"/>
          <p:cNvSpPr/>
          <p:nvPr/>
        </p:nvSpPr>
        <p:spPr>
          <a:xfrm>
            <a:off x="-468560" y="-1"/>
            <a:ext cx="9612560" cy="6097861"/>
          </a:xfrm>
          <a:prstGeom prst="rect">
            <a:avLst/>
          </a:prstGeom>
          <a:blipFill dpi="0" rotWithShape="1">
            <a:blip r:embed="rId5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31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98">
        <p:split orient="vert"/>
      </p:transition>
    </mc:Choice>
    <mc:Fallback xmlns="">
      <p:transition spd="slow" advTm="1609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FFFF00"/>
          </a:fgClr>
          <a:bgClr>
            <a:srgbClr val="00B0F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Proverbios Chinos Helen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3728"/>
            <a:ext cx="9144000" cy="572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13728"/>
            <a:ext cx="2761820" cy="259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001516"/>
            <a:ext cx="2761820" cy="259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24128" y="138671"/>
            <a:ext cx="2761820" cy="259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http://img4.wikia.nocookie.net/__cb20130626044437/dynastywarriors/images/c/cb/Daqiao-dw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36096" y="2926034"/>
            <a:ext cx="2761820" cy="259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4355976" y="3001516"/>
            <a:ext cx="4341018" cy="2869308"/>
            <a:chOff x="1654954" y="2707538"/>
            <a:chExt cx="4341018" cy="2869308"/>
          </a:xfrm>
        </p:grpSpPr>
        <p:pic>
          <p:nvPicPr>
            <p:cNvPr id="7" name="Picture 2" descr="http://elblogdecosasdivertidas.files.wordpress.com/2012/03/abanidosgifs5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4954" y="2707538"/>
              <a:ext cx="4341018" cy="28693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7 Rectángulo"/>
            <p:cNvSpPr/>
            <p:nvPr/>
          </p:nvSpPr>
          <p:spPr>
            <a:xfrm rot="854897">
              <a:off x="2175354" y="3433564"/>
              <a:ext cx="3692790" cy="1375120"/>
            </a:xfrm>
            <a:prstGeom prst="rect">
              <a:avLst/>
            </a:prstGeom>
          </p:spPr>
          <p:txBody>
            <a:bodyPr>
              <a:prstTxWarp prst="textWave2">
                <a:avLst/>
              </a:prstTxWarp>
              <a:spAutoFit/>
            </a:bodyPr>
            <a:lstStyle/>
            <a:p>
              <a:r>
                <a:rPr lang="es-ES" sz="2400" b="1" dirty="0" smtClean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"Es más fácil saber como se hace una cosa que hacerla." </a:t>
              </a:r>
              <a:br>
                <a:rPr lang="es-ES" sz="2400" b="1" dirty="0" smtClean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</a:br>
              <a:endParaRPr lang="es-ES" sz="24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endParaRPr>
            </a:p>
          </p:txBody>
        </p:sp>
      </p:grpSp>
      <p:sp>
        <p:nvSpPr>
          <p:cNvPr id="10" name="9 Rectángulo"/>
          <p:cNvSpPr/>
          <p:nvPr/>
        </p:nvSpPr>
        <p:spPr>
          <a:xfrm>
            <a:off x="-475426" y="-38387"/>
            <a:ext cx="9662803" cy="6289431"/>
          </a:xfrm>
          <a:prstGeom prst="rect">
            <a:avLst/>
          </a:prstGeom>
          <a:blipFill dpi="0" rotWithShape="1">
            <a:blip r:embed="rId5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279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0">
        <p:split orient="vert"/>
      </p:transition>
    </mc:Choice>
    <mc:Fallback xmlns="">
      <p:transition spd="slow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Proverbios Chinos Helen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3729"/>
            <a:ext cx="9144000" cy="5789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899592" y="3289548"/>
            <a:ext cx="4349502" cy="2486501"/>
            <a:chOff x="683568" y="2920322"/>
            <a:chExt cx="4565526" cy="2855727"/>
          </a:xfrm>
        </p:grpSpPr>
        <p:pic>
          <p:nvPicPr>
            <p:cNvPr id="5123" name="Picture 3" descr="C:\Users\Eleni\Desktop\Cuadros\Bellisimo\10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6847" b="97293" l="1096" r="9910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68" y="2920322"/>
              <a:ext cx="4565526" cy="28557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1461637" y="3830029"/>
              <a:ext cx="3312368" cy="1499394"/>
            </a:xfrm>
            <a:prstGeom prst="rect">
              <a:avLst/>
            </a:prstGeom>
          </p:spPr>
          <p:txBody>
            <a:bodyPr wrap="square">
              <a:prstTxWarp prst="textWave1">
                <a:avLst/>
              </a:prstTxWarp>
              <a:spAutoFit/>
            </a:bodyPr>
            <a:lstStyle/>
            <a:p>
              <a:r>
                <a:rPr lang="es-ES" b="1" dirty="0">
                  <a:ln>
                    <a:solidFill>
                      <a:srgbClr val="FFFF00"/>
                    </a:solidFill>
                  </a:ln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Es mejor volverse atrás que perderse en el camino."</a:t>
              </a:r>
            </a:p>
          </p:txBody>
        </p:sp>
      </p:grpSp>
      <p:pic>
        <p:nvPicPr>
          <p:cNvPr id="6" name="Picture 2" descr="http://www.decowoerner.com/images/contentUploads/pictures/600_699/602/www/10354/602_150_00-1-0-0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7458" l="33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084" y="0"/>
            <a:ext cx="5568135" cy="549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decowoerner.com/images/contentUploads/pictures/600_699/602/www/10354/602_150_00-1-0-0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7458" l="33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384185"/>
            <a:ext cx="5304956" cy="523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decowoerner.com/images/contentUploads/pictures/600_699/602/www/10354/602_150_00-1-0-0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7458" l="33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57026"/>
            <a:ext cx="4959559" cy="489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-475426" y="-38387"/>
            <a:ext cx="9662803" cy="6289431"/>
          </a:xfrm>
          <a:prstGeom prst="rect">
            <a:avLst/>
          </a:prstGeom>
          <a:blipFill dpi="0" rotWithShape="1">
            <a:blip r:embed="rId7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364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52">
        <p:split orient="vert"/>
      </p:transition>
    </mc:Choice>
    <mc:Fallback xmlns="">
      <p:transition spd="slow" advTm="16052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0000"/>
          </a:fgClr>
          <a:bgClr>
            <a:srgbClr val="00B0F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Proverbios Chinos Helen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66836"/>
            <a:ext cx="9144000" cy="5904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decowoerner.com/images/contentUploads/pictures/600_699/602/www/10354/602_150_00-1-0-0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458" l="33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154237"/>
            <a:ext cx="4553822" cy="4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decowoerner.com/images/contentUploads/pictures/600_699/602/www/10354/602_150_00-1-0-0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458" l="33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416" y="1089323"/>
            <a:ext cx="4572000" cy="450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4129177" y="2668194"/>
            <a:ext cx="4925566" cy="3080932"/>
            <a:chOff x="2383160" y="2785546"/>
            <a:chExt cx="4925566" cy="3080932"/>
          </a:xfrm>
        </p:grpSpPr>
        <p:pic>
          <p:nvPicPr>
            <p:cNvPr id="5" name="Picture 3" descr="C:\Users\Eleni\Desktop\Cuadros\Bellisimo\10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6847" b="97293" l="1096" r="9910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3160" y="2785546"/>
              <a:ext cx="4925566" cy="30809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6 Rectángulo"/>
            <p:cNvSpPr/>
            <p:nvPr/>
          </p:nvSpPr>
          <p:spPr>
            <a:xfrm>
              <a:off x="3053079" y="3706786"/>
              <a:ext cx="3615735" cy="2008214"/>
            </a:xfrm>
            <a:prstGeom prst="rect">
              <a:avLst/>
            </a:prstGeom>
          </p:spPr>
          <p:txBody>
            <a:bodyPr>
              <a:prstTxWarp prst="textWave4">
                <a:avLst/>
              </a:prstTxWarp>
              <a:spAutoFit/>
            </a:bodyPr>
            <a:lstStyle/>
            <a:p>
              <a:r>
                <a:rPr lang="es-ES" b="1" dirty="0" smtClean="0">
                  <a:ln>
                    <a:solidFill>
                      <a:srgbClr val="00B0F0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El sabio no dice lo que sabe y el necio no sabe lo que dice." </a:t>
              </a:r>
              <a:br>
                <a:rPr lang="es-ES" b="1" dirty="0" smtClean="0">
                  <a:ln>
                    <a:solidFill>
                      <a:srgbClr val="00B0F0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</a:br>
              <a:endParaRPr lang="es-ES" b="1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endParaRPr>
            </a:p>
          </p:txBody>
        </p:sp>
      </p:grpSp>
      <p:sp>
        <p:nvSpPr>
          <p:cNvPr id="9" name="8 Rectángulo"/>
          <p:cNvSpPr/>
          <p:nvPr/>
        </p:nvSpPr>
        <p:spPr>
          <a:xfrm>
            <a:off x="-379234" y="-166836"/>
            <a:ext cx="9523234" cy="6192687"/>
          </a:xfrm>
          <a:prstGeom prst="rect">
            <a:avLst/>
          </a:prstGeom>
          <a:blipFill dpi="0" rotWithShape="1">
            <a:blip r:embed="rId7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821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878">
        <p:split orient="vert"/>
      </p:transition>
    </mc:Choice>
    <mc:Fallback xmlns="">
      <p:transition spd="slow" advTm="1687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chemeClr val="accent2">
              <a:lumMod val="75000"/>
            </a:schemeClr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Proverbios Chinos Helen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3728"/>
            <a:ext cx="9169151" cy="589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5009723" y="3433564"/>
            <a:ext cx="4134277" cy="2732657"/>
            <a:chOff x="5009723" y="3433564"/>
            <a:chExt cx="4134277" cy="2732657"/>
          </a:xfrm>
        </p:grpSpPr>
        <p:pic>
          <p:nvPicPr>
            <p:cNvPr id="3" name="Picture 2" descr="http://elblogdecosasdivertidas.files.wordpress.com/2012/03/abanidosgifs5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9723" y="3433564"/>
              <a:ext cx="4134277" cy="27326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5565592" y="3865612"/>
              <a:ext cx="3330777" cy="1474751"/>
            </a:xfrm>
            <a:prstGeom prst="rect">
              <a:avLst/>
            </a:prstGeom>
          </p:spPr>
          <p:txBody>
            <a:bodyPr>
              <a:prstTxWarp prst="textWave1">
                <a:avLst>
                  <a:gd name="adj1" fmla="val 12500"/>
                  <a:gd name="adj2" fmla="val 905"/>
                </a:avLst>
              </a:prstTxWarp>
              <a:spAutoFit/>
            </a:bodyPr>
            <a:lstStyle/>
            <a:p>
              <a:r>
                <a:rPr lang="es-ES" b="1" dirty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"Digas lo que digas, siempre dirán que dijiste, que no dijiste </a:t>
              </a:r>
              <a:r>
                <a:rPr lang="es-ES" b="1" dirty="0" smtClean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nada“</a:t>
              </a:r>
              <a:r>
                <a:rPr lang="es-ES" b="1" dirty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 </a:t>
              </a:r>
            </a:p>
          </p:txBody>
        </p:sp>
      </p:grpSp>
      <p:pic>
        <p:nvPicPr>
          <p:cNvPr id="8" name="Picture 2" descr="http://1.bp.blogspot.com/-nHy_2sJ63jc/UmADhG-YdqI/AAAAAAAA7zo/JXPIgoTKffI/s1600/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92652">
            <a:off x="-953247" y="276035"/>
            <a:ext cx="4977332" cy="497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1.bp.blogspot.com/-nHy_2sJ63jc/UmADhG-YdqI/AAAAAAAA7zo/JXPIgoTKffI/s1600/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46260">
            <a:off x="2174113" y="-1360178"/>
            <a:ext cx="4977332" cy="497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1.bp.blogspot.com/-nHy_2sJ63jc/UmADhG-YdqI/AAAAAAAA7zo/JXPIgoTKffI/s1600/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19957">
            <a:off x="2209906" y="2082426"/>
            <a:ext cx="4977332" cy="497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1.bp.blogspot.com/-nHy_2sJ63jc/UmADhG-YdqI/AAAAAAAA7zo/JXPIgoTKffI/s1600/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14319">
            <a:off x="5050842" y="209638"/>
            <a:ext cx="4977332" cy="497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-475426" y="-38387"/>
            <a:ext cx="9662803" cy="6289431"/>
          </a:xfrm>
          <a:prstGeom prst="rect">
            <a:avLst/>
          </a:prstGeom>
          <a:blipFill dpi="0" rotWithShape="1">
            <a:blip r:embed="rId5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20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5000">
        <p:split orient="vert"/>
      </p:transition>
    </mc:Choice>
    <mc:Fallback xmlns="">
      <p:transition spd="slow" advTm="2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9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9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9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rgbClr val="FF000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Proverbios Chinos Helen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0" cy="572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4673577" y="3217540"/>
            <a:ext cx="4342841" cy="2833188"/>
            <a:chOff x="3818433" y="3090703"/>
            <a:chExt cx="4342841" cy="2833188"/>
          </a:xfrm>
        </p:grpSpPr>
        <p:pic>
          <p:nvPicPr>
            <p:cNvPr id="3" name="Picture 4" descr="http://elblogdecosasdivertidas.files.wordpress.com/2012/03/abanidosgifs3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8433" y="3090703"/>
              <a:ext cx="4342841" cy="28331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4206223" y="3696417"/>
              <a:ext cx="3600400" cy="1621759"/>
            </a:xfrm>
            <a:prstGeom prst="rect">
              <a:avLst/>
            </a:prstGeom>
          </p:spPr>
          <p:txBody>
            <a:bodyPr>
              <a:prstTxWarp prst="textWave1">
                <a:avLst/>
              </a:prstTxWarp>
              <a:spAutoFit/>
            </a:bodyPr>
            <a:lstStyle/>
            <a:p>
              <a:r>
                <a:rPr lang="es-ES" b="1" dirty="0">
                  <a:ln>
                    <a:solidFill>
                      <a:srgbClr val="FFFF00"/>
                    </a:solidFill>
                  </a:ln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"Cuando llegues a la última página, cierra el </a:t>
              </a:r>
              <a:r>
                <a:rPr lang="es-ES" b="1" dirty="0" smtClean="0">
                  <a:ln>
                    <a:solidFill>
                      <a:srgbClr val="FFFF00"/>
                    </a:solidFill>
                  </a:ln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libro</a:t>
              </a:r>
              <a:r>
                <a:rPr lang="es-ES" b="1" dirty="0">
                  <a:ln>
                    <a:solidFill>
                      <a:srgbClr val="FFFF00"/>
                    </a:solidFill>
                  </a:ln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.</a:t>
              </a:r>
              <a:r>
                <a:rPr lang="es-ES" b="1" dirty="0" smtClean="0">
                  <a:ln>
                    <a:solidFill>
                      <a:srgbClr val="FFFF00"/>
                    </a:solidFill>
                  </a:ln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/>
              </a:r>
              <a:br>
                <a:rPr lang="es-ES" b="1" dirty="0" smtClean="0">
                  <a:ln>
                    <a:solidFill>
                      <a:srgbClr val="FFFF00"/>
                    </a:solidFill>
                  </a:ln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</a:br>
              <a:endParaRPr lang="es-ES" b="1" dirty="0">
                <a:ln>
                  <a:solidFill>
                    <a:srgbClr val="FFFF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endParaRPr>
            </a:p>
          </p:txBody>
        </p:sp>
      </p:grpSp>
      <p:pic>
        <p:nvPicPr>
          <p:cNvPr id="6" name="Picture 13" descr="C:\Users\Eleni\Desktop\Proverbios Chinos Helen\Diapositiva4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00" b="100000" l="1875" r="457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9801" r="56837"/>
          <a:stretch/>
        </p:blipFill>
        <p:spPr bwMode="auto">
          <a:xfrm>
            <a:off x="3835002" y="68720"/>
            <a:ext cx="2863402" cy="546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Eleni\Desktop\Proverbios Chinos Helen\Diapositiva4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00" b="100000" l="1875" r="457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9801" r="56837"/>
          <a:stretch/>
        </p:blipFill>
        <p:spPr bwMode="auto">
          <a:xfrm>
            <a:off x="-382913" y="-88526"/>
            <a:ext cx="2965460" cy="5568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 descr="C:\Users\Eleni\Desktop\Proverbios Chinos Helen\Diapositiva4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00" b="100000" l="1875" r="457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9801" r="56837"/>
          <a:stretch/>
        </p:blipFill>
        <p:spPr bwMode="auto">
          <a:xfrm>
            <a:off x="1671869" y="0"/>
            <a:ext cx="2981766" cy="5599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-382913" y="-121690"/>
            <a:ext cx="9526913" cy="6172418"/>
          </a:xfrm>
          <a:prstGeom prst="rect">
            <a:avLst/>
          </a:prstGeom>
          <a:blipFill dpi="0" rotWithShape="1">
            <a:blip r:embed="rId6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082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00B05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ultimo escritorio\bellisima\Proverbio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50" y="-200025"/>
            <a:ext cx="9486900" cy="611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Proverbios Chinos Helen\Diapositiva4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0" b="100000" l="1875" r="457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9801" r="56837"/>
          <a:stretch/>
        </p:blipFill>
        <p:spPr bwMode="auto">
          <a:xfrm>
            <a:off x="-171450" y="-243528"/>
            <a:ext cx="2629215" cy="592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Proverbios Chinos Helen\Diapositiva4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0" b="100000" l="1875" r="457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9801" r="56837"/>
          <a:stretch/>
        </p:blipFill>
        <p:spPr bwMode="auto">
          <a:xfrm>
            <a:off x="1713862" y="896897"/>
            <a:ext cx="2138057" cy="481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Proverbios Chinos Helen\Diapositiva4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500" b="100000" l="1875" r="457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9801" r="56837"/>
          <a:stretch/>
        </p:blipFill>
        <p:spPr bwMode="auto">
          <a:xfrm>
            <a:off x="3257393" y="1947771"/>
            <a:ext cx="1818663" cy="409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-300934" y="296762"/>
            <a:ext cx="4467658" cy="5418237"/>
            <a:chOff x="-243301" y="520284"/>
            <a:chExt cx="4376838" cy="5179056"/>
          </a:xfrm>
        </p:grpSpPr>
        <p:pic>
          <p:nvPicPr>
            <p:cNvPr id="6" name="Picture 2" descr="http://www.decowoerner.com/images/contentUploads/pictures/600_699/602/www/10354/602_150_00-1-0-00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7458" l="3343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43301" y="520284"/>
              <a:ext cx="4376838" cy="5179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6 Rectángulo"/>
            <p:cNvSpPr/>
            <p:nvPr/>
          </p:nvSpPr>
          <p:spPr>
            <a:xfrm rot="3101680">
              <a:off x="-315735" y="1846087"/>
              <a:ext cx="4046301" cy="2338763"/>
            </a:xfrm>
            <a:prstGeom prst="rect">
              <a:avLst/>
            </a:prstGeom>
          </p:spPr>
          <p:txBody>
            <a:bodyPr>
              <a:prstTxWarp prst="textCanUp">
                <a:avLst/>
              </a:prstTxWarp>
              <a:spAutoFit/>
            </a:bodyPr>
            <a:lstStyle/>
            <a:p>
              <a:r>
                <a:rPr lang="es-ES" b="1" dirty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"¡Qué curioso es el </a:t>
              </a:r>
              <a:r>
                <a:rPr lang="es-ES" b="1" dirty="0" smtClean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hombre, </a:t>
              </a:r>
            </a:p>
            <a:p>
              <a:r>
                <a:rPr lang="es-ES" b="1" dirty="0" smtClean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nacer </a:t>
              </a:r>
              <a:r>
                <a:rPr lang="es-ES" b="1" dirty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no pide, </a:t>
              </a:r>
              <a:endParaRPr lang="es-ES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es-ES" b="1" dirty="0" smtClean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vivir </a:t>
              </a:r>
              <a:r>
                <a:rPr lang="es-ES" b="1" dirty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no sabe, </a:t>
              </a:r>
              <a:endParaRPr lang="es-ES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es-ES" b="1" dirty="0" smtClean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morir </a:t>
              </a:r>
              <a:r>
                <a:rPr lang="es-ES" b="1" dirty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no quiere!." </a:t>
              </a:r>
              <a:r>
                <a:rPr lang="es-ES" b="1" dirty="0" smtClean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/>
              </a:r>
              <a:br>
                <a:rPr lang="es-ES" b="1" dirty="0" smtClean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r>
                <a:rPr lang="es-ES" b="1" dirty="0" smtClean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/>
              </a:r>
              <a:br>
                <a:rPr lang="es-ES" b="1" dirty="0" smtClean="0">
                  <a:ln>
                    <a:solidFill>
                      <a:schemeClr val="tx1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endParaRPr lang="es-ES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9" name="8 Rectángulo"/>
          <p:cNvSpPr/>
          <p:nvPr/>
        </p:nvSpPr>
        <p:spPr>
          <a:xfrm>
            <a:off x="-537124" y="-243529"/>
            <a:ext cx="9852573" cy="6485405"/>
          </a:xfrm>
          <a:prstGeom prst="rect">
            <a:avLst/>
          </a:prstGeom>
          <a:blipFill dpi="0" rotWithShape="1">
            <a:blip r:embed="rId7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293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000">
        <p:split orient="vert"/>
      </p:transition>
    </mc:Choice>
    <mc:Fallback xmlns="">
      <p:transition spd="slow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00B05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esktop\ultimo escritorio\bellisima\Ch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332" y="-8011"/>
            <a:ext cx="9364852" cy="5889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Artistic geish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7344" r="72344">
                        <a14:foregroundMark x1="49922" y1="16125" x2="43047" y2="20750"/>
                        <a14:foregroundMark x1="42422" y1="18875" x2="40703" y2="21375"/>
                        <a14:foregroundMark x1="40703" y1="21375" x2="40469" y2="23000"/>
                        <a14:foregroundMark x1="48750" y1="15625" x2="48750" y2="15625"/>
                        <a14:foregroundMark x1="65156" y1="73375" x2="67734" y2="87375"/>
                        <a14:foregroundMark x1="68125" y1="88000" x2="68125" y2="88000"/>
                        <a14:foregroundMark x1="68125" y1="88000" x2="68125" y2="88000"/>
                        <a14:foregroundMark x1="65859" y1="42250" x2="65703" y2="52125"/>
                        <a14:foregroundMark x1="65703" y1="53750" x2="65703" y2="53750"/>
                        <a14:foregroundMark x1="65703" y1="54250" x2="65703" y2="54250"/>
                        <a14:foregroundMark x1="68438" y1="47875" x2="68594" y2="51500"/>
                        <a14:foregroundMark x1="67422" y1="77500" x2="70469" y2="81875"/>
                        <a14:foregroundMark x1="70469" y1="81875" x2="70469" y2="81875"/>
                        <a14:foregroundMark x1="71328" y1="79750" x2="71328" y2="79750"/>
                        <a14:foregroundMark x1="71328" y1="87375" x2="71328" y2="8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707" r="24888"/>
          <a:stretch/>
        </p:blipFill>
        <p:spPr bwMode="auto">
          <a:xfrm flipH="1">
            <a:off x="2987824" y="-8011"/>
            <a:ext cx="3864285" cy="5882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Artistic geish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7344" r="72344">
                        <a14:foregroundMark x1="49922" y1="16125" x2="43047" y2="20750"/>
                        <a14:foregroundMark x1="42422" y1="18875" x2="40703" y2="21375"/>
                        <a14:foregroundMark x1="40703" y1="21375" x2="40469" y2="23000"/>
                        <a14:foregroundMark x1="48750" y1="15625" x2="48750" y2="15625"/>
                        <a14:foregroundMark x1="65156" y1="73375" x2="67734" y2="87375"/>
                        <a14:foregroundMark x1="68125" y1="88000" x2="68125" y2="88000"/>
                        <a14:foregroundMark x1="68125" y1="88000" x2="68125" y2="88000"/>
                        <a14:foregroundMark x1="65859" y1="42250" x2="65703" y2="52125"/>
                        <a14:foregroundMark x1="65703" y1="53750" x2="65703" y2="53750"/>
                        <a14:foregroundMark x1="65703" y1="54250" x2="65703" y2="54250"/>
                        <a14:foregroundMark x1="68438" y1="47875" x2="68594" y2="51500"/>
                        <a14:foregroundMark x1="67422" y1="77500" x2="70469" y2="81875"/>
                        <a14:foregroundMark x1="70469" y1="81875" x2="70469" y2="81875"/>
                        <a14:foregroundMark x1="71328" y1="79750" x2="71328" y2="79750"/>
                        <a14:foregroundMark x1="71328" y1="87375" x2="71328" y2="8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707" r="24888"/>
          <a:stretch/>
        </p:blipFill>
        <p:spPr bwMode="auto">
          <a:xfrm>
            <a:off x="3635896" y="-8011"/>
            <a:ext cx="3863961" cy="588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2440107" y="3176470"/>
            <a:ext cx="3907993" cy="3097532"/>
            <a:chOff x="2409017" y="3289548"/>
            <a:chExt cx="3907993" cy="3097532"/>
          </a:xfrm>
        </p:grpSpPr>
        <p:pic>
          <p:nvPicPr>
            <p:cNvPr id="3" name="Picture 2" descr="http://elblogdecosasdivertidas.files.wordpress.com/2012/03/abanidosgifs5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9017" y="3289548"/>
              <a:ext cx="3907993" cy="30975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 rot="605083">
              <a:off x="2713325" y="4127305"/>
              <a:ext cx="3299374" cy="1308940"/>
            </a:xfrm>
            <a:prstGeom prst="rect">
              <a:avLst/>
            </a:prstGeom>
          </p:spPr>
          <p:txBody>
            <a:bodyPr>
              <a:prstTxWarp prst="textWave1">
                <a:avLst/>
              </a:prstTxWarp>
              <a:spAutoFit/>
            </a:bodyPr>
            <a:lstStyle/>
            <a:p>
              <a:r>
                <a:rPr lang="es-ES" b="1" dirty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Le pedí a Dios todo para gozar la vida, él me dio vida para gozarlo todo</a:t>
              </a:r>
              <a:r>
                <a:rPr lang="es-ES" b="1" dirty="0" smtClean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.“</a:t>
              </a:r>
              <a:r>
                <a:rPr lang="es-ES" b="1" dirty="0">
                  <a:ln>
                    <a:solidFill>
                      <a:srgbClr val="00B0F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 </a:t>
              </a:r>
            </a:p>
          </p:txBody>
        </p:sp>
      </p:grpSp>
      <p:sp>
        <p:nvSpPr>
          <p:cNvPr id="10" name="9 Rectángulo"/>
          <p:cNvSpPr/>
          <p:nvPr/>
        </p:nvSpPr>
        <p:spPr>
          <a:xfrm>
            <a:off x="-475426" y="-243528"/>
            <a:ext cx="9727946" cy="6557412"/>
          </a:xfrm>
          <a:prstGeom prst="rect">
            <a:avLst/>
          </a:prstGeom>
          <a:blipFill dpi="0" rotWithShape="1">
            <a:blip r:embed="rId6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443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75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rgbClr val="7030A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ultimo escritorio\bellisima\Avanic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1920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www.gifs-animados.es/generated/textgen/201411/gifs-animados-21-6469cae2f553d304b9fdfc5c08fe688f83a0ed7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1" y="5017740"/>
            <a:ext cx="1731997" cy="439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elblogdecosasdivertidas.files.wordpress.com/2012/03/abanidosgifs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6119" y="-67201"/>
            <a:ext cx="5247981" cy="342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elblogdecosasdivertidas.files.wordpress.com/2012/03/abanidosgifs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588" y="2722339"/>
            <a:ext cx="5247981" cy="342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elblogdecosasdivertidas.files.wordpress.com/2012/03/abanidosgifs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930" y="56463"/>
            <a:ext cx="5247981" cy="342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elblogdecosasdivertidas.files.wordpress.com/2012/03/abanidosgifs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929" y="2857500"/>
            <a:ext cx="5247981" cy="342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53" y="409228"/>
            <a:ext cx="2303999" cy="190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-475426" y="-38387"/>
            <a:ext cx="9662803" cy="6289431"/>
          </a:xfrm>
          <a:prstGeom prst="rect">
            <a:avLst/>
          </a:prstGeom>
          <a:blipFill dpi="0" rotWithShape="1">
            <a:blip r:embed="rId6">
              <a:alphaModFix amt="86000"/>
            </a:blip>
            <a:srcRect/>
            <a:stretch>
              <a:fillRect l="3663" t="-4690" r="-663" b="4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572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841">
        <p:split orient="vert"/>
      </p:transition>
    </mc:Choice>
    <mc:Fallback xmlns="">
      <p:transition spd="slow" advTm="1984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36084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899">
        <p:split orient="vert"/>
      </p:transition>
    </mc:Choice>
    <mc:Fallback>
      <p:transition spd="slow" advTm="1289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1143</TotalTime>
  <Words>230</Words>
  <Application>Microsoft Office PowerPoint</Application>
  <PresentationFormat>Presentación en pantalla (16:10)</PresentationFormat>
  <Paragraphs>21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VC</dc:creator>
  <cp:lastModifiedBy>Usuario</cp:lastModifiedBy>
  <cp:revision>82</cp:revision>
  <dcterms:created xsi:type="dcterms:W3CDTF">2014-11-24T14:51:30Z</dcterms:created>
  <dcterms:modified xsi:type="dcterms:W3CDTF">2015-08-20T21:33:15Z</dcterms:modified>
</cp:coreProperties>
</file>