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34" r:id="rId2"/>
    <p:sldMasterId id="2147483751" r:id="rId3"/>
  </p:sldMasterIdLst>
  <p:notesMasterIdLst>
    <p:notesMasterId r:id="rId20"/>
  </p:notesMasterIdLst>
  <p:sldIdLst>
    <p:sldId id="271" r:id="rId4"/>
    <p:sldId id="283" r:id="rId5"/>
    <p:sldId id="276" r:id="rId6"/>
    <p:sldId id="284" r:id="rId7"/>
    <p:sldId id="277" r:id="rId8"/>
    <p:sldId id="285" r:id="rId9"/>
    <p:sldId id="278" r:id="rId10"/>
    <p:sldId id="286" r:id="rId11"/>
    <p:sldId id="273" r:id="rId12"/>
    <p:sldId id="287" r:id="rId13"/>
    <p:sldId id="282" r:id="rId14"/>
    <p:sldId id="288" r:id="rId15"/>
    <p:sldId id="270" r:id="rId16"/>
    <p:sldId id="289" r:id="rId17"/>
    <p:sldId id="290" r:id="rId18"/>
    <p:sldId id="291" r:id="rId1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eLrHEjlVGUuqwdfFRC5qQ==" hashData="wy7FkuJShwDvT3gGoEY3M/3q7c2KIeBrVuClRMl/PYY6xYZi8MoXzpz/i42yN/ocouqnO6q4kydtp5YOQdosM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7C80"/>
    <a:srgbClr val="66FF99"/>
    <a:srgbClr val="CAD62A"/>
    <a:srgbClr val="F43728"/>
    <a:srgbClr val="B82A34"/>
    <a:srgbClr val="800080"/>
    <a:srgbClr val="FF66FF"/>
    <a:srgbClr val="25B13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E9A821-A3E9-45F0-97DE-2B81C907F901}" type="datetimeFigureOut">
              <a:rPr lang="es-ES" smtClean="0"/>
              <a:t>04/11/2014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0741EF-15D3-4925-B872-5E218039DF1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9289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0741EF-15D3-4925-B872-5E218039DF1B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6981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8DB3-E200-4C05-86C7-93AF7A24FC6B}" type="datetimeFigureOut">
              <a:rPr lang="es-ES" smtClean="0"/>
              <a:t>04/11/2014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1E9E7-F2F9-4A26-9DEF-9AD11C561C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5285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8DB3-E200-4C05-86C7-93AF7A24FC6B}" type="datetimeFigureOut">
              <a:rPr lang="es-ES" smtClean="0"/>
              <a:t>04/11/2014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1E9E7-F2F9-4A26-9DEF-9AD11C561C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0194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8DB3-E200-4C05-86C7-93AF7A24FC6B}" type="datetimeFigureOut">
              <a:rPr lang="es-ES" smtClean="0"/>
              <a:t>04/11/2014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1E9E7-F2F9-4A26-9DEF-9AD11C561C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4370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8DB3-E200-4C05-86C7-93AF7A24FC6B}" type="datetimeFigureOut">
              <a:rPr lang="es-ES" smtClean="0"/>
              <a:t>04/11/2014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1E9E7-F2F9-4A26-9DEF-9AD11C561C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6696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8DB3-E200-4C05-86C7-93AF7A24FC6B}" type="datetimeFigureOut">
              <a:rPr lang="es-ES" smtClean="0"/>
              <a:t>04/11/2014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1E9E7-F2F9-4A26-9DEF-9AD11C561C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4987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8DB3-E200-4C05-86C7-93AF7A24FC6B}" type="datetimeFigureOut">
              <a:rPr lang="es-ES" smtClean="0"/>
              <a:t>04/11/2014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1E9E7-F2F9-4A26-9DEF-9AD11C561C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277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8DB3-E200-4C05-86C7-93AF7A24FC6B}" type="datetimeFigureOut">
              <a:rPr lang="es-ES" smtClean="0"/>
              <a:t>04/11/2014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1E9E7-F2F9-4A26-9DEF-9AD11C561C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3685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8DB3-E200-4C05-86C7-93AF7A24FC6B}" type="datetimeFigureOut">
              <a:rPr lang="es-ES" smtClean="0"/>
              <a:t>04/11/2014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1E9E7-F2F9-4A26-9DEF-9AD11C561C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2082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8DB3-E200-4C05-86C7-93AF7A24FC6B}" type="datetimeFigureOut">
              <a:rPr lang="es-ES" smtClean="0"/>
              <a:t>04/11/2014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1E9E7-F2F9-4A26-9DEF-9AD11C561C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1878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8DB3-E200-4C05-86C7-93AF7A24FC6B}" type="datetimeFigureOut">
              <a:rPr lang="es-ES" smtClean="0"/>
              <a:t>04/11/2014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1E9E7-F2F9-4A26-9DEF-9AD11C561C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7312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28DB3-E200-4C05-86C7-93AF7A24FC6B}" type="datetimeFigureOut">
              <a:rPr lang="es-ES" smtClean="0"/>
              <a:t>04/11/2014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1E9E7-F2F9-4A26-9DEF-9AD11C561C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02876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A0E8EBF-B419-47BD-BA70-29F5EEF74898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8909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6D9D72-AC2B-4A87-9651-C5FD7D1D88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4771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6D9D72-AC2B-4A87-9651-C5FD7D1D88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7510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6D9D72-AC2B-4A87-9651-C5FD7D1D88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8579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6D9D72-AC2B-4A87-9651-C5FD7D1D88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9150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6D9D72-AC2B-4A87-9651-C5FD7D1D88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4546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6D9D72-AC2B-4A87-9651-C5FD7D1D88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5799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6D9D72-AC2B-4A87-9651-C5FD7D1D88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1775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6D9D72-AC2B-4A87-9651-C5FD7D1D88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3374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6D9D72-AC2B-4A87-9651-C5FD7D1D88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1809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6D9D72-AC2B-4A87-9651-C5FD7D1D88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19251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6D9D72-AC2B-4A87-9651-C5FD7D1D88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2310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6D9D72-AC2B-4A87-9651-C5FD7D1D88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70799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6D9D72-AC2B-4A87-9651-C5FD7D1D88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889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6D9D72-AC2B-4A87-9651-C5FD7D1D88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4155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6D9D72-AC2B-4A87-9651-C5FD7D1D88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5941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0C3521-A0D8-4869-B451-465B40BD652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957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28DB3-E200-4C05-86C7-93AF7A24FC6B}" type="datetimeFigureOut">
              <a:rPr lang="es-ES" smtClean="0"/>
              <a:t>04/11/2014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1E9E7-F2F9-4A26-9DEF-9AD11C561C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3969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28DB3-E200-4C05-86C7-93AF7A24FC6B}" type="datetimeFigureOut">
              <a:rPr lang="es-ES" smtClean="0"/>
              <a:t>04/11/2014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6C1E9E7-F2F9-4A26-9DEF-9AD11C561C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1922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  <p:sldLayoutId id="2147483747" r:id="rId13"/>
    <p:sldLayoutId id="2147483748" r:id="rId14"/>
    <p:sldLayoutId id="2147483749" r:id="rId15"/>
    <p:sldLayoutId id="214748375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93C7F3-B321-4564-92D5-1A16173953D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04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http://i1009.photobucket.com/albums/af214/serkankoc06/gif/3e06edca.gi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gif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8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grandesimagenes.com/imagenes05/gif-paisajes-en-movimien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94" y="0"/>
            <a:ext cx="12218893" cy="7427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entremujeres.clarin.com/pareja-y-sexo/pareja-cincuenta-citas-amor-madura_MUJIMA20100927_0034_44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065" y="2083890"/>
            <a:ext cx="6319937" cy="3563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400628" y="5270019"/>
            <a:ext cx="7061549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7200" b="1" cap="none" spc="0" dirty="0" smtClean="0">
                <a:ln/>
                <a:solidFill>
                  <a:srgbClr val="FF0000"/>
                </a:solidFill>
                <a:effectLst>
                  <a:glow rad="101600">
                    <a:srgbClr val="66FF99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Proverbios Anónimos</a:t>
            </a:r>
          </a:p>
          <a:p>
            <a:pPr algn="ctr"/>
            <a:endParaRPr lang="es-E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8169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8000">
        <p15:prstTrans prst="pageCurlDouble"/>
        <p:sndAc>
          <p:stSnd>
            <p:snd r:embed="rId2" name="richard clayderman por ti volare.wav"/>
          </p:stSnd>
        </p:sndAc>
      </p:transition>
    </mc:Choice>
    <mc:Fallback>
      <p:transition spd="slow" advTm="8000">
        <p:fade/>
        <p:sndAc>
          <p:stSnd>
            <p:snd r:embed="rId2" name="richard clayderman por ti vola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-hIz-RJ1d8K0/T-c2S_wHjaI/AAAAAAAABCs/TPLIj8WvJBY/s1600/319501_2404464117293_1421831534_32801025_100326454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28601" y="214312"/>
            <a:ext cx="79867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C000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Muchas personas son como los relojes, indican una hora y tocan otra. (P. Danés)</a:t>
            </a:r>
            <a:endParaRPr lang="es-ES" sz="3200" b="1" dirty="0">
              <a:solidFill>
                <a:srgbClr val="FFC000"/>
              </a:solidFill>
              <a:effectLst>
                <a:glow rad="101600">
                  <a:schemeClr val="accent6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166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http://static.freepik.com/foto-gratis/siluetas-de-parejas-de-enamorados_18-9057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1D0703">
                  <a:alpha val="60392"/>
                </a:srgbClr>
              </a:clrFrom>
              <a:clrTo>
                <a:srgbClr val="1D070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58" t="30954" r="6988"/>
          <a:stretch/>
        </p:blipFill>
        <p:spPr bwMode="auto">
          <a:xfrm>
            <a:off x="1817595" y="1038349"/>
            <a:ext cx="3427879" cy="5540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423584" y="5841106"/>
            <a:ext cx="11604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Los tontos cuando callan parecen menos tontos. (Prov.. </a:t>
            </a:r>
            <a:r>
              <a:rPr lang="es-ES" sz="3200" b="1" dirty="0" err="1" smtClean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Filandés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)</a:t>
            </a:r>
            <a:endParaRPr lang="es-ES" sz="3200" b="1" dirty="0">
              <a:solidFill>
                <a:schemeClr val="bg1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8769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static.toucanart.com/product_files/8214/26/pic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28638" y="6086475"/>
            <a:ext cx="11558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Los  años son  escobas que nos van barriendo hacia la fosa.( Prov. Español)</a:t>
            </a:r>
            <a:endParaRPr lang="es-ES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3351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076" name="Picture 4" descr="http://www.rinconimagenes.com/wp-content/uploads/2012/07/form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2526" b="81380" l="9961" r="89844">
                        <a14:backgroundMark x1="26563" y1="50000" x2="26563" y2="50000"/>
                        <a14:backgroundMark x1="32520" y1="45182" x2="32520" y2="45182"/>
                        <a14:backgroundMark x1="32715" y1="32161" x2="32715" y2="32161"/>
                        <a14:backgroundMark x1="30859" y1="32682" x2="30859" y2="32682"/>
                        <a14:backgroundMark x1="28125" y1="50130" x2="28125" y2="50130"/>
                        <a14:backgroundMark x1="29492" y1="51302" x2="29492" y2="51302"/>
                        <a14:backgroundMark x1="30176" y1="54036" x2="30176" y2="54036"/>
                        <a14:backgroundMark x1="32227" y1="64583" x2="32227" y2="64583"/>
                        <a14:backgroundMark x1="31152" y1="57552" x2="31152" y2="57552"/>
                        <a14:backgroundMark x1="50000" y1="49089" x2="50000" y2="49089"/>
                        <a14:backgroundMark x1="52148" y1="32161" x2="52148" y2="32161"/>
                        <a14:backgroundMark x1="53223" y1="34896" x2="53223" y2="34896"/>
                        <a14:backgroundMark x1="56836" y1="36979" x2="56836" y2="36979"/>
                        <a14:backgroundMark x1="58594" y1="38021" x2="58594" y2="38021"/>
                        <a14:backgroundMark x1="54980" y1="44531" x2="54980" y2="44531"/>
                        <a14:backgroundMark x1="46191" y1="37891" x2="46191" y2="37891"/>
                        <a14:backgroundMark x1="44922" y1="40234" x2="44531" y2="40234"/>
                        <a14:backgroundMark x1="43457" y1="38542" x2="43457" y2="38542"/>
                        <a14:backgroundMark x1="42578" y1="38021" x2="42578" y2="38021"/>
                        <a14:backgroundMark x1="42285" y1="36589" x2="42285" y2="36589"/>
                        <a14:backgroundMark x1="41406" y1="35286" x2="41406" y2="35286"/>
                        <a14:backgroundMark x1="54199" y1="56771" x2="54199" y2="56771"/>
                        <a14:backgroundMark x1="55859" y1="51823" x2="55859" y2="51823"/>
                        <a14:backgroundMark x1="56543" y1="54036" x2="56543" y2="54036"/>
                        <a14:backgroundMark x1="56641" y1="60286" x2="56641" y2="60286"/>
                        <a14:backgroundMark x1="56543" y1="64844" x2="56543" y2="64844"/>
                        <a14:backgroundMark x1="57324" y1="72266" x2="57324" y2="72266"/>
                        <a14:backgroundMark x1="57813" y1="77995" x2="57324" y2="77995"/>
                        <a14:backgroundMark x1="53906" y1="74219" x2="53906" y2="74219"/>
                        <a14:backgroundMark x1="47168" y1="71484" x2="47168" y2="71484"/>
                        <a14:backgroundMark x1="42969" y1="73698" x2="42969" y2="73698"/>
                        <a14:backgroundMark x1="42578" y1="72656" x2="42578" y2="72656"/>
                        <a14:backgroundMark x1="39258" y1="66406" x2="39258" y2="66406"/>
                        <a14:backgroundMark x1="39844" y1="63542" x2="39844" y2="63542"/>
                        <a14:backgroundMark x1="40918" y1="62630" x2="40918" y2="62630"/>
                        <a14:backgroundMark x1="40918" y1="60156" x2="40918" y2="60156"/>
                        <a14:backgroundMark x1="39941" y1="57292" x2="39941" y2="57292"/>
                        <a14:backgroundMark x1="69727" y1="70182" x2="69727" y2="70182"/>
                        <a14:backgroundMark x1="67969" y1="66406" x2="67969" y2="66406"/>
                        <a14:backgroundMark x1="54199" y1="60677" x2="54199" y2="60677"/>
                        <a14:backgroundMark x1="38574" y1="68229" x2="38574" y2="68229"/>
                        <a14:backgroundMark x1="38281" y1="71094" x2="38281" y2="71094"/>
                        <a14:backgroundMark x1="37891" y1="73568" x2="37891" y2="73568"/>
                        <a14:backgroundMark x1="33203" y1="73698" x2="33203" y2="73698"/>
                        <a14:backgroundMark x1="32617" y1="70052" x2="32617" y2="70052"/>
                        <a14:backgroundMark x1="44727" y1="71484" x2="44727" y2="71484"/>
                        <a14:backgroundMark x1="45996" y1="72786" x2="45996" y2="72786"/>
                        <a14:backgroundMark x1="52051" y1="59505" x2="52051" y2="59505"/>
                        <a14:backgroundMark x1="30566" y1="76432" x2="30566" y2="76432"/>
                        <a14:backgroundMark x1="30859" y1="75000" x2="30859" y2="75000"/>
                        <a14:backgroundMark x1="38770" y1="64193" x2="38770" y2="64193"/>
                        <a14:backgroundMark x1="63672" y1="74479" x2="63672" y2="744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298" t="22243" r="30169" b="18382"/>
          <a:stretch/>
        </p:blipFill>
        <p:spPr bwMode="auto">
          <a:xfrm>
            <a:off x="4383740" y="1896491"/>
            <a:ext cx="3953435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28588" y="228600"/>
            <a:ext cx="120634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415463" indent="-9415463"/>
            <a:r>
              <a:rPr lang="es-ES" sz="32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Las deudas son como los niños, mientras más pequeños mas bulla hacen.                       (</a:t>
            </a:r>
            <a:r>
              <a:rPr lang="es-ES" sz="3200" b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Prov.Español</a:t>
            </a:r>
            <a:r>
              <a:rPr lang="es-ES" sz="32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)</a:t>
            </a:r>
            <a:endParaRPr lang="es-ES" sz="32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44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85800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586663" y="142874"/>
            <a:ext cx="47767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71575" indent="-1171575"/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Lo más tierno de este mundo,      domina y vence al más  duro. (Prov. Chino)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467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16667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392612" y="6238438"/>
            <a:ext cx="106441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Nada sienta mejor al cuerpo que el crecimiento del espíritu. (Prov. Chino).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57" b="89900" l="10000" r="100000">
                        <a14:foregroundMark x1="74200" y1="76529" x2="74200" y2="76529"/>
                        <a14:backgroundMark x1="59600" y1="25605" x2="59600" y2="25605"/>
                        <a14:backgroundMark x1="83200" y1="38976" x2="83200" y2="38976"/>
                        <a14:backgroundMark x1="89800" y1="47084" x2="89800" y2="47084"/>
                        <a14:backgroundMark x1="92200" y1="49075" x2="92200" y2="49075"/>
                        <a14:backgroundMark x1="95600" y1="56472" x2="95600" y2="56472"/>
                        <a14:backgroundMark x1="92000" y1="55050" x2="92000" y2="55050"/>
                        <a14:backgroundMark x1="79600" y1="57041" x2="79600" y2="57041"/>
                        <a14:backgroundMark x1="78200" y1="60313" x2="78200" y2="60313"/>
                        <a14:backgroundMark x1="77600" y1="66572" x2="77600" y2="66572"/>
                        <a14:backgroundMark x1="84400" y1="56472" x2="84400" y2="56472"/>
                        <a14:backgroundMark x1="42800" y1="55619" x2="42800" y2="55619"/>
                        <a14:backgroundMark x1="43600" y1="51778" x2="43600" y2="51778"/>
                        <a14:backgroundMark x1="40000" y1="47653" x2="40000" y2="47653"/>
                        <a14:backgroundMark x1="67200" y1="74395" x2="67200" y2="74395"/>
                        <a14:backgroundMark x1="81600" y1="74680" x2="81600" y2="74680"/>
                        <a14:backgroundMark x1="49400" y1="35846" x2="49400" y2="35846"/>
                        <a14:backgroundMark x1="49400" y1="35846" x2="49400" y2="35846"/>
                        <a14:backgroundMark x1="50800" y1="35562" x2="50800" y2="35562"/>
                        <a14:backgroundMark x1="53800" y1="31721" x2="53800" y2="31721"/>
                        <a14:backgroundMark x1="59600" y1="30299" x2="59600" y2="30299"/>
                        <a14:backgroundMark x1="62000" y1="29587" x2="62000" y2="29587"/>
                        <a14:backgroundMark x1="65400" y1="31579" x2="65400" y2="31579"/>
                        <a14:backgroundMark x1="70600" y1="32148" x2="70600" y2="32148"/>
                        <a14:backgroundMark x1="35600" y1="39260" x2="35600" y2="39260"/>
                        <a14:backgroundMark x1="30800" y1="38976" x2="30800" y2="38976"/>
                        <a14:backgroundMark x1="41400" y1="37411" x2="41400" y2="37411"/>
                        <a14:backgroundMark x1="46200" y1="31721" x2="46200" y2="31721"/>
                        <a14:backgroundMark x1="86000" y1="78094" x2="86000" y2="78094"/>
                        <a14:backgroundMark x1="86000" y1="80228" x2="86000" y2="80228"/>
                        <a14:backgroundMark x1="85400" y1="83215" x2="85400" y2="83215"/>
                      </a14:backgroundRemoval>
                    </a14:imgEffect>
                  </a14:imgLayer>
                </a14:imgProps>
              </a:ext>
            </a:extLst>
          </a:blip>
          <a:srcRect l="36865" t="27541" b="11208"/>
          <a:stretch/>
        </p:blipFill>
        <p:spPr>
          <a:xfrm flipH="1">
            <a:off x="0" y="1833656"/>
            <a:ext cx="3048839" cy="4509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530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ecx.images-amazon.com/images/I/61fwH8-o%2Bj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9762565" y="2985247"/>
            <a:ext cx="217394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Procura que tus palabras sean mejor que el silencio. (</a:t>
            </a:r>
            <a:r>
              <a:rPr lang="es-ES" sz="3200" b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Prov. </a:t>
            </a:r>
            <a:r>
              <a:rPr lang="es-ES" sz="3200" b="1" dirty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chino)</a:t>
            </a:r>
          </a:p>
        </p:txBody>
      </p:sp>
    </p:spTree>
    <p:extLst>
      <p:ext uri="{BB962C8B-B14F-4D97-AF65-F5344CB8AC3E}">
        <p14:creationId xmlns:p14="http://schemas.microsoft.com/office/powerpoint/2010/main" val="235688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448"/>
            <a:ext cx="12192000" cy="6871448"/>
          </a:xfrm>
          <a:prstGeom prst="rect">
            <a:avLst/>
          </a:prstGeom>
        </p:spPr>
      </p:pic>
      <p:pic>
        <p:nvPicPr>
          <p:cNvPr id="5" name="Picture 2" descr="http://elrinconcicodelaciencia.files.wordpress.com/2012/12/pareja-de-enamorados-5263.jpg?w=12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67" b="100000" l="10000" r="90000">
                        <a14:backgroundMark x1="54167" y1="27200" x2="54167" y2="27200"/>
                        <a14:backgroundMark x1="57917" y1="35600" x2="57917" y2="35600"/>
                        <a14:backgroundMark x1="55250" y1="36400" x2="55250" y2="36400"/>
                        <a14:backgroundMark x1="54417" y1="43333" x2="54417" y2="43333"/>
                        <a14:backgroundMark x1="52500" y1="45067" x2="52500" y2="45067"/>
                        <a14:backgroundMark x1="39083" y1="21733" x2="39083" y2="21733"/>
                        <a14:backgroundMark x1="38250" y1="44667" x2="38250" y2="44667"/>
                        <a14:backgroundMark x1="38833" y1="48267" x2="38833" y2="48267"/>
                        <a14:backgroundMark x1="45083" y1="55067" x2="45083" y2="55067"/>
                        <a14:backgroundMark x1="58167" y1="56133" x2="58167" y2="56133"/>
                        <a14:backgroundMark x1="66167" y1="28533" x2="66167" y2="28533"/>
                        <a14:backgroundMark x1="69833" y1="88133" x2="69833" y2="88133"/>
                        <a14:backgroundMark x1="69500" y1="92267" x2="69500" y2="92267"/>
                        <a14:backgroundMark x1="68750" y1="90933" x2="68750" y2="90933"/>
                        <a14:backgroundMark x1="62167" y1="88400" x2="62167" y2="88400"/>
                        <a14:backgroundMark x1="67917" y1="92667" x2="67917" y2="92667"/>
                        <a14:backgroundMark x1="50833" y1="97600" x2="50833" y2="97600"/>
                        <a14:backgroundMark x1="57833" y1="94800" x2="57833" y2="94800"/>
                        <a14:backgroundMark x1="62833" y1="93467" x2="62833" y2="93467"/>
                        <a14:backgroundMark x1="47750" y1="61467" x2="47750" y2="61467"/>
                        <a14:backgroundMark x1="53000" y1="59067" x2="53000" y2="59067"/>
                        <a14:backgroundMark x1="56250" y1="59067" x2="56250" y2="59067"/>
                        <a14:backgroundMark x1="58833" y1="59067" x2="58833" y2="59067"/>
                        <a14:backgroundMark x1="59000" y1="55067" x2="59000" y2="55067"/>
                        <a14:backgroundMark x1="42083" y1="63200" x2="42083" y2="63200"/>
                        <a14:backgroundMark x1="31500" y1="61067" x2="31500" y2="61067"/>
                        <a14:backgroundMark x1="79250" y1="59067" x2="79250" y2="59067"/>
                        <a14:backgroundMark x1="76000" y1="64533" x2="76000" y2="64533"/>
                        <a14:backgroundMark x1="69833" y1="64667" x2="69833" y2="64667"/>
                        <a14:backgroundMark x1="55167" y1="74533" x2="55167" y2="74533"/>
                        <a14:backgroundMark x1="50333" y1="64133" x2="50333" y2="64133"/>
                        <a14:backgroundMark x1="12417" y1="62800" x2="12417" y2="62800"/>
                        <a14:backgroundMark x1="15000" y1="61467" x2="15000" y2="61467"/>
                        <a14:backgroundMark x1="16667" y1="61467" x2="16667" y2="61467"/>
                        <a14:backgroundMark x1="17500" y1="61733" x2="17500" y2="61733"/>
                        <a14:backgroundMark x1="19500" y1="62000" x2="19500" y2="62000"/>
                        <a14:backgroundMark x1="21000" y1="62000" x2="21000" y2="62000"/>
                        <a14:backgroundMark x1="24083" y1="62800" x2="24083" y2="62800"/>
                        <a14:backgroundMark x1="32083" y1="60667" x2="32083" y2="60667"/>
                        <a14:backgroundMark x1="34583" y1="62267" x2="34583" y2="62267"/>
                        <a14:backgroundMark x1="38667" y1="62933" x2="38667" y2="62933"/>
                        <a14:backgroundMark x1="35250" y1="62400" x2="35250" y2="62400"/>
                        <a14:backgroundMark x1="35500" y1="54933" x2="35500" y2="54933"/>
                        <a14:backgroundMark x1="44250" y1="63200" x2="44250" y2="63200"/>
                        <a14:backgroundMark x1="48083" y1="64533" x2="48083" y2="64533"/>
                        <a14:backgroundMark x1="51500" y1="63733" x2="51500" y2="63733"/>
                        <a14:backgroundMark x1="52250" y1="66400" x2="52250" y2="66400"/>
                        <a14:backgroundMark x1="49667" y1="71467" x2="49667" y2="71467"/>
                        <a14:backgroundMark x1="50583" y1="60667" x2="50583" y2="60667"/>
                        <a14:backgroundMark x1="36083" y1="60533" x2="36083" y2="60533"/>
                        <a14:backgroundMark x1="52000" y1="60000" x2="52000" y2="60000"/>
                        <a14:backgroundMark x1="57667" y1="62400" x2="57667" y2="62400"/>
                        <a14:backgroundMark x1="37833" y1="37067" x2="37833" y2="37067"/>
                        <a14:backgroundMark x1="46000" y1="46667" x2="46000" y2="46667"/>
                        <a14:backgroundMark x1="95000" y1="66400" x2="95000" y2="66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294" r="24941"/>
          <a:stretch/>
        </p:blipFill>
        <p:spPr bwMode="auto">
          <a:xfrm>
            <a:off x="5217458" y="1147976"/>
            <a:ext cx="3039036" cy="5310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874059" y="163991"/>
            <a:ext cx="106366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 </a:t>
            </a:r>
            <a:r>
              <a:rPr lang="es-ES" sz="3200" b="1" dirty="0">
                <a:solidFill>
                  <a:srgbClr val="FF7C8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hay árbol que el viento no haya sacudido. (Proverbio hindú</a:t>
            </a:r>
            <a:r>
              <a:rPr lang="es-ES" b="1" dirty="0">
                <a:solidFill>
                  <a:srgbClr val="FF7C8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</a:t>
            </a:r>
            <a:endParaRPr lang="es-ES" dirty="0">
              <a:solidFill>
                <a:srgbClr val="FF7C8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1771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artelista.s3.amazonaws.com/obras/big/2/1/4/295424154346883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5" r="9966" b="3446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0" y="6078070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effectLst>
                  <a:glow rad="228600">
                    <a:srgbClr val="CAD62A"/>
                  </a:glow>
                </a:effectLst>
                <a:latin typeface="Monotype Corsiva" panose="03010101010201010101" pitchFamily="66" charset="0"/>
              </a:rPr>
              <a:t>Si eres paciente en un momento de ira, escaparás a cien días de tristeza</a:t>
            </a:r>
            <a:r>
              <a:rPr lang="es-ES" sz="3200" b="1" dirty="0" smtClean="0">
                <a:effectLst>
                  <a:glow rad="228600">
                    <a:srgbClr val="CAD62A"/>
                  </a:glow>
                </a:effectLst>
                <a:latin typeface="Monotype Corsiva" panose="03010101010201010101" pitchFamily="66" charset="0"/>
              </a:rPr>
              <a:t>.(Prov. </a:t>
            </a:r>
            <a:r>
              <a:rPr lang="es-ES" sz="3200" b="1" dirty="0">
                <a:effectLst>
                  <a:glow rad="228600">
                    <a:srgbClr val="CAD62A"/>
                  </a:glow>
                </a:effectLst>
                <a:latin typeface="Monotype Corsiva" panose="03010101010201010101" pitchFamily="66" charset="0"/>
              </a:rPr>
              <a:t>chino)</a:t>
            </a:r>
          </a:p>
        </p:txBody>
      </p:sp>
    </p:spTree>
    <p:extLst>
      <p:ext uri="{BB962C8B-B14F-4D97-AF65-F5344CB8AC3E}">
        <p14:creationId xmlns:p14="http://schemas.microsoft.com/office/powerpoint/2010/main" val="773629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-H-dtGI-BYQc/Ux99FUmSjxI/AAAAAAAB-5s/ldatTaC3WRA/s1600/Paisajes+de+playas+%252834%2529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anaymenli94.files.wordpress.com/2011/07/jhmjhj.jpg"/>
          <p:cNvPicPr>
            <a:picLocks noChangeAspect="1" noChangeArrowheads="1"/>
          </p:cNvPicPr>
          <p:nvPr/>
        </p:nvPicPr>
        <p:blipFill rotWithShape="1">
          <a:blip r:embed="rId3"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68943" y1="84399" x2="68943" y2="84399"/>
                        <a14:foregroundMark x1="70044" y1="85335" x2="70044" y2="85335"/>
                        <a14:backgroundMark x1="50441" y1="51482" x2="50441" y2="51482"/>
                        <a14:backgroundMark x1="37225" y1="28081" x2="37225" y2="28081"/>
                        <a14:backgroundMark x1="32379" y1="33541" x2="32379" y2="33541"/>
                        <a14:backgroundMark x1="42511" y1="38222" x2="42511" y2="38222"/>
                        <a14:backgroundMark x1="40308" y1="41966" x2="40308" y2="41966"/>
                        <a14:backgroundMark x1="48018" y1="39158" x2="48018" y2="39158"/>
                        <a14:backgroundMark x1="64097" y1="29797" x2="64097" y2="29797"/>
                        <a14:backgroundMark x1="62115" y1="40250" x2="62115" y2="40250"/>
                        <a14:backgroundMark x1="57930" y1="41498" x2="57930" y2="41498"/>
                        <a14:backgroundMark x1="53965" y1="44774" x2="53965" y2="44774"/>
                        <a14:backgroundMark x1="53524" y1="36817" x2="53524" y2="36817"/>
                        <a14:backgroundMark x1="48018" y1="29797" x2="48018" y2="29797"/>
                        <a14:backgroundMark x1="50881" y1="78003" x2="50881" y2="78003"/>
                        <a14:backgroundMark x1="43392" y1="87051" x2="43392" y2="87051"/>
                        <a14:backgroundMark x1="33700" y1="80655" x2="33700" y2="80655"/>
                        <a14:backgroundMark x1="45595" y1="79875" x2="45595" y2="79875"/>
                        <a14:backgroundMark x1="66300" y1="78003" x2="66300" y2="78003"/>
                        <a14:backgroundMark x1="66079" y1="75039" x2="66079" y2="75039"/>
                        <a14:backgroundMark x1="66079" y1="69423" x2="66079" y2="69423"/>
                        <a14:backgroundMark x1="66300" y1="66771" x2="66300" y2="66771"/>
                        <a14:backgroundMark x1="58590" y1="56942" x2="58590" y2="56942"/>
                        <a14:backgroundMark x1="57930" y1="61778" x2="57930" y2="61778"/>
                        <a14:backgroundMark x1="58370" y1="68175" x2="58370" y2="68175"/>
                        <a14:backgroundMark x1="55727" y1="60218" x2="55727" y2="60218"/>
                        <a14:backgroundMark x1="45154" y1="57566" x2="45154" y2="57566"/>
                        <a14:backgroundMark x1="59471" y1="33853" x2="59471" y2="33853"/>
                        <a14:backgroundMark x1="44273" y1="69891" x2="44273" y2="69891"/>
                        <a14:backgroundMark x1="44934" y1="67707" x2="44934" y2="67707"/>
                        <a14:backgroundMark x1="45595" y1="67239" x2="45595" y2="67239"/>
                        <a14:backgroundMark x1="51542" y1="69111" x2="51542" y2="69111"/>
                        <a14:backgroundMark x1="57709" y1="66459" x2="57709" y2="66459"/>
                        <a14:backgroundMark x1="60352" y1="69891" x2="60352" y2="69891"/>
                        <a14:backgroundMark x1="58370" y1="74103" x2="58370" y2="74103"/>
                        <a14:backgroundMark x1="59251" y1="77379" x2="59251" y2="77379"/>
                        <a14:backgroundMark x1="62115" y1="81435" x2="62115" y2="81435"/>
                        <a14:backgroundMark x1="57709" y1="81435" x2="57709" y2="81435"/>
                        <a14:backgroundMark x1="74449" y1="54290" x2="74449" y2="54290"/>
                        <a14:backgroundMark x1="74670" y1="58190" x2="74670" y2="58190"/>
                        <a14:backgroundMark x1="58590" y1="37129" x2="58590" y2="37129"/>
                        <a14:backgroundMark x1="61454" y1="26365" x2="61454" y2="26365"/>
                        <a14:backgroundMark x1="74890" y1="61622" x2="74890" y2="61622"/>
                        <a14:backgroundMark x1="76211" y1="60062" x2="76211" y2="60062"/>
                        <a14:backgroundMark x1="38546" y1="74571" x2="38546" y2="74571"/>
                        <a14:backgroundMark x1="38767" y1="76911" x2="38767" y2="769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67" t="31160" r="17462" b="11137"/>
          <a:stretch/>
        </p:blipFill>
        <p:spPr bwMode="auto">
          <a:xfrm>
            <a:off x="3550023" y="2455146"/>
            <a:ext cx="2791555" cy="4087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55495" y="5958277"/>
            <a:ext cx="116810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   </a:t>
            </a:r>
            <a:r>
              <a:rPr lang="es-ES" b="1" dirty="0">
                <a:solidFill>
                  <a:srgbClr val="000099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Nunca permitas que tus pies vayan por delante de tus zapatos. (</a:t>
            </a:r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Prov. </a:t>
            </a:r>
            <a:r>
              <a:rPr lang="es-ES" sz="3200" b="1" dirty="0">
                <a:solidFill>
                  <a:srgbClr val="FF00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escocés)</a:t>
            </a:r>
            <a:endParaRPr lang="es-ES" sz="3200" dirty="0">
              <a:solidFill>
                <a:srgbClr val="FF0000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701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ccpn.mx/wp-content/uploads/2012/10/Girasoles-oleo-sobre-tela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9708776" y="2191872"/>
            <a:ext cx="23666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FF7C8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No abras los labios si no estás seguro de lo que vas a decir, es más hermoso el silencio. (</a:t>
            </a:r>
            <a:r>
              <a:rPr lang="es-ES" sz="3200" b="1" dirty="0" smtClean="0">
                <a:solidFill>
                  <a:srgbClr val="FF7C8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Prov.árabe</a:t>
            </a:r>
            <a:r>
              <a:rPr lang="es-ES" sz="3200" b="1" dirty="0">
                <a:solidFill>
                  <a:srgbClr val="FF7C8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s-ES" sz="3200" dirty="0">
              <a:solidFill>
                <a:srgbClr val="FF7C8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327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90612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653988" y="5916269"/>
            <a:ext cx="835062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000099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s-ES" sz="3200" b="1" dirty="0">
                <a:solidFill>
                  <a:srgbClr val="FFC000"/>
                </a:solidFill>
                <a:effectLst>
                  <a:glow rad="101600">
                    <a:srgbClr val="CC00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La sabiduría no se traspasa, se aprende. (</a:t>
            </a:r>
            <a:r>
              <a:rPr lang="es-ES" sz="3200" b="1" dirty="0" smtClean="0">
                <a:solidFill>
                  <a:srgbClr val="FFC000"/>
                </a:solidFill>
                <a:effectLst>
                  <a:glow rad="101600">
                    <a:srgbClr val="CC00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Prov. </a:t>
            </a:r>
            <a:r>
              <a:rPr lang="es-ES" sz="3200" b="1" dirty="0">
                <a:solidFill>
                  <a:srgbClr val="FFC000"/>
                </a:solidFill>
                <a:effectLst>
                  <a:glow rad="101600">
                    <a:srgbClr val="CC00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</a:rPr>
              <a:t>árabe)</a:t>
            </a:r>
            <a:endParaRPr lang="es-ES" sz="3200" dirty="0">
              <a:solidFill>
                <a:srgbClr val="FFC000"/>
              </a:solidFill>
              <a:effectLst>
                <a:glow rad="101600">
                  <a:srgbClr val="CC0000">
                    <a:alpha val="60000"/>
                  </a:srgb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706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tatic.toucanart.com/product_files/8248/26/pic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94129" y="107141"/>
            <a:ext cx="248770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rgbClr val="000099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 </a:t>
            </a:r>
            <a:r>
              <a:rPr lang="es-ES" b="1" dirty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  </a:t>
            </a:r>
            <a:r>
              <a:rPr lang="es-ES" sz="3200" b="1" dirty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la ignorancia nos equivocamos, y 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por  </a:t>
            </a:r>
            <a:r>
              <a:rPr lang="es-ES" sz="3200" b="1" dirty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las equivocaciones aprendemos. (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Prov. 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Romano)</a:t>
            </a:r>
            <a:endParaRPr lang="es-ES" sz="3200" dirty="0">
              <a:solidFill>
                <a:srgbClr val="FFFF00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878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00">
        <p15:prstTrans prst="pageCurlDoubl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51" y="491721"/>
            <a:ext cx="7558087" cy="45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3356" y="4344594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20" y="157277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Marcador de fecha 7"/>
          <p:cNvSpPr>
            <a:spLocks noGrp="1"/>
          </p:cNvSpPr>
          <p:nvPr>
            <p:ph type="dt" sz="half" idx="10"/>
          </p:nvPr>
        </p:nvSpPr>
        <p:spPr>
          <a:xfrm>
            <a:off x="1282645" y="6373568"/>
            <a:ext cx="1406688" cy="370396"/>
          </a:xfrm>
        </p:spPr>
        <p:txBody>
          <a:bodyPr/>
          <a:lstStyle/>
          <a:p>
            <a:pPr algn="l"/>
            <a:fld id="{B4ECDAF6-7757-44B0-B648-6FA403F5ED40}" type="datetime1">
              <a:rPr lang="es-ES" sz="1800" b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04/11/2014</a:t>
            </a:fld>
            <a:endParaRPr lang="es-ES_tradnl" sz="1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4500563" y="4843483"/>
            <a:ext cx="36861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Tema: Proverbios Anónimos </a:t>
            </a:r>
          </a:p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Música</a:t>
            </a:r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: Por ti volaré</a:t>
            </a:r>
            <a:endParaRPr lang="es-ES" b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Interprete</a:t>
            </a:r>
            <a:r>
              <a:rPr lang="es-ES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: Richard Clayderman</a:t>
            </a:r>
            <a:endParaRPr lang="es-ES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9279731" y="5829949"/>
            <a:ext cx="2443275" cy="717906"/>
            <a:chOff x="9279731" y="5829949"/>
            <a:chExt cx="2443275" cy="717906"/>
          </a:xfrm>
        </p:grpSpPr>
        <p:grpSp>
          <p:nvGrpSpPr>
            <p:cNvPr id="7" name="Grupo 6"/>
            <p:cNvGrpSpPr/>
            <p:nvPr/>
          </p:nvGrpSpPr>
          <p:grpSpPr>
            <a:xfrm>
              <a:off x="10909832" y="5829949"/>
              <a:ext cx="813174" cy="717906"/>
              <a:chOff x="7159493" y="5696818"/>
              <a:chExt cx="813174" cy="717906"/>
            </a:xfrm>
          </p:grpSpPr>
          <p:pic>
            <p:nvPicPr>
              <p:cNvPr id="5" name="Picture 2" descr="https://encrypted-tbn3.gstatic.com/images?q=tbn:ANd9GcSLbQv4uxnsISrzq2CPjA9SeEL3G7gtRqxUyLjhgYYWdTsZ-HoDe2Vd7hbS"/>
              <p:cNvPicPr>
                <a:picLocks noChangeAspect="1" noChangeArrowheads="1"/>
              </p:cNvPicPr>
              <p:nvPr/>
            </p:nvPicPr>
            <p:blipFill>
              <a:blip r:embed="rId5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59494" y="5696818"/>
                <a:ext cx="813173" cy="7179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" name="CuadroTexto 1"/>
              <p:cNvSpPr txBox="1"/>
              <p:nvPr/>
            </p:nvSpPr>
            <p:spPr>
              <a:xfrm>
                <a:off x="7159493" y="5829949"/>
                <a:ext cx="8131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b="1" dirty="0">
                    <a:solidFill>
                      <a:srgbClr val="FF0000"/>
                    </a:solidFill>
                    <a:latin typeface="Monotype Corsiva" panose="03010101010201010101" pitchFamily="66" charset="0"/>
                  </a:rPr>
                  <a:t>Amore</a:t>
                </a:r>
              </a:p>
            </p:txBody>
          </p:sp>
        </p:grpSp>
        <p:sp>
          <p:nvSpPr>
            <p:cNvPr id="10" name="CuadroTexto 9"/>
            <p:cNvSpPr txBox="1"/>
            <p:nvPr/>
          </p:nvSpPr>
          <p:spPr>
            <a:xfrm>
              <a:off x="9279731" y="6004236"/>
              <a:ext cx="14716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FF0000"/>
                  </a:solidFill>
                  <a:latin typeface="Monotype Corsiva" panose="03010101010201010101" pitchFamily="66" charset="0"/>
                </a:rPr>
                <a:t>Yolanda violeta</a:t>
              </a:r>
              <a:endParaRPr lang="es-ES" b="1" dirty="0">
                <a:solidFill>
                  <a:srgbClr val="FF0000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2" name="Picture 13" descr="http://i1009.photobucket.com/albums/af214/serkankoc06/gif/3e06edca.gif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3356" y="309281"/>
            <a:ext cx="1648205" cy="1638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7000">
        <p15:prstTrans prst="pageCurlDouble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782</TotalTime>
  <Words>259</Words>
  <Application>Microsoft Office PowerPoint</Application>
  <PresentationFormat>Panorámica</PresentationFormat>
  <Paragraphs>50</Paragraphs>
  <Slides>16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16</vt:i4>
      </vt:variant>
    </vt:vector>
  </HeadingPairs>
  <TitlesOfParts>
    <vt:vector size="27" baseType="lpstr">
      <vt:lpstr>Arial</vt:lpstr>
      <vt:lpstr>Berlin Sans FB Demi</vt:lpstr>
      <vt:lpstr>Calibri</vt:lpstr>
      <vt:lpstr>Calibri Light</vt:lpstr>
      <vt:lpstr>Century Gothic</vt:lpstr>
      <vt:lpstr>Monotype Corsiva</vt:lpstr>
      <vt:lpstr>Times New Roman</vt:lpstr>
      <vt:lpstr>Wingdings 3</vt:lpstr>
      <vt:lpstr>Tema de Office</vt:lpstr>
      <vt:lpstr>Espiral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58</cp:revision>
  <dcterms:created xsi:type="dcterms:W3CDTF">2014-10-02T14:59:20Z</dcterms:created>
  <dcterms:modified xsi:type="dcterms:W3CDTF">2014-11-04T18:33:42Z</dcterms:modified>
</cp:coreProperties>
</file>