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86" r:id="rId3"/>
  </p:sldMasterIdLst>
  <p:notesMasterIdLst>
    <p:notesMasterId r:id="rId17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6" r:id="rId12"/>
    <p:sldId id="265" r:id="rId13"/>
    <p:sldId id="270" r:id="rId14"/>
    <p:sldId id="267" r:id="rId15"/>
    <p:sldId id="268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0JjWMgcjDF31zqut+FloQ==" hashData="3TvdRkJusbkqtPxgt5epAeM+o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098E39-FA00-4FDF-A45C-34037B1918DC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11F056-1EC5-41C0-BB62-094D064344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3813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1F056-1EC5-41C0-BB62-094D064344A0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5303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11F056-1EC5-41C0-BB62-094D064344A0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880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11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305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655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2410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41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912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816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929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2135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736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972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DD9E44-32C9-4983-B96D-2512966F7CA4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950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E11051-35F8-404E-9B98-0B5105A3D913}" type="datetimeFigureOut">
              <a:rPr lang="es-ES" smtClean="0"/>
              <a:t>03/01/2014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F69E0-A952-4609-83C8-C533F126745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91659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1AF4FB-DD91-4287-8CCB-CD5F69305D1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http://i1.tagstat.com/image04/d/deaa/00aK053rtWG.gif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tagged.com/photo?photo_id=9538134&amp;size=l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http://i6.tagstat.com/image03/f/46c7/00w1052_Qr7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laycomments.com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http://i248.photobucket.com/albums/gg172/tagsmaker/playcomments/pictures/landscapes/0211.jpg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li\kırmızı şelal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879315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51081" y="692696"/>
            <a:ext cx="303160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6000" b="1" dirty="0" smtClean="0">
                <a:ln w="11430"/>
                <a:solidFill>
                  <a:srgbClr val="8064A2">
                    <a:lumMod val="20000"/>
                    <a:lumOff val="8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Proverbios</a:t>
            </a:r>
            <a:endParaRPr lang="es-ES" sz="6000" b="1" dirty="0">
              <a:ln w="11430"/>
              <a:solidFill>
                <a:srgbClr val="8064A2">
                  <a:lumMod val="20000"/>
                  <a:lumOff val="8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84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5000">
        <p14:honeycomb/>
        <p:sndAc>
          <p:stSnd>
            <p:snd r:embed="rId2" name="La Rosa de los Vientos (Original)   Música Mágica.wav"/>
          </p:stSnd>
        </p:sndAc>
      </p:transition>
    </mc:Choice>
    <mc:Fallback xmlns="">
      <p:transition spd="slow" advTm="5000">
        <p:fade/>
        <p:sndAc>
          <p:stSnd>
            <p:snd r:embed="rId4" name="La Rosa de los Vientos (Original)   Música Mágic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Servidor\Mis documentos\paisajes-hermosos-de-anima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7524" y="116632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96000" algn="ctr"/>
            <a:r>
              <a:rPr lang="es-ES" sz="3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Siéntate, si así quieres, </a:t>
            </a:r>
            <a:r>
              <a:rPr lang="es-ES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sobre </a:t>
            </a:r>
            <a:r>
              <a:rPr lang="es-ES" sz="3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el corazón de un león,  </a:t>
            </a:r>
            <a:r>
              <a:rPr lang="es-ES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pero nunca </a:t>
            </a:r>
            <a:r>
              <a:rPr lang="es-ES" sz="3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sobre </a:t>
            </a:r>
            <a:r>
              <a:rPr lang="es-ES" sz="36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el de </a:t>
            </a:r>
            <a:r>
              <a:rPr lang="es-ES" sz="36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un hombre.</a:t>
            </a:r>
          </a:p>
        </p:txBody>
      </p:sp>
    </p:spTree>
    <p:extLst>
      <p:ext uri="{BB962C8B-B14F-4D97-AF65-F5344CB8AC3E}">
        <p14:creationId xmlns:p14="http://schemas.microsoft.com/office/powerpoint/2010/main" val="187238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honeycomb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 descr="http://i1.tagstat.com/image04/d/deaa/00aK053rtWG.gif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954" y="-163826"/>
            <a:ext cx="9323473" cy="723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26386" y="240746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rgbClr val="FF0000">
                      <a:alpha val="40000"/>
                    </a:srgbClr>
                  </a:glow>
                </a:effectLst>
                <a:latin typeface="Monotype Corsiva" pitchFamily="66" charset="0"/>
              </a:rPr>
              <a:t>Los buenos recuerdos duran mucho tiempo, los malos más todavía</a:t>
            </a:r>
            <a:r>
              <a:rPr lang="es-ES" sz="4000" b="1" dirty="0">
                <a:solidFill>
                  <a:schemeClr val="tx1">
                    <a:lumMod val="95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768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Servidor\Mis documentos\paisajes-con-flores-y-casca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25" y="0"/>
            <a:ext cx="91350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9444" y="2767280"/>
            <a:ext cx="8208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Los puñales y las lanzas no son tan afilados </a:t>
            </a:r>
            <a:endParaRPr lang="es-ES" sz="4000" b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r>
              <a:rPr lang="es-ES" sz="4000" b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como </a:t>
            </a:r>
            <a:r>
              <a:rPr lang="es-ES" sz="40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las lenguas</a:t>
            </a:r>
            <a:r>
              <a:rPr lang="es-ES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902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0" tmFilter="0, 0; 0.125,0.2665; 0.25,0.4; 0.375,0.465; 0.5,0.5;  0.625,0.535; 0.75,0.6; 0.875,0.7335; 1,1">
                                          <p:stCondLst>
                                            <p:cond delay="231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8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5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1" decel="50000">
                                          <p:stCondLst>
                                            <p:cond delay="11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5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1" decel="50000">
                                          <p:stCondLst>
                                            <p:cond delay="234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5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1" decel="50000">
                                          <p:stCondLst>
                                            <p:cond delay="291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5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1" decel="50000">
                                          <p:stCondLst>
                                            <p:cond delay="320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Sunset on the pr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4797151"/>
            <a:ext cx="7092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Cuando apuntas con un dedo, recuerda que los otros tres dedos te </a:t>
            </a:r>
            <a:r>
              <a:rPr lang="es-ES" sz="4000" b="1" dirty="0" smtClean="0"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señalan </a:t>
            </a:r>
            <a:r>
              <a:rPr lang="es-ES" sz="4000" b="1" dirty="0"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a ti.</a:t>
            </a:r>
          </a:p>
        </p:txBody>
      </p:sp>
    </p:spTree>
    <p:extLst>
      <p:ext uri="{BB962C8B-B14F-4D97-AF65-F5344CB8AC3E}">
        <p14:creationId xmlns:p14="http://schemas.microsoft.com/office/powerpoint/2010/main" val="222136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Servidor\Mis documentos\Mi música\tres-cascad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5085184"/>
            <a:ext cx="8236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Los hijos, cuando son pequeños, entontecen a los padres; cuando son mayores, los enloquecen.</a:t>
            </a:r>
          </a:p>
        </p:txBody>
      </p:sp>
    </p:spTree>
    <p:extLst>
      <p:ext uri="{BB962C8B-B14F-4D97-AF65-F5344CB8AC3E}">
        <p14:creationId xmlns:p14="http://schemas.microsoft.com/office/powerpoint/2010/main" val="9100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honeycomb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Moorings and harbour, Grand Bend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11560" y="116632"/>
            <a:ext cx="8172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Quien no comprende una mirada tampoco comprenderá una larga explicación</a:t>
            </a:r>
            <a:r>
              <a:rPr lang="es-ES" sz="4400" b="1" dirty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.</a:t>
            </a:r>
            <a:endParaRPr lang="es-ES" sz="4400" b="1" i="0" dirty="0">
              <a:solidFill>
                <a:schemeClr val="accent6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437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1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18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6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62" tmFilter="0, 0; 0.125,0.2665; 0.25,0.4; 0.375,0.465; 0.5,0.5;  0.625,0.535; 0.75,0.6; 0.875,0.7335; 1,1">
                                          <p:stCondLst>
                                            <p:cond delay="11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1" tmFilter="0, 0; 0.125,0.2665; 0.25,0.4; 0.375,0.465; 0.5,0.5;  0.625,0.535; 0.75,0.6; 0.875,0.7335; 1,1">
                                          <p:stCondLst>
                                            <p:cond delay="23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7" tmFilter="0, 0; 0.125,0.2665; 0.25,0.4; 0.375,0.465; 0.5,0.5;  0.625,0.535; 0.75,0.6; 0.875,0.7335; 1,1">
                                          <p:stCondLst>
                                            <p:cond delay="28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46">
                                          <p:stCondLst>
                                            <p:cond delay="113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90" decel="50000">
                                          <p:stCondLst>
                                            <p:cond delay="118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46">
                                          <p:stCondLst>
                                            <p:cond delay="22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90" decel="50000">
                                          <p:stCondLst>
                                            <p:cond delay="23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46">
                                          <p:stCondLst>
                                            <p:cond delay="287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90" decel="50000">
                                          <p:stCondLst>
                                            <p:cond delay="291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46">
                                          <p:stCondLst>
                                            <p:cond delay="31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90" decel="50000">
                                          <p:stCondLst>
                                            <p:cond delay="32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http://i6.tagstat.com/image03/f/46c7/00w1052_Qr7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6027149"/>
            <a:ext cx="77226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La sabiduría no se traspasa, se aprende</a:t>
            </a:r>
            <a:r>
              <a:rPr lang="es-ES" sz="4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.</a:t>
            </a:r>
            <a:endParaRPr lang="es-ES" sz="4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23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adanzadesultana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79512" y="5229200"/>
            <a:ext cx="8964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itchFamily="66" charset="0"/>
              </a:rPr>
              <a:t>Los verdaderos amigos se conocen en la adversidad</a:t>
            </a:r>
            <a:r>
              <a:rPr lang="es-ES" sz="2800" b="1" dirty="0"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433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Landscapes MySpace Comment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20"/>
          <a:stretch/>
        </p:blipFill>
        <p:spPr bwMode="auto">
          <a:xfrm>
            <a:off x="17935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47376" y="400308"/>
            <a:ext cx="76851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Es mejor encender una luz que maldecir la oscuridad</a:t>
            </a:r>
            <a:endParaRPr lang="es-ES" sz="32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615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1CCV0xdB-R1-y7GgMRtpoLHbl4RAe0-NouSj5N89D_tDjNpWkEYUA==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4355" y="799257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No </a:t>
            </a:r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te preocupes por no ser conocido</a:t>
            </a:r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</a:rPr>
              <a:t>. </a:t>
            </a:r>
            <a:endParaRPr lang="es-ES" sz="3200" b="1" dirty="0" smtClean="0">
              <a:solidFill>
                <a:schemeClr val="accent5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Preocúpate </a:t>
            </a:r>
            <a:r>
              <a:rPr lang="es-ES" sz="3200" b="1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por ser digno de que se te conozca</a:t>
            </a:r>
            <a:r>
              <a:rPr lang="es-ES" sz="32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latin typeface="Monotype Corsiva" pitchFamily="66" charset="0"/>
              </a:rPr>
              <a:t>.</a:t>
            </a:r>
            <a:endParaRPr lang="es-ES" sz="32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glow rad="101600">
                  <a:srgbClr val="00B0F0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123728" y="5517232"/>
            <a:ext cx="612860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b="1" dirty="0">
                <a:solidFill>
                  <a:schemeClr val="tx1">
                    <a:lumMod val="95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itchFamily="66" charset="0"/>
              </a:rPr>
              <a:t>Cada fracaso nos hace más listos</a:t>
            </a:r>
            <a:r>
              <a:rPr lang="es-ES" sz="4000" b="1" dirty="0"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Monotype Corsiva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099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6000">
        <p14:honeycomb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aE72v93Azj0E0o6F_YCgHmkaFIRWawSTc_zBAvO5pQND3wchiheZCg==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1728192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E72v93Azj0E0o6F_YCgHmkaFIRWawSTc_zBAvO5pQND3wchiheZCg==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3861048"/>
            <a:ext cx="1728192" cy="129614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ED4FB-4CE8-42B1-BEF9-3673D803C4F7}" type="datetime1">
              <a:rPr lang="es-ES" sz="18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03/01/2014</a:t>
            </a:fld>
            <a:r>
              <a:rPr lang="es-ES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20:27</a:t>
            </a:r>
            <a:endParaRPr lang="es-ES" sz="1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807804" y="5157192"/>
            <a:ext cx="39964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</a:t>
            </a:r>
            <a:r>
              <a:rPr lang="es-ES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Amore</a:t>
            </a:r>
            <a:endParaRPr lang="es-ES" sz="20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Música Mágica:  La Rosa de los Vientos</a:t>
            </a:r>
          </a:p>
          <a:p>
            <a:r>
              <a:rPr lang="es-ES" dirty="0" smtClean="0">
                <a:latin typeface="Monotype Corsiva" pitchFamily="66" charset="0"/>
              </a:rPr>
              <a:t> </a:t>
            </a:r>
            <a:r>
              <a:rPr lang="es-ES" sz="20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Kathya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668200" y="6021288"/>
            <a:ext cx="2152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>
        <p14:honeycomb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225</Words>
  <Application>Microsoft Office PowerPoint</Application>
  <PresentationFormat>Presentación en pantalla (4:3)</PresentationFormat>
  <Paragraphs>49</Paragraphs>
  <Slides>13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13</vt:i4>
      </vt:variant>
    </vt:vector>
  </HeadingPairs>
  <TitlesOfParts>
    <vt:vector size="16" baseType="lpstr">
      <vt:lpstr>Presentación1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2014-01-04T02:26:38Z</dcterms:created>
  <dcterms:modified xsi:type="dcterms:W3CDTF">2014-01-04T02:27:32Z</dcterms:modified>
</cp:coreProperties>
</file>