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66" r:id="rId4"/>
    <p:sldId id="265" r:id="rId5"/>
    <p:sldId id="264" r:id="rId6"/>
    <p:sldId id="271" r:id="rId7"/>
    <p:sldId id="270" r:id="rId8"/>
    <p:sldId id="263" r:id="rId9"/>
    <p:sldId id="262" r:id="rId10"/>
    <p:sldId id="272" r:id="rId11"/>
    <p:sldId id="269" r:id="rId12"/>
    <p:sldId id="273" r:id="rId13"/>
    <p:sldId id="275" r:id="rId14"/>
    <p:sldId id="274" r:id="rId15"/>
    <p:sldId id="261" r:id="rId16"/>
    <p:sldId id="260" r:id="rId17"/>
    <p:sldId id="259" r:id="rId18"/>
    <p:sldId id="258" r:id="rId19"/>
    <p:sldId id="257" r:id="rId20"/>
    <p:sldId id="276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RkBHUrhZkKB+AN4ptNy2A" hashData="W7tGApxMarLVQSV0hlMGJBHlfU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40" autoAdjust="0"/>
  </p:normalViewPr>
  <p:slideViewPr>
    <p:cSldViewPr>
      <p:cViewPr>
        <p:scale>
          <a:sx n="50" d="100"/>
          <a:sy n="50" d="100"/>
        </p:scale>
        <p:origin x="-1086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75742-BAD3-470B-9758-757DFCF7EB84}" type="datetimeFigureOut">
              <a:rPr lang="es-ES" smtClean="0"/>
              <a:pPr/>
              <a:t>30/07/2012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B8DAF8-2F31-4B72-A363-8DEAA9DF52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B8DAF8-2F31-4B72-A363-8DEAA9DF52D5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52B09-7D90-4793-B44A-A4FB2F404AAC}" type="datetimeFigureOut">
              <a:rPr lang="es-ES" smtClean="0"/>
              <a:pPr/>
              <a:t>30/07/2012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745A-5FD3-4CC3-B089-C311A9A98F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52B09-7D90-4793-B44A-A4FB2F404AAC}" type="datetimeFigureOut">
              <a:rPr lang="es-ES" smtClean="0"/>
              <a:pPr/>
              <a:t>30/07/2012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745A-5FD3-4CC3-B089-C311A9A98F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52B09-7D90-4793-B44A-A4FB2F404AAC}" type="datetimeFigureOut">
              <a:rPr lang="es-ES" smtClean="0"/>
              <a:pPr/>
              <a:t>30/07/2012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745A-5FD3-4CC3-B089-C311A9A98F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52B09-7D90-4793-B44A-A4FB2F404AAC}" type="datetimeFigureOut">
              <a:rPr lang="es-ES" smtClean="0"/>
              <a:pPr/>
              <a:t>30/07/2012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745A-5FD3-4CC3-B089-C311A9A98F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52B09-7D90-4793-B44A-A4FB2F404AAC}" type="datetimeFigureOut">
              <a:rPr lang="es-ES" smtClean="0"/>
              <a:pPr/>
              <a:t>30/07/2012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745A-5FD3-4CC3-B089-C311A9A98F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52B09-7D90-4793-B44A-A4FB2F404AAC}" type="datetimeFigureOut">
              <a:rPr lang="es-ES" smtClean="0"/>
              <a:pPr/>
              <a:t>30/07/2012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745A-5FD3-4CC3-B089-C311A9A98F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52B09-7D90-4793-B44A-A4FB2F404AAC}" type="datetimeFigureOut">
              <a:rPr lang="es-ES" smtClean="0"/>
              <a:pPr/>
              <a:t>30/07/2012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745A-5FD3-4CC3-B089-C311A9A98F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52B09-7D90-4793-B44A-A4FB2F404AAC}" type="datetimeFigureOut">
              <a:rPr lang="es-ES" smtClean="0"/>
              <a:pPr/>
              <a:t>30/07/2012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745A-5FD3-4CC3-B089-C311A9A98F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52B09-7D90-4793-B44A-A4FB2F404AAC}" type="datetimeFigureOut">
              <a:rPr lang="es-ES" smtClean="0"/>
              <a:pPr/>
              <a:t>30/07/2012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745A-5FD3-4CC3-B089-C311A9A98F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52B09-7D90-4793-B44A-A4FB2F404AAC}" type="datetimeFigureOut">
              <a:rPr lang="es-ES" smtClean="0"/>
              <a:pPr/>
              <a:t>30/07/2012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745A-5FD3-4CC3-B089-C311A9A98F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52B09-7D90-4793-B44A-A4FB2F404AAC}" type="datetimeFigureOut">
              <a:rPr lang="es-ES" smtClean="0"/>
              <a:pPr/>
              <a:t>30/07/2012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D745A-5FD3-4CC3-B089-C311A9A98F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4E2F04-022C-45CD-95CE-377596C59B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F52B09-7D90-4793-B44A-A4FB2F404AAC}" type="datetimeFigureOut">
              <a:rPr lang="es-ES" smtClean="0"/>
              <a:pPr/>
              <a:t>30/07/2012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D745A-5FD3-4CC3-B089-C311A9A98F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A7BE9A8-61AB-4C9A-A466-CA6B59AAB40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nt-transp-nomasculoblanc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786058"/>
            <a:ext cx="8643998" cy="3714776"/>
          </a:xfrm>
          <a:prstGeom prst="rect">
            <a:avLst/>
          </a:prstGeom>
          <a:ln w="127000" cap="sq">
            <a:solidFill>
              <a:schemeClr val="accent1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uadroTexto"/>
          <p:cNvSpPr txBox="1"/>
          <p:nvPr/>
        </p:nvSpPr>
        <p:spPr>
          <a:xfrm>
            <a:off x="2714612" y="285728"/>
            <a:ext cx="18473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6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143636" y="214290"/>
            <a:ext cx="18473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66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9464" name="Picture 8" descr="Your generated text image"/>
          <p:cNvPicPr>
            <a:picLocks noChangeAspect="1" noChangeArrowheads="1" noCrop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>
            <a:off x="357158" y="500042"/>
            <a:ext cx="8318053" cy="12858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sndAc>
      <p:stSnd loop="1">
        <p:snd r:embed="rId2" name="maria_isab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642910" y="1000108"/>
            <a:ext cx="5000660" cy="35719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642910" y="785794"/>
            <a:ext cx="514350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En un momento en que los peligros de los rayos Uva nos hacen estar más sensibilizados a la hora </a:t>
            </a:r>
          </a:p>
          <a:p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de ponernos como lagartijas bajo el sol, y cuando el </a:t>
            </a:r>
            <a:r>
              <a:rPr lang="es-ES" i="1" dirty="0" smtClean="0">
                <a:solidFill>
                  <a:sysClr val="windowText" lastClr="000000"/>
                </a:solidFill>
                <a:latin typeface="Script MT Bold" pitchFamily="66" charset="0"/>
              </a:rPr>
              <a:t>topless</a:t>
            </a:r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 sigue siendo una de las asignaturas pendientes de legalizar en determinados países, surge </a:t>
            </a:r>
            <a:r>
              <a:rPr lang="es-ES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una solución para decirle el adiós definitivo a las horrorosas marcas</a:t>
            </a:r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... sin tener que desprendernos de ninguna parte del bikini.</a:t>
            </a:r>
          </a:p>
          <a:p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A través de una plataforma llamada  “no mas culo blanco “una empresa valenciana distribuye </a:t>
            </a:r>
            <a:r>
              <a:rPr lang="es-ES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el primer bañador que deja pasar los rayos de sol</a:t>
            </a:r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. No es ningún truco. Se trata de una colección de trajes de baño fabricados con la tecnología </a:t>
            </a:r>
            <a:r>
              <a:rPr lang="es-ES" dirty="0" err="1" smtClean="0">
                <a:solidFill>
                  <a:sysClr val="windowText" lastClr="000000"/>
                </a:solidFill>
                <a:latin typeface="Script MT Bold" pitchFamily="66" charset="0"/>
              </a:rPr>
              <a:t>Transol</a:t>
            </a:r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, que nos ayudan a conseguir un bronceado integral gracias a millones </a:t>
            </a:r>
            <a:r>
              <a:rPr lang="es-ES" dirty="0" err="1" smtClean="0">
                <a:solidFill>
                  <a:sysClr val="windowText" lastClr="000000"/>
                </a:solidFill>
                <a:latin typeface="Script MT Bold" pitchFamily="66" charset="0"/>
              </a:rPr>
              <a:t>de</a:t>
            </a:r>
            <a:r>
              <a:rPr lang="es-ES" b="1" dirty="0" err="1" smtClean="0">
                <a:solidFill>
                  <a:sysClr val="windowText" lastClr="000000"/>
                </a:solidFill>
                <a:latin typeface="Script MT Bold" pitchFamily="66" charset="0"/>
              </a:rPr>
              <a:t>microperforaciones</a:t>
            </a:r>
            <a:r>
              <a:rPr lang="es-ES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 en forma de diamante</a:t>
            </a:r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, que permiten el paso del 80% de los rayos ultravioletas.</a:t>
            </a:r>
          </a:p>
          <a:p>
            <a:endParaRPr lang="es-ES" dirty="0" smtClean="0">
              <a:solidFill>
                <a:sysClr val="windowText" lastClr="000000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3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214290"/>
            <a:ext cx="4885485" cy="642942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2143108" y="6143644"/>
            <a:ext cx="275363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 pitchFamily="34" charset="0"/>
              </a:rPr>
              <a:t>Pon color  sin desnudarte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mpact" pitchFamily="34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dios a las marca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3428992" y="6429396"/>
            <a:ext cx="2074607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 pitchFamily="34" charset="0"/>
              </a:rPr>
              <a:t>Adios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 pitchFamily="34" charset="0"/>
              </a:rPr>
              <a:t> a las marcas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mpact" pitchFamily="34" charset="0"/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5" name="4 Elipse"/>
          <p:cNvSpPr/>
          <p:nvPr/>
        </p:nvSpPr>
        <p:spPr>
          <a:xfrm>
            <a:off x="1000100" y="1857364"/>
            <a:ext cx="5715040" cy="271464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71473" y="2143116"/>
            <a:ext cx="507209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La empresa española, que hace apenas un par de años firmó un acuerdo con la empresa británica </a:t>
            </a:r>
            <a:r>
              <a:rPr lang="es-ES" dirty="0" err="1" smtClean="0">
                <a:solidFill>
                  <a:sysClr val="windowText" lastClr="000000"/>
                </a:solidFill>
                <a:latin typeface="Script MT Bold" pitchFamily="66" charset="0"/>
              </a:rPr>
              <a:t>Kiniki</a:t>
            </a:r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  (propietaria de la patente mundial) para distribuir en España estos bañadores, </a:t>
            </a:r>
            <a:r>
              <a:rPr lang="es-ES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presenta ahora sus nuevas colecciones para hombre, mujer y niño</a:t>
            </a:r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, dado el éxito que la idea parece estar teniendo en nuestro país.</a:t>
            </a:r>
          </a:p>
          <a:p>
            <a:endParaRPr lang="es-ES" dirty="0" smtClean="0">
              <a:solidFill>
                <a:sysClr val="windowText" lastClr="000000"/>
              </a:solidFill>
            </a:endParaRPr>
          </a:p>
          <a:p>
            <a:endParaRPr lang="es-ES" dirty="0" smtClean="0">
              <a:solidFill>
                <a:sysClr val="windowText" lastClr="000000"/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2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" y="0"/>
            <a:ext cx="9129156" cy="6858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785786" y="6215082"/>
            <a:ext cx="1387175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 pitchFamily="34" charset="0"/>
              </a:rPr>
              <a:t>Todo a tono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mpact" pitchFamily="34" charset="0"/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91228191828-feliz-2010-os-desean-los-nudist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o tendra que preocuparse por las marca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7422" y="0"/>
            <a:ext cx="4506481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357422" y="6215082"/>
            <a:ext cx="446789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 pitchFamily="34" charset="0"/>
              </a:rPr>
              <a:t>No tendrá que preocuparse por las marcas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mpact" pitchFamily="34" charset="0"/>
            </a:endParaRPr>
          </a:p>
        </p:txBody>
      </p:sp>
    </p:spTree>
  </p:cSld>
  <p:clrMapOvr>
    <a:masterClrMapping/>
  </p:clrMapOvr>
  <p:transition spd="slow" advTm="7000">
    <p:comb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5" name="4 Elipse"/>
          <p:cNvSpPr/>
          <p:nvPr/>
        </p:nvSpPr>
        <p:spPr>
          <a:xfrm>
            <a:off x="714348" y="1500174"/>
            <a:ext cx="5143536" cy="257176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57158" y="857232"/>
            <a:ext cx="478631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ysClr val="windowText" lastClr="000000"/>
                </a:solidFill>
                <a:latin typeface="Script MT Bold" pitchFamily="66" charset="0"/>
              </a:rPr>
              <a:t>Y</a:t>
            </a:r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 es que no solo es un moreno uniforme lo que nos ofrecen estos ligeros trajes de baño. El innovador tejido </a:t>
            </a:r>
            <a:r>
              <a:rPr lang="es-ES" dirty="0" err="1" smtClean="0">
                <a:solidFill>
                  <a:sysClr val="windowText" lastClr="000000"/>
                </a:solidFill>
                <a:latin typeface="Script MT Bold" pitchFamily="66" charset="0"/>
              </a:rPr>
              <a:t>Transol</a:t>
            </a:r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  aporta otras ventajas como </a:t>
            </a:r>
            <a:r>
              <a:rPr lang="es-ES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el secado rápido de la prenda y la transpiración de la piel</a:t>
            </a:r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, muy beneficiosa para la higiene y salud de zonas delicadas.</a:t>
            </a:r>
          </a:p>
          <a:p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A pesar de que a simple vista parezca que el bikini deja entrever nuestros encantos más íntimos, no es más que una ilusión óptica, pues cuando el bañador se encuentra pegado a la piel, ya sea seca o mojada, esta </a:t>
            </a:r>
            <a:r>
              <a:rPr lang="es-ES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no se transparenta</a:t>
            </a:r>
            <a:r>
              <a:rPr lang="es-ES" dirty="0" smtClean="0">
                <a:solidFill>
                  <a:sysClr val="windowText" lastClr="000000"/>
                </a:solidFill>
                <a:latin typeface="Script MT Bold" pitchFamily="66" charset="0"/>
              </a:rPr>
              <a:t>. Una vez más, tecnología y vanguardia al servicio de la moda. A partir de ahora habrá que echarse crema protectora también en 'esas zonas'.</a:t>
            </a:r>
          </a:p>
          <a:p>
            <a:r>
              <a:rPr lang="es-ES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 </a:t>
            </a:r>
          </a:p>
          <a:p>
            <a:r>
              <a:rPr lang="es-ES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                       -Laura S., aparecido en el </a:t>
            </a:r>
          </a:p>
          <a:p>
            <a:r>
              <a:rPr lang="es-ES" b="1" dirty="0" smtClean="0">
                <a:solidFill>
                  <a:sysClr val="windowText" lastClr="000000"/>
                </a:solidFill>
                <a:latin typeface="Script MT Bold" pitchFamily="66" charset="0"/>
              </a:rPr>
              <a:t>                       diario El Mundo el 29/7/12-</a:t>
            </a:r>
            <a:endParaRPr lang="es-ES" dirty="0" smtClean="0">
              <a:solidFill>
                <a:sysClr val="windowText" lastClr="000000"/>
              </a:solidFill>
              <a:latin typeface="Script MT Bold" pitchFamily="66" charset="0"/>
            </a:endParaRPr>
          </a:p>
          <a:p>
            <a:endParaRPr lang="es-ES" dirty="0" smtClean="0">
              <a:solidFill>
                <a:srgbClr val="FF0000"/>
              </a:solidFill>
              <a:latin typeface="Script MT Bold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3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se acabó est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35678" y="0"/>
            <a:ext cx="5272644" cy="6858000"/>
          </a:xfrm>
        </p:spPr>
      </p:pic>
      <p:sp>
        <p:nvSpPr>
          <p:cNvPr id="6" name="5 CuadroTexto"/>
          <p:cNvSpPr txBox="1"/>
          <p:nvPr/>
        </p:nvSpPr>
        <p:spPr>
          <a:xfrm>
            <a:off x="4929190" y="6215082"/>
            <a:ext cx="1672253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 pitchFamily="34" charset="0"/>
              </a:rPr>
              <a:t>se  acabó  esto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mpact" pitchFamily="34" charset="0"/>
            </a:endParaRPr>
          </a:p>
        </p:txBody>
      </p:sp>
    </p:spTree>
  </p:cSld>
  <p:clrMapOvr>
    <a:masterClrMapping/>
  </p:clrMapOvr>
  <p:transition spd="slow" advTm="7000">
    <p:comb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in marca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1846" y="0"/>
            <a:ext cx="4560307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286380" y="6215082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 pitchFamily="34" charset="0"/>
              </a:rPr>
              <a:t>sin marcas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mpact" pitchFamily="34" charset="0"/>
            </a:endParaRPr>
          </a:p>
        </p:txBody>
      </p:sp>
    </p:spTree>
  </p:cSld>
  <p:clrMapOvr>
    <a:masterClrMapping/>
  </p:clrMapOvr>
  <p:transition spd="slow" advTm="7000">
    <p:comb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ni ocultars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6000760" y="5929330"/>
            <a:ext cx="1401346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 pitchFamily="34" charset="0"/>
              </a:rPr>
              <a:t>ni ocultarse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mpact" pitchFamily="34" charset="0"/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s-desnudas-playa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3929058" y="6215082"/>
            <a:ext cx="170912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 pitchFamily="34" charset="0"/>
              </a:rPr>
              <a:t>no mas marcas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mpact" pitchFamily="34" charset="0"/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dio Almud 08_06_0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6970" cy="6858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3929058" y="6488668"/>
            <a:ext cx="398218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 pitchFamily="34" charset="0"/>
              </a:rPr>
              <a:t>sin tener que irse a lugares solitarios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mpact" pitchFamily="34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s-desnudas-playa-1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udist_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" name="4 CuadroTexto"/>
          <p:cNvSpPr txBox="1"/>
          <p:nvPr/>
        </p:nvSpPr>
        <p:spPr>
          <a:xfrm>
            <a:off x="642910" y="5715016"/>
            <a:ext cx="270298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 pitchFamily="34" charset="0"/>
              </a:rPr>
              <a:t>No </a:t>
            </a:r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 pitchFamily="34" charset="0"/>
              </a:rPr>
              <a:t>tendra</a:t>
            </a:r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Impact" pitchFamily="34" charset="0"/>
              </a:rPr>
              <a:t> que hacer esto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Impact" pitchFamily="34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94ef3e2fb1e1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285720" y="214290"/>
            <a:ext cx="4857784" cy="635798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7 CuadroTexto"/>
          <p:cNvSpPr txBox="1"/>
          <p:nvPr/>
        </p:nvSpPr>
        <p:spPr>
          <a:xfrm>
            <a:off x="5376622" y="6072206"/>
            <a:ext cx="3767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 - Jazmín 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IM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PRIMI</Template>
  <TotalTime>0</TotalTime>
  <Words>181</Words>
  <Application>Microsoft Office PowerPoint</Application>
  <PresentationFormat>Presentación en pantalla (4:3)</PresentationFormat>
  <Paragraphs>50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PRIMI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2012-07-31T00:35:09Z</dcterms:created>
  <dcterms:modified xsi:type="dcterms:W3CDTF">2012-07-31T00:36:14Z</dcterms:modified>
</cp:coreProperties>
</file>