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9"/>
  </p:notesMasterIdLst>
  <p:sldIdLst>
    <p:sldId id="257" r:id="rId3"/>
    <p:sldId id="258" r:id="rId4"/>
    <p:sldId id="259" r:id="rId5"/>
    <p:sldId id="260" r:id="rId6"/>
    <p:sldId id="261" r:id="rId7"/>
    <p:sldId id="268" r:id="rId8"/>
    <p:sldId id="262" r:id="rId9"/>
    <p:sldId id="269" r:id="rId10"/>
    <p:sldId id="283" r:id="rId11"/>
    <p:sldId id="288" r:id="rId12"/>
    <p:sldId id="289" r:id="rId13"/>
    <p:sldId id="265" r:id="rId14"/>
    <p:sldId id="297" r:id="rId15"/>
    <p:sldId id="296" r:id="rId16"/>
    <p:sldId id="279" r:id="rId17"/>
    <p:sldId id="290" r:id="rId18"/>
    <p:sldId id="298" r:id="rId19"/>
    <p:sldId id="292" r:id="rId20"/>
    <p:sldId id="293" r:id="rId21"/>
    <p:sldId id="263" r:id="rId22"/>
    <p:sldId id="291" r:id="rId23"/>
    <p:sldId id="300" r:id="rId24"/>
    <p:sldId id="299" r:id="rId25"/>
    <p:sldId id="275" r:id="rId26"/>
    <p:sldId id="273" r:id="rId27"/>
    <p:sldId id="302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Tsa/1GCJzSl3ZmgD/Fjtg" hashData="iXG2nK8jQ12ymQ1v1DF+yKBLec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6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3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14156-1BD5-4735-9BA1-14031E2BE747}" type="datetimeFigureOut">
              <a:rPr lang="es-ES" smtClean="0"/>
              <a:pPr/>
              <a:t>12/09/2013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A674C4-A4EF-4035-BF64-BE36FBE226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C8F67EB-E2E1-411E-98BD-BB70A989BA9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751D3A5-3FAE-44CD-88FD-06D7CAC42C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DAE2B2D-CC65-4125-839D-C8522B060E5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BD7D9BD-31B8-4FF9-BA31-0341A6A0CCA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0EA7DEE-A50D-4B27-8E95-00290720D27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0D91A95-3993-412C-BE33-57525131AA8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F9A8C8C-7D4B-479D-BC47-F39CE506967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882BDDF-B3CF-4CE9-9015-6235129C800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C10A329-811F-4387-A922-B2B675B50A8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9E78DBF-4734-4FDF-B9D1-065AD6A16E6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AB92AF0-8E1B-4253-9682-7D983998363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C76618-E8AE-4ABC-A63E-2CC79927AB1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74F03-D6B1-4579-85CC-17C854697EC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95A96D-1798-439A-BC1E-2C6F456A269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D889F9-C1C7-453F-AA26-F82F739974D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07701E-1467-46B6-AA4D-C5822771ACB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0BCEB3-3BCD-4180-82C7-2FEFF6173D0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38065B-241B-4A2C-A0E8-1D231D877FB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970E43-77A9-4D0A-B648-7CBAA08D1DE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BA757C-E8E5-4A02-BF33-9E2ED049C28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7F1069-0A00-4549-86C4-87CF97DB557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32378D-5D7A-4B9E-B59D-99135DEEAC3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endParaRPr lang="es-ES_tradnl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4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fld id="{160A2CA4-A078-4187-A68E-88D5DF9B0F9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Arial Unicode MS" charset="0"/>
        </a:defRPr>
      </a:lvl2pPr>
      <a:lvl3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Arial Unicode MS" charset="0"/>
        </a:defRPr>
      </a:lvl3pPr>
      <a:lvl4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Arial Unicode MS" charset="0"/>
        </a:defRPr>
      </a:lvl4pPr>
      <a:lvl5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Arial Unicode MS" charset="0"/>
        </a:defRPr>
      </a:lvl5pPr>
      <a:lvl6pPr marL="4572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Arial Unicode MS" charset="0"/>
        </a:defRPr>
      </a:lvl6pPr>
      <a:lvl7pPr marL="9144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Arial Unicode MS" charset="0"/>
        </a:defRPr>
      </a:lvl7pPr>
      <a:lvl8pPr marL="1371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Arial Unicode MS" charset="0"/>
        </a:defRPr>
      </a:lvl8pPr>
      <a:lvl9pPr marL="18288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Arial Unicode MS" charset="0"/>
        </a:defRPr>
      </a:lvl9pPr>
    </p:titleStyle>
    <p:bodyStyle>
      <a:lvl1pPr marL="341313" indent="-341313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747153B1-53BC-4AA2-B805-C63FE2044C2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audio" Target="../media/audio1.wav"/><Relationship Id="rId7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1.gif"/><Relationship Id="rId10" Type="http://schemas.openxmlformats.org/officeDocument/2006/relationships/image" Target="../media/image6.jpeg"/><Relationship Id="rId4" Type="http://schemas.openxmlformats.org/officeDocument/2006/relationships/hyperlink" Target="http://www.Tu-Postal.com/" TargetMode="Externa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gif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5" Type="http://schemas.openxmlformats.org/officeDocument/2006/relationships/image" Target="../media/image44.gif"/><Relationship Id="rId4" Type="http://schemas.openxmlformats.org/officeDocument/2006/relationships/image" Target="../media/image4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7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jpeg"/><Relationship Id="rId4" Type="http://schemas.openxmlformats.org/officeDocument/2006/relationships/image" Target="../media/image76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image" Target="../media/image79.gif"/><Relationship Id="rId7" Type="http://schemas.openxmlformats.org/officeDocument/2006/relationships/image" Target="../media/image83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gif"/><Relationship Id="rId5" Type="http://schemas.openxmlformats.org/officeDocument/2006/relationships/image" Target="../media/image81.gif"/><Relationship Id="rId4" Type="http://schemas.openxmlformats.org/officeDocument/2006/relationships/image" Target="../media/image8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gif"/><Relationship Id="rId5" Type="http://schemas.openxmlformats.org/officeDocument/2006/relationships/image" Target="../media/image88.jpeg"/><Relationship Id="rId4" Type="http://schemas.openxmlformats.org/officeDocument/2006/relationships/image" Target="../media/image8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2.gif"/><Relationship Id="rId5" Type="http://schemas.openxmlformats.org/officeDocument/2006/relationships/image" Target="../media/image101.gif"/><Relationship Id="rId4" Type="http://schemas.openxmlformats.org/officeDocument/2006/relationships/image" Target="../media/image10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7019925" y="6424613"/>
            <a:ext cx="2146300" cy="433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000" b="1" i="1" u="sng">
                <a:solidFill>
                  <a:srgbClr val="FFCC99"/>
                </a:solidFill>
                <a:hlinkClick r:id="rId4"/>
              </a:rPr>
              <a:t>Tu-Postal.com</a:t>
            </a:r>
          </a:p>
        </p:txBody>
      </p:sp>
      <p:pic>
        <p:nvPicPr>
          <p:cNvPr id="7" name="Picture 5" descr="bfi1232673909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solidFill>
            <a:srgbClr val="990099"/>
          </a:solidFill>
        </p:spPr>
      </p:pic>
      <p:pic>
        <p:nvPicPr>
          <p:cNvPr id="9" name="Picture 4" descr="Fantasia - Recados e Imagens (2166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660390"/>
            <a:ext cx="1357290" cy="1197609"/>
          </a:xfrm>
          <a:prstGeom prst="rect">
            <a:avLst/>
          </a:prstGeom>
          <a:noFill/>
        </p:spPr>
      </p:pic>
      <p:pic>
        <p:nvPicPr>
          <p:cNvPr id="10" name="Picture 4" descr="Fantasia - Recados e Imagens (2166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7715272" y="5597356"/>
            <a:ext cx="1428728" cy="1260643"/>
          </a:xfrm>
          <a:prstGeom prst="rect">
            <a:avLst/>
          </a:prstGeom>
          <a:noFill/>
        </p:spPr>
      </p:pic>
      <p:pic>
        <p:nvPicPr>
          <p:cNvPr id="11" name="Picture 4" descr="Fantasia - Recados e Imagens (2166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7929551" y="0"/>
            <a:ext cx="1214449" cy="1071572"/>
          </a:xfrm>
          <a:prstGeom prst="rect">
            <a:avLst/>
          </a:prstGeom>
          <a:noFill/>
        </p:spPr>
      </p:pic>
      <p:pic>
        <p:nvPicPr>
          <p:cNvPr id="12" name="Picture 4" descr="Fantasia - Recados e Imagens (2166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1214446" cy="1071570"/>
          </a:xfrm>
          <a:prstGeom prst="rect">
            <a:avLst/>
          </a:prstGeom>
          <a:noFill/>
        </p:spPr>
      </p:pic>
      <p:pic>
        <p:nvPicPr>
          <p:cNvPr id="53250" name="Picture 2" descr="Animacion Diosa de la Luz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643042" y="1142984"/>
            <a:ext cx="2286000" cy="30480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" name="Picture 6" descr="http://alinette35.a.l.pic.centerblog.net/hoghxc81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572132" y="857232"/>
            <a:ext cx="2982079" cy="3143272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 rot="1295004">
            <a:off x="348396" y="4248918"/>
            <a:ext cx="3989367" cy="161763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hardEdge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 w="11430">
                  <a:solidFill>
                    <a:srgbClr val="7030A0"/>
                  </a:solidFill>
                </a:ln>
                <a:solidFill>
                  <a:srgbClr val="92D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Postales</a:t>
            </a:r>
            <a:endParaRPr lang="es-ES" sz="4000" b="1" cap="none" spc="0" dirty="0">
              <a:ln w="11430">
                <a:solidFill>
                  <a:srgbClr val="7030A0"/>
                </a:solidFill>
              </a:ln>
              <a:solidFill>
                <a:srgbClr val="92D05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786546" y="100010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3929058" y="6215082"/>
            <a:ext cx="385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Monotype Corsiva" pitchFamily="66" charset="0"/>
              </a:rPr>
              <a:t>Automatico</a:t>
            </a:r>
            <a:endParaRPr lang="es-ES" sz="28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/>
              </a:solidFill>
              <a:latin typeface="Monotype Corsiva" pitchFamily="66" charset="0"/>
            </a:endParaRPr>
          </a:p>
        </p:txBody>
      </p:sp>
      <p:sp>
        <p:nvSpPr>
          <p:cNvPr id="19" name="18 Rectángulo"/>
          <p:cNvSpPr/>
          <p:nvPr/>
        </p:nvSpPr>
        <p:spPr>
          <a:xfrm rot="21003211">
            <a:off x="5028673" y="4649063"/>
            <a:ext cx="3500462" cy="14565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hardEdge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000" b="1" dirty="0" err="1" smtClean="0">
                <a:ln w="11430">
                  <a:solidFill>
                    <a:srgbClr val="7030A0"/>
                  </a:solidFill>
                </a:ln>
                <a:solidFill>
                  <a:srgbClr val="92D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Fantasia</a:t>
            </a:r>
            <a:endParaRPr lang="es-ES" sz="4000" b="1" cap="none" spc="0" dirty="0">
              <a:ln w="11430">
                <a:solidFill>
                  <a:srgbClr val="7030A0"/>
                </a:solidFill>
              </a:ln>
              <a:solidFill>
                <a:srgbClr val="92D05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000">
    <p:sndAc>
      <p:stSnd loop="1">
        <p:snd r:embed="rId3" name="07 - Never let him g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0"/>
            <a:ext cx="9324975" cy="6994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" name="Picture 4" descr="beautiful-dreamy-river-fantasy-landscape-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9358346" cy="7072338"/>
          </a:xfrm>
          <a:prstGeom prst="rect">
            <a:avLst/>
          </a:prstGeom>
          <a:noFill/>
        </p:spPr>
      </p:pic>
      <p:pic>
        <p:nvPicPr>
          <p:cNvPr id="4" name="Picture 2" descr="http://www.1001fondosgratis.com/imagenes/fantasia/lasfantasia21g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3357562"/>
            <a:ext cx="4857784" cy="364333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19" descr="http://img688.imageshack.us/img688/1469/vlk0dssd9408328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2346" y="4500570"/>
            <a:ext cx="2019811" cy="190499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0" y="285728"/>
            <a:ext cx="7500990" cy="204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750"/>
              </a:spcBef>
              <a:buClr>
                <a:srgbClr val="FFFFCC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“Aquel que pregunta, es un tonto por cinco minutos, pero el que no pregunta, es un tonto para siempre”</a:t>
            </a:r>
          </a:p>
          <a:p>
            <a:pPr algn="ctr">
              <a:spcBef>
                <a:spcPts val="1750"/>
              </a:spcBef>
              <a:buClr>
                <a:srgbClr val="FFFFCC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chino)‏</a:t>
            </a:r>
            <a:endParaRPr lang="es-ES_tradnl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86546" y="2143116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141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" name="Picture 2" descr="http://www.1001fondosgratis.com/imagenes/fantasia/lasfantasia13g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000108"/>
            <a:ext cx="4171925" cy="312894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img191.imageshack.us/img191/9175/c863482c4371369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86380" y="857232"/>
            <a:ext cx="2643206" cy="264320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6" descr="fc2lw2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715272" y="4312398"/>
            <a:ext cx="1428728" cy="2545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www.1001fondosgratis.com/imagenes/fantasia/lasfantasia13g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/>
        </p:spPr>
      </p:pic>
      <p:pic>
        <p:nvPicPr>
          <p:cNvPr id="7" name="Picture 2" descr="Fantasy- Fairy- Art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714480" y="0"/>
            <a:ext cx="7129463" cy="161800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750"/>
              </a:spcBef>
              <a:buClr>
                <a:srgbClr val="FFFF99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“Antes de juzgar a una persona, camina tres lunas en sus zapatos”</a:t>
            </a:r>
          </a:p>
          <a:p>
            <a:pPr algn="ctr">
              <a:spcBef>
                <a:spcPts val="1750"/>
              </a:spcBef>
              <a:buClr>
                <a:srgbClr val="FFFF99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hindú)‏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214282" y="5500702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236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1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0815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" name="Picture 4" descr="http://www.todohumor.com/UserFiles/Image/fondos/2010/Junio/cisne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14480" y="4518430"/>
            <a:ext cx="3619499" cy="2714624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4" name="Picture 2" descr="Mujer Tatuada con Drago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2285992"/>
            <a:ext cx="2803940" cy="37385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ELFE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57224" y="928670"/>
            <a:ext cx="4667282" cy="3500462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4" descr="ELF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85720" y="4929198"/>
            <a:ext cx="8143932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49263" fontAlgn="base">
              <a:spcBef>
                <a:spcPts val="175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  <a:cs typeface="Arial Unicode MS" charset="0"/>
              </a:rPr>
              <a:t>“Dame un pez y cenaré esta noche, enséñame a pescar y cenaré siempre”</a:t>
            </a:r>
          </a:p>
          <a:p>
            <a:pPr lvl="0" algn="ctr" defTabSz="449263" fontAlgn="base">
              <a:spcBef>
                <a:spcPts val="175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  <a:cs typeface="Arial Unicode MS" charset="0"/>
              </a:rPr>
              <a:t>(Proverbio chino)‏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6786546" y="100010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163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allpapers-diq.org/wallpapers/20/3D_Fantasy_Wallpaper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7" name="Picture 2" descr="Animacion del Ave Fenix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7500958" y="3000372"/>
            <a:ext cx="1942451" cy="231730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dl9.glitter-graphics.net/pub/281/281519gwnmn7za9m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Animacion del Ave Fenix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6858016" y="4786322"/>
            <a:ext cx="2778696" cy="288881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0962" name="Picture 2" descr="Animacion del Ave Fenix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643314"/>
            <a:ext cx="2942583" cy="351044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714348" y="4429132"/>
            <a:ext cx="6337300" cy="204889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750"/>
              </a:spcBef>
              <a:buClr>
                <a:srgbClr val="FFCCFF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“Cuando apuntas con un dedo, recuerda que los otros tres dedos te apuntan a ti”</a:t>
            </a:r>
          </a:p>
          <a:p>
            <a:pPr algn="ctr">
              <a:spcBef>
                <a:spcPts val="1750"/>
              </a:spcBef>
              <a:buClr>
                <a:srgbClr val="FFCCFF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inglés)</a:t>
            </a: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‏</a:t>
            </a:r>
            <a:endParaRPr lang="es-ES_tradnl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571868" y="1428736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spd="slow" advTm="1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1001fondosgratis.com/imagenes/fantasia/lasfantasia8g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02" name="Picture 2" descr="Dragon Animado de Fantasi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3143265"/>
            <a:ext cx="2786050" cy="371473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Dragon Animado de Fantasia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14346" y="2571744"/>
            <a:ext cx="2143139" cy="285752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2226" name="Picture 2" descr="http://www.gratistodo.com/contenido/fondos/fantasia/fantasia/2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7" name="Picture 2" descr="Fantasy Mermaid Photos-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2051050" y="5154613"/>
            <a:ext cx="5400675" cy="161800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750"/>
              </a:spcBef>
              <a:buClr>
                <a:srgbClr val="00FFFF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“A fuerza de ir todo mal, comienza todo a ir bien”</a:t>
            </a:r>
          </a:p>
          <a:p>
            <a:pPr algn="ctr">
              <a:spcBef>
                <a:spcPts val="1750"/>
              </a:spcBef>
              <a:buClr>
                <a:srgbClr val="00FFFF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francés)‏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4500562" y="4000504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spd="slow" advTm="3355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" name="Picture 2" descr="http://img291.imageshack.us/img291/1714/5c790c7d413959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18111" y="3357561"/>
            <a:ext cx="2622441" cy="350043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img265.imageshack.us/img265/7831/c27f9d0e7565564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285860"/>
            <a:ext cx="3071786" cy="307178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img693.imageshack.us/img693/111/elfeimage1548330703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786446" y="3343288"/>
            <a:ext cx="2928926" cy="351471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4" descr="http://i12.tinypic.com/4v5hxmq.gif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flipH="1">
            <a:off x="7322345" y="1643050"/>
            <a:ext cx="1821654" cy="2428872"/>
          </a:xfrm>
          <a:prstGeom prst="rect">
            <a:avLst/>
          </a:prstGeom>
          <a:noFill/>
        </p:spPr>
      </p:pic>
      <p:pic>
        <p:nvPicPr>
          <p:cNvPr id="47106" name="Picture 2" descr="https://encrypted-tbn2.gstatic.com/images?q=tbn:ANd9GcTput_YBfbRfQBj98IWAo6unYZTvWPBRJEIYBrJa64svgdTE2Sch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00298" y="-285776"/>
            <a:ext cx="5286412" cy="352042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7108" name="Picture 4" descr="http://crispyclicks.com/wp-content/uploads/2012/06/Fantasy-Angel-Images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4" descr="http://crispyclicks.com/wp-content/uploads/2012/06/Fantasy-Angel-Images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928926" y="4809105"/>
            <a:ext cx="4786346" cy="204889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ctr">
              <a:spcBef>
                <a:spcPts val="1750"/>
              </a:spcBef>
              <a:buClr>
                <a:srgbClr val="CCECFF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“Antes de cambiar el mundo,   da tres vueltas por tu casa”</a:t>
            </a:r>
          </a:p>
          <a:p>
            <a:pPr algn="ctr">
              <a:spcBef>
                <a:spcPts val="1750"/>
              </a:spcBef>
              <a:buClr>
                <a:srgbClr val="CCECFF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chino)‏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4643438" y="3000372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spd="slow" advTm="1664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6987"/>
            <a:ext cx="9144000" cy="68849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4578" name="Picture 2" descr="Fantasia - Recados e Imagens (21660)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197094" y="1785926"/>
            <a:ext cx="3875368" cy="507207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12" descr="Click here to see a large version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214281" y="2213334"/>
            <a:ext cx="2500330" cy="27253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i794.photobucket.com/albums/yy228/jade95_2010/Beautiful%20Fantasy%20Women%20Gifs/00_beauty_fantasy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" y="-53578"/>
            <a:ext cx="8929719" cy="691157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chouky39.c.h.pic.centerblog.net/40988c0f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3714746" y="0"/>
            <a:ext cx="5715038" cy="72189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http://chouky39.c.h.pic.centerblog.net/40988c0f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-144778" y="0"/>
            <a:ext cx="4777092" cy="707233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-36513" y="4938713"/>
            <a:ext cx="8281988" cy="139487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500"/>
              </a:spcBef>
              <a:buClr>
                <a:srgbClr val="FFCC00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“Si un problema tiene solución, no te preocupes.  Y si la tiene ¿Para qué has de preocuparte?...</a:t>
            </a:r>
          </a:p>
          <a:p>
            <a:pPr algn="ctr">
              <a:spcBef>
                <a:spcPts val="1500"/>
              </a:spcBef>
              <a:buClr>
                <a:srgbClr val="FFCC00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chino)‏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6786546" y="100010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spd="slow" advTm="2853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8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2" descr="http://img714.imageshack.us/img714/1230/11622114654625x10000337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21188465">
            <a:off x="6168144" y="-219775"/>
            <a:ext cx="2840558" cy="243606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13" descr="http://img179.imageshack.us/img179/5145/sfondo56210924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00298" y="0"/>
            <a:ext cx="2357454" cy="230962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2770" name="Picture 2" descr="Dragon con 3 Cabezas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07192" y="2643182"/>
            <a:ext cx="2196700" cy="292893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" name="Picture 2" descr="fantasy-surreal-photos-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Fantasy Mermaid Photos-12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/>
        </p:spPr>
      </p:pic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14282" y="5262563"/>
            <a:ext cx="6265862" cy="161800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750"/>
              </a:spcBef>
              <a:buClr>
                <a:srgbClr val="00FFFF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“Cuídate del perro que no ladra y del agua mansa”</a:t>
            </a:r>
          </a:p>
          <a:p>
            <a:pPr algn="ctr">
              <a:spcBef>
                <a:spcPts val="1750"/>
              </a:spcBef>
              <a:buClr>
                <a:srgbClr val="00FFFF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latino)‏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6786546" y="100010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spd="slow" advTm="2421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1001fondosgratis.com/imagenes/fantasia/lasfantasia32g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img81.imageshack.us/img81/9488/fondo00030sw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6" descr="http://files.myopera.com/dashafide/albums/7003582/mujer_de_fuego-1680x105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928794" y="642918"/>
            <a:ext cx="4714908" cy="471487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6" descr="http://files.myopera.com/dashafide/albums/7003582/mujer_de_fuego-1680x1050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4" name="3 Rectángulo"/>
          <p:cNvSpPr/>
          <p:nvPr/>
        </p:nvSpPr>
        <p:spPr>
          <a:xfrm>
            <a:off x="642910" y="4286256"/>
            <a:ext cx="80010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FFFFCC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“Bueno es tener amigos, </a:t>
            </a:r>
          </a:p>
          <a:p>
            <a:pPr algn="ctr">
              <a:buClr>
                <a:srgbClr val="FFFFCC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aunque sea en el infierno”</a:t>
            </a:r>
          </a:p>
          <a:p>
            <a:pPr algn="ctr">
              <a:buClr>
                <a:srgbClr val="FFFFCC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_tradnl" sz="28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  <a:p>
            <a:pPr algn="ctr">
              <a:buClr>
                <a:srgbClr val="FFFFCC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español)‏</a:t>
            </a:r>
            <a:endParaRPr lang="es-ES_tradnl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86546" y="100010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164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antasia - Recados e Imagens (21672)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6" descr="http://img696.imageshack.us/img696/5162/artcjxdr1873487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428860" y="0"/>
            <a:ext cx="4932872" cy="535782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" name="Picture 2" descr="http://www.fondospantallagratis.es/wp-content/uploads/images/68/fantasia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57224" y="5000636"/>
            <a:ext cx="7358114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750"/>
              </a:spcBef>
              <a:buClr>
                <a:srgbClr val="333399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“Las palabras de oro van a menudo seguidas por actos de plomo”</a:t>
            </a:r>
          </a:p>
          <a:p>
            <a:pPr algn="ctr">
              <a:spcBef>
                <a:spcPts val="1750"/>
              </a:spcBef>
              <a:buClr>
                <a:srgbClr val="333399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holandés)‏</a:t>
            </a:r>
            <a:endParaRPr lang="es-ES_tradnl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357290" y="1500174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202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animatedgifs.a.n.pic.centerblog.net/94456af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858280" cy="6643710"/>
          </a:xfrm>
          <a:prstGeom prst="snip2Diag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img194.imageshack.us/img194/6161/4teyv5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pic>
        <p:nvPicPr>
          <p:cNvPr id="6" name="Picture 2" descr="http://www.fondos7.net/wallpaper-original/wallpapers/arte-y-fantasia-chicas-979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7224" y="5143512"/>
            <a:ext cx="728666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49263" fontAlgn="base">
              <a:spcBef>
                <a:spcPts val="1750"/>
              </a:spcBef>
              <a:spcAft>
                <a:spcPct val="0"/>
              </a:spcAft>
              <a:buClr>
                <a:srgbClr val="FFFFFF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  <a:cs typeface="Arial Unicode MS" charset="0"/>
              </a:rPr>
              <a:t>“La gente se arregla todos los días el cabello, ¿por qué no se arregla el corazón?...</a:t>
            </a:r>
          </a:p>
          <a:p>
            <a:pPr lvl="0" algn="ctr" defTabSz="449263" fontAlgn="base">
              <a:spcBef>
                <a:spcPts val="1750"/>
              </a:spcBef>
              <a:spcAft>
                <a:spcPct val="0"/>
              </a:spcAft>
              <a:buClr>
                <a:srgbClr val="FFFFFF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  <a:cs typeface="Arial Unicode MS" charset="0"/>
              </a:rPr>
              <a:t>(Proverbio chino)‏</a:t>
            </a:r>
            <a:endParaRPr lang="es-ES_tradnl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  <a:cs typeface="Arial Unicode MS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786546" y="100010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0"/>
                            </p:stCondLst>
                            <p:childTnLst>
                              <p:par>
                                <p:cTn id="31" presetID="21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hormiga.org/fondosescritorio/wallpapers/Fantasia/Fantasticos/Fantasia-11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" name="Picture 2" descr="http://www.1001fondosgratis.com/imagenes/fantasia/lasfantasia55g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643174" y="1442196"/>
            <a:ext cx="4853435" cy="4558571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8" name="Picture 2" descr="http://www.1001fondosgratis.com/imagenes/fantasia/lasfantasia55g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214282" y="4572008"/>
            <a:ext cx="7715304" cy="204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1750"/>
              </a:spcBef>
              <a:buClr>
                <a:srgbClr val="FFCCFF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“No te acerques a una cabra por delante, a un caballo por detrás, y a un tonto por ningún lado”</a:t>
            </a:r>
          </a:p>
          <a:p>
            <a:pPr lvl="0" algn="ctr">
              <a:spcBef>
                <a:spcPts val="1750"/>
              </a:spcBef>
              <a:buClr>
                <a:srgbClr val="FFCCFF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judío)‏</a:t>
            </a:r>
            <a:endParaRPr lang="es-ES_tradnl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786546" y="714356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ELF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599324" cy="6858000"/>
          </a:xfrm>
          <a:prstGeom prst="rect">
            <a:avLst/>
          </a:prstGeom>
          <a:noFill/>
        </p:spPr>
      </p:pic>
      <p:pic>
        <p:nvPicPr>
          <p:cNvPr id="3" name="Picture 2" descr="http://images4.fanpop.com/image/photos/19000000/Fairy-Wallpaper-fairies-19086142-1024-7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64409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4429132"/>
            <a:ext cx="807249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FFFFFF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3200" b="1" dirty="0" smtClean="0">
                <a:solidFill>
                  <a:srgbClr val="FFFFFF"/>
                </a:solidFill>
                <a:latin typeface="Bookman Old Style" pitchFamily="16" charset="0"/>
              </a:rPr>
              <a:t>“Una vez terminado el juego, el rey y el peón vuelven a la misma caja”</a:t>
            </a:r>
          </a:p>
          <a:p>
            <a:pPr lvl="0" algn="ctr">
              <a:buClr>
                <a:srgbClr val="FFFFFF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_tradnl" sz="3200" b="1" dirty="0" smtClean="0">
              <a:solidFill>
                <a:srgbClr val="FFFFFF"/>
              </a:solidFill>
              <a:latin typeface="Bookman Old Style" pitchFamily="16" charset="0"/>
            </a:endParaRPr>
          </a:p>
          <a:p>
            <a:pPr lvl="0" algn="ctr">
              <a:buClr>
                <a:srgbClr val="FFFFFF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3200" b="1" dirty="0" smtClean="0">
                <a:solidFill>
                  <a:srgbClr val="FFFFFF"/>
                </a:solidFill>
                <a:latin typeface="Bookman Old Style" pitchFamily="16" charset="0"/>
              </a:rPr>
              <a:t>(Proverbio italiano)‏</a:t>
            </a:r>
            <a:endParaRPr lang="es-ES_tradnl" sz="3200" b="1" dirty="0">
              <a:solidFill>
                <a:srgbClr val="FFFFFF"/>
              </a:solidFill>
              <a:latin typeface="Bookman Old Style" pitchFamily="1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215206" y="428604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19594">
    <p:sndAc>
      <p:stSnd loop="1">
        <p:snd r:embed="rId2" name="07 - Never let him 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" name="Picture 7" descr="http://i37.tinypic.com/29pakbr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785794"/>
            <a:ext cx="4500594" cy="36554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i41.tinypic.com/2qsp9gw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16" y="1428736"/>
            <a:ext cx="2036007" cy="211017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0" descr="Click here to see a large version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786314" y="4167669"/>
            <a:ext cx="3241362" cy="2690331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6386" name="Picture 2" descr="Fantasy- Fairy- Art-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5286158"/>
            <a:ext cx="9144000" cy="157184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>
                <a:srgbClr val="FFFF00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“Con dinero en el bolsillo, se es atractivo, inteligente, y hasta se canta bien”</a:t>
            </a:r>
          </a:p>
          <a:p>
            <a:pPr>
              <a:buClr>
                <a:srgbClr val="FFFF00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     (Proverbio judío)‏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1285852" y="3786190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fondosescritoriogratis.net/wp-content/uploads/2011/01/hada-del-bosqu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antasia - Recados e Imagens (21637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1472" y="5242173"/>
            <a:ext cx="8072494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750"/>
              </a:spcBef>
              <a:buClr>
                <a:srgbClr val="FFD9D9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“La primera vez que me engañes, la culpa será tuya. La segunda, la culpa será </a:t>
            </a:r>
            <a:r>
              <a:rPr lang="es-ES_tradnl" sz="28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mia</a:t>
            </a: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”</a:t>
            </a:r>
          </a:p>
          <a:p>
            <a:pPr algn="ctr">
              <a:spcBef>
                <a:spcPts val="1750"/>
              </a:spcBef>
              <a:buClr>
                <a:srgbClr val="FFD9D9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árabe)‏</a:t>
            </a:r>
            <a:endParaRPr lang="es-ES_tradnl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786546" y="100010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165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" name="Picture 19" descr="http://i40.tinypic.com/2qc02kg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16070" y="500042"/>
            <a:ext cx="3208190" cy="271462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18" descr="http://i41.tinypic.com/24pyxc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2428844"/>
            <a:ext cx="3321867" cy="442915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fairies-secrets.com/images/love-fairy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382" y="4303455"/>
            <a:ext cx="79296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FFFF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Yo me quejaba porque no  tenía zapatos, hasta que conocí a un hombre que no tenía pies”</a:t>
            </a:r>
          </a:p>
          <a:p>
            <a:pPr lvl="0" algn="ctr">
              <a:buClr>
                <a:srgbClr val="FFFF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_tradnl" sz="32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  <a:p>
            <a:pPr lvl="0" algn="ctr">
              <a:buClr>
                <a:srgbClr val="FFFF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 (Proverbio árabe)</a:t>
            </a:r>
            <a:r>
              <a:rPr lang="es-ES_tradnl" sz="3200" b="1" dirty="0" smtClean="0">
                <a:solidFill>
                  <a:srgbClr val="FFFF00"/>
                </a:solidFill>
                <a:latin typeface="Bookman Old Style" pitchFamily="16" charset="0"/>
              </a:rPr>
              <a:t>‏</a:t>
            </a:r>
            <a:endParaRPr lang="es-ES_tradnl" sz="3200" b="1" dirty="0">
              <a:solidFill>
                <a:srgbClr val="FFFF00"/>
              </a:solidFill>
              <a:latin typeface="Bookman Old Style" pitchFamily="1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786546" y="100010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5400000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solidFill>
            <a:srgbClr val="BBE0E3">
              <a:alpha val="59999"/>
            </a:srgbClr>
          </a:solidFill>
          <a:ln w="9525">
            <a:noFill/>
            <a:round/>
            <a:headEnd/>
            <a:tailEnd/>
          </a:ln>
          <a:effectLst/>
        </p:spPr>
      </p:pic>
      <p:pic>
        <p:nvPicPr>
          <p:cNvPr id="4" name="Picture 4" descr="http://img202.imageshack.us/img202/1684/793eb8ac484359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4876" y="3357562"/>
            <a:ext cx="1871152" cy="254813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Reina de las Estrellas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2910" y="1785926"/>
            <a:ext cx="1500182" cy="200024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" name="Picture 2" descr="http://www.fondosypantallas.com/wp-content/uploads/2009/10/wallpaper_final_fantasy_x_05_16001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5786" y="4214818"/>
            <a:ext cx="664371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17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“Las palabras se las lleva el viento, lo escrito permanece siempre”</a:t>
            </a:r>
          </a:p>
          <a:p>
            <a:pPr lvl="0" algn="ctr">
              <a:spcBef>
                <a:spcPts val="17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                 (Proverbio latino)‏</a:t>
            </a:r>
            <a:endParaRPr lang="es-ES_tradnl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786546" y="100010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" name="Picture 16" descr="http://imagensubir.infojardin.com/suben/images/bfi1274169314k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488" y="3143248"/>
            <a:ext cx="1899347" cy="2571744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5" name="Picture 10" descr="http://img138.imageshack.us/img138/4485/cfb97zdm6483755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5720" y="4192142"/>
            <a:ext cx="857256" cy="1646671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6" name="Picture 4" descr="http://imagensubir.infojardin.com/suben/images/arx1275169070v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9" y="3351618"/>
            <a:ext cx="2714611" cy="350638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imagen2520de2520una2520mujer2520en2.gif mujersentada en la luna (tras la noche llega el dia) picture by thedarkangel_1964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143768" y="0"/>
            <a:ext cx="2000232" cy="2917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8" name="Picture 2" descr="Una Lagrim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357422" y="285728"/>
            <a:ext cx="4000528" cy="422278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" name="Picture 2" descr="http://moterahd.files.wordpress.com/2011/06/magia_32800x60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358346" cy="707233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357290" y="4357694"/>
            <a:ext cx="6858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0DFF86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“Las lágrimas derramadas son amargas,</a:t>
            </a:r>
          </a:p>
          <a:p>
            <a:pPr lvl="0" algn="ctr">
              <a:buClr>
                <a:srgbClr val="0DFF86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pero más amargas son las que no se derraman”</a:t>
            </a:r>
          </a:p>
          <a:p>
            <a:pPr lvl="0" algn="ctr">
              <a:buClr>
                <a:srgbClr val="0DFF86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irlandés)‏</a:t>
            </a:r>
            <a:endParaRPr lang="es-ES_tradnl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786546" y="100010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18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" name="Picture 2" descr="http://www.1001fondosgratis.com/imagenes/fantasia/lasfantasia53g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72066" y="3536133"/>
            <a:ext cx="4429156" cy="332186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Tocando la Luz Fondo 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1714487"/>
            <a:ext cx="2571768" cy="34290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silent-river-night-fantasy-landscape-image-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://img25.imageshack.us/img25/4666/c4a5f23a1456965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5357850" cy="4597941"/>
          </a:xfrm>
          <a:prstGeom prst="doubleWave">
            <a:avLst/>
          </a:prstGeom>
          <a:noFill/>
          <a:effectLst>
            <a:softEdge rad="635000"/>
          </a:effec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07950" y="257175"/>
            <a:ext cx="9036050" cy="161800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750"/>
              </a:spcBef>
              <a:buClr>
                <a:srgbClr val="FFFF00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“El hombre es más duro que el hierro, más fuerte que la piedra, y más frágil que una rosa”</a:t>
            </a:r>
          </a:p>
          <a:p>
            <a:pPr algn="ctr">
              <a:spcBef>
                <a:spcPts val="1750"/>
              </a:spcBef>
              <a:buClr>
                <a:srgbClr val="FFFF00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chino) 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6500826" y="278605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160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todofondosdepantalla.com/wp-content/uploads/images/d2/fantasia-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Fantasy Mermaid Photos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4286256"/>
            <a:ext cx="8858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FFFFCC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“Todo es relativo en la vida.</a:t>
            </a:r>
          </a:p>
          <a:p>
            <a:pPr lvl="0" algn="ctr">
              <a:buClr>
                <a:srgbClr val="FFFFCC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El clavel es mucho más bello que un repollo,</a:t>
            </a:r>
          </a:p>
          <a:p>
            <a:pPr lvl="0" algn="ctr">
              <a:buClr>
                <a:srgbClr val="FFFFCC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pero prueba hacer una sopa con un clavel”</a:t>
            </a:r>
          </a:p>
          <a:p>
            <a:pPr lvl="0" algn="ctr">
              <a:buClr>
                <a:srgbClr val="FFFFCC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_tradnl" sz="28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  <a:p>
            <a:pPr lvl="0" algn="ctr">
              <a:buClr>
                <a:srgbClr val="FFFFCC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de puck)‏</a:t>
            </a:r>
            <a:endParaRPr lang="es-ES_tradnl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786546" y="100010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146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" name="Picture 2" descr="http://www.wallsave.com/wallpapers/1920x1200/pheonix-bird/847566/pheonix-bird-phoenix-open-walls-84756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Fantasy- Fairy- Art-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2714620"/>
            <a:ext cx="364330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FFFF00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“No comas todo lo que puedes,                        no gastes todo lo que tienes,                              no creas todo lo que oigas,                              no digas todo lo que sabes”</a:t>
            </a:r>
          </a:p>
          <a:p>
            <a:pPr algn="ctr">
              <a:buClr>
                <a:srgbClr val="FFFF00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_tradnl" sz="24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  <a:p>
            <a:pPr algn="ctr">
              <a:buClr>
                <a:srgbClr val="FFFF00"/>
              </a:buClr>
              <a:buFont typeface="Bookman Old Style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 Proverbio chino) </a:t>
            </a:r>
            <a:endParaRPr lang="es-ES_tradnl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142976" y="785794"/>
            <a:ext cx="9092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19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0" presetClass="exit" presetSubtype="0" ac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849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" name="Picture 4" descr="http://i12.tinypic.com/5xsbpqq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57818" y="-285776"/>
            <a:ext cx="3000396" cy="300039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ELFE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-1" y="0"/>
            <a:ext cx="4799727" cy="6143644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4" descr="ELFE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00430" y="2233862"/>
            <a:ext cx="5346675" cy="462413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www.fondos-hq.com/upload/DesktopWallpapers/cache/Gato-Fantasia-arte-pinturas-1440x900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5242173"/>
            <a:ext cx="8786842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1750"/>
              </a:spcBef>
              <a:buClr>
                <a:srgbClr val="99FFCC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“Bebe y come con tu amigo, pero no trates con él de negocios”</a:t>
            </a:r>
          </a:p>
          <a:p>
            <a:pPr lvl="0" algn="ctr">
              <a:spcBef>
                <a:spcPts val="1750"/>
              </a:spcBef>
              <a:buClr>
                <a:srgbClr val="99FFCC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6" charset="0"/>
              </a:rPr>
              <a:t>(Proverbio anónimo) </a:t>
            </a:r>
            <a:endParaRPr lang="es-ES_tradnl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643702" y="1000108"/>
            <a:ext cx="9092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advTm="195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" name="Picture 2" descr="fantasy-surreal-photos-8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071802" y="1285860"/>
            <a:ext cx="3143240" cy="39290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1" name="10 CuadroTexto"/>
          <p:cNvSpPr txBox="1"/>
          <p:nvPr/>
        </p:nvSpPr>
        <p:spPr>
          <a:xfrm>
            <a:off x="6786546" y="100010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latin typeface="Angsana New" pitchFamily="18" charset="-34"/>
                <a:cs typeface="Angsana New" pitchFamily="18" charset="-34"/>
              </a:rPr>
              <a:t>Ppsx</a:t>
            </a:r>
            <a:r>
              <a:rPr lang="es-ES" b="1" i="1" dirty="0" smtClean="0">
                <a:latin typeface="Angsana New" pitchFamily="18" charset="-34"/>
                <a:cs typeface="Angsana New" pitchFamily="18" charset="-34"/>
              </a:rPr>
              <a:t> Helen</a:t>
            </a:r>
            <a:endParaRPr lang="es-ES" b="1" i="1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7412" name="Picture 4" descr="http://1.bp.blogspot.com/-BQ9D6vic3-M/TbG8tQkLSjI/AAAAAAAALBY/Ky0DuXeqG1w/s1600/1bdiagv9QUETENGASUNBUENDIADELFINE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4429132"/>
            <a:ext cx="1357322" cy="1095382"/>
          </a:xfrm>
          <a:prstGeom prst="rect">
            <a:avLst/>
          </a:prstGeom>
          <a:noFill/>
        </p:spPr>
      </p:pic>
      <p:pic>
        <p:nvPicPr>
          <p:cNvPr id="9" name="Picture 4" descr="_helen_060510_0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57950" y="5559664"/>
            <a:ext cx="1817671" cy="1298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83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1001fondosgratis.com/imagenes/fantasia/lasfantasia24g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6143636" y="5429264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Diseño: Helen</a:t>
            </a:r>
            <a:endParaRPr lang="es-E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28596" y="6286520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Texto  Imágenes : Internet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428992" y="5214950"/>
            <a:ext cx="65274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1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Bruji</a:t>
            </a:r>
            <a:endParaRPr lang="es-ES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0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Arial Unicode MS"/>
      </a:majorFont>
      <a:minorFont>
        <a:latin typeface="Arial"/>
        <a:ea typeface="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</TotalTime>
  <Words>639</Words>
  <Application>Microsoft Office PowerPoint</Application>
  <PresentationFormat>Presentación en pantalla (4:3)</PresentationFormat>
  <Paragraphs>112</Paragraphs>
  <Slides>26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Postales  de Fantasia</dc:title>
  <dc:creator>Helen</dc:creator>
  <cp:lastModifiedBy>Eleni</cp:lastModifiedBy>
  <cp:revision>71</cp:revision>
  <dcterms:created xsi:type="dcterms:W3CDTF">2013-04-14T20:33:52Z</dcterms:created>
  <dcterms:modified xsi:type="dcterms:W3CDTF">2013-09-11T22:46:23Z</dcterms:modified>
  <cp:contentStatus>Final</cp:contentStatus>
</cp:coreProperties>
</file>