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380" r:id="rId3"/>
    <p:sldId id="396" r:id="rId4"/>
    <p:sldId id="392" r:id="rId5"/>
    <p:sldId id="383" r:id="rId6"/>
    <p:sldId id="393" r:id="rId7"/>
    <p:sldId id="394" r:id="rId8"/>
    <p:sldId id="395" r:id="rId9"/>
    <p:sldId id="386" r:id="rId10"/>
    <p:sldId id="391" r:id="rId11"/>
    <p:sldId id="384" r:id="rId12"/>
    <p:sldId id="397" r:id="rId13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yW073mHz7S2sev+QlwFtA==" hashData="/nyMeFragLxi8WeirqPB5aPZ/I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FFCC"/>
    <a:srgbClr val="9A9ABC"/>
    <a:srgbClr val="9898BA"/>
    <a:srgbClr val="666699"/>
    <a:srgbClr val="3E1716"/>
    <a:srgbClr val="4A1B1A"/>
    <a:srgbClr val="411817"/>
    <a:srgbClr val="57201F"/>
    <a:srgbClr val="482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03/03/2015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03/03/2015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03/03/2015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03/03/2015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03/03/2015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03/03/2015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03/03/2015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03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3130" y="58942"/>
            <a:ext cx="9135645" cy="5042784"/>
            <a:chOff x="-3130" y="58942"/>
            <a:chExt cx="9135645" cy="5042784"/>
          </a:xfrm>
        </p:grpSpPr>
        <p:pic>
          <p:nvPicPr>
            <p:cNvPr id="1026" name="Picture 2" descr="C:\01 Mis docu. Backup\Mis imágenes\Fondos de flores\Arreglar01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725"/>
            <a:stretch/>
          </p:blipFill>
          <p:spPr bwMode="auto">
            <a:xfrm>
              <a:off x="4571999" y="58942"/>
              <a:ext cx="4560516" cy="50427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C:\01 Mis docu. Backup\Mis imágenes\Fondos de flores\Arreglar01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725"/>
            <a:stretch/>
          </p:blipFill>
          <p:spPr bwMode="auto">
            <a:xfrm flipH="1" flipV="1">
              <a:off x="-3130" y="58942"/>
              <a:ext cx="4560516" cy="50427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32" name="Picture 8" descr="http://es.bloggif.com/tmp/39ff8d1c9bf5b02b0710aa3bb190faca/text.gif?142534925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080" y="1808808"/>
            <a:ext cx="6134100" cy="154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lfred Hause - Mon coeur est un violon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58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01 Mis docu. Backup\Mis imágenes\Fondos de flores\Png10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3"/>
          <a:stretch/>
        </p:blipFill>
        <p:spPr bwMode="auto">
          <a:xfrm>
            <a:off x="93120" y="114727"/>
            <a:ext cx="4119923" cy="4894378"/>
          </a:xfrm>
          <a:prstGeom prst="rect">
            <a:avLst/>
          </a:prstGeom>
          <a:noFill/>
          <a:effectLst>
            <a:outerShdw blurRad="76200" dir="18900000" sy="23000" kx="-1200000" algn="bl" rotWithShape="0">
              <a:schemeClr val="bg1">
                <a:alpha val="2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320600" y="48346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latin typeface="+mj-lt"/>
              </a:rPr>
              <a:t>-¿Por qué lloras mamá? le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preguntó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un niño a su madre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endParaRPr lang="es-CO" sz="20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-Porque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soy mujer, le contestó ella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endParaRPr lang="es-CO" sz="20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-No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entiendo: dijo el niño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endParaRPr lang="es-CO" sz="20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000" b="1" dirty="0">
                <a:solidFill>
                  <a:schemeClr val="bg1"/>
                </a:solidFill>
                <a:latin typeface="+mj-lt"/>
              </a:rPr>
              <a:t>Su madre se inclinó, le abrazó y le dijo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-Jamás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lo entenderás mi amor.</a:t>
            </a:r>
          </a:p>
        </p:txBody>
      </p:sp>
    </p:spTree>
    <p:extLst>
      <p:ext uri="{BB962C8B-B14F-4D97-AF65-F5344CB8AC3E}">
        <p14:creationId xmlns:p14="http://schemas.microsoft.com/office/powerpoint/2010/main" val="370858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Fondos de flores\En florero0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70" y="96505"/>
            <a:ext cx="4517380" cy="4941120"/>
          </a:xfrm>
          <a:prstGeom prst="rect">
            <a:avLst/>
          </a:prstGeom>
          <a:ln>
            <a:noFill/>
          </a:ln>
          <a:effectLst>
            <a:outerShdw blurRad="76200" dir="18900000" sy="23000" kx="-1200000" algn="bl" rotWithShape="0">
              <a:schemeClr val="bg1">
                <a:alpha val="2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44010" y="685031"/>
            <a:ext cx="40325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latin typeface="+mj-lt"/>
              </a:rPr>
              <a:t>Más tarde el niño le preguntó a su papá: -¿Por qué a veces mamá llora sin ninguna razón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?</a:t>
            </a:r>
          </a:p>
          <a:p>
            <a:endParaRPr lang="es-CO" sz="20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-Todas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las mujeres lloran siempre por “ninguna razón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”,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le contestó el padre.</a:t>
            </a: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Fondos de flores\En florero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50" y="123410"/>
            <a:ext cx="3955035" cy="4876070"/>
          </a:xfrm>
          <a:prstGeom prst="rect">
            <a:avLst/>
          </a:prstGeom>
          <a:noFill/>
          <a:effectLst>
            <a:outerShdw blurRad="76200" dir="18900000" sy="23000" kx="-1200000" algn="bl" rotWithShape="0">
              <a:schemeClr val="bg1">
                <a:alpha val="27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427980" y="1005608"/>
            <a:ext cx="41765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latin typeface="+mj-lt"/>
              </a:rPr>
              <a:t>El pequeño creció y se convirtió en un hombre, pero seguía siempre preguntándose: ¿Por qué las mujeres lloran sin razón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?</a:t>
            </a:r>
          </a:p>
          <a:p>
            <a:endParaRPr lang="es-CO" sz="20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000" b="1" dirty="0">
                <a:solidFill>
                  <a:schemeClr val="bg1"/>
                </a:solidFill>
                <a:latin typeface="+mj-lt"/>
              </a:rPr>
              <a:t>Un día le preguntó a DIOS, -Señor ¿Por qué lloran tan fácilmente las mujeres y especialmente, sin razón?  Y Dios le dijo...</a:t>
            </a:r>
          </a:p>
        </p:txBody>
      </p:sp>
    </p:spTree>
    <p:extLst>
      <p:ext uri="{BB962C8B-B14F-4D97-AF65-F5344CB8AC3E}">
        <p14:creationId xmlns:p14="http://schemas.microsoft.com/office/powerpoint/2010/main" val="212347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01 Mis docu. Backup\Mis imágenes\Fondos de flores\En florero1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58" y="147294"/>
            <a:ext cx="3778587" cy="4887755"/>
          </a:xfrm>
          <a:prstGeom prst="rect">
            <a:avLst/>
          </a:prstGeom>
          <a:noFill/>
          <a:effectLst>
            <a:outerShdw blurRad="76200" dir="18900000" sy="23000" kx="-1200000" algn="bl" rotWithShape="0">
              <a:schemeClr val="bg1">
                <a:alpha val="2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83960" y="593285"/>
            <a:ext cx="4320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latin typeface="+mn-lt"/>
              </a:rPr>
              <a:t>-Cuando hice a la mujer tenía que crear algo especial</a:t>
            </a:r>
            <a:r>
              <a:rPr lang="es-CO" sz="2000" b="1" dirty="0" smtClean="0">
                <a:solidFill>
                  <a:schemeClr val="bg1"/>
                </a:solidFill>
                <a:latin typeface="+mn-lt"/>
              </a:rPr>
              <a:t>.</a:t>
            </a:r>
          </a:p>
          <a:p>
            <a:endParaRPr lang="es-CO" sz="2000" b="1" dirty="0">
              <a:solidFill>
                <a:schemeClr val="bg1"/>
              </a:solidFill>
              <a:latin typeface="+mn-lt"/>
            </a:endParaRPr>
          </a:p>
          <a:p>
            <a:r>
              <a:rPr lang="es-CO" sz="2000" b="1" dirty="0" smtClean="0">
                <a:solidFill>
                  <a:schemeClr val="bg1"/>
                </a:solidFill>
                <a:latin typeface="+mn-lt"/>
              </a:rPr>
              <a:t>-Hice </a:t>
            </a:r>
            <a:r>
              <a:rPr lang="es-CO" sz="2000" b="1" dirty="0">
                <a:solidFill>
                  <a:schemeClr val="bg1"/>
                </a:solidFill>
                <a:latin typeface="+mn-lt"/>
              </a:rPr>
              <a:t>sus hombros lo suficientemente fuertes, como para cargar el peso del mundo entero, </a:t>
            </a:r>
            <a:r>
              <a:rPr lang="es-CO" sz="2000" b="1" dirty="0" smtClean="0">
                <a:solidFill>
                  <a:schemeClr val="bg1"/>
                </a:solidFill>
                <a:latin typeface="+mn-lt"/>
              </a:rPr>
              <a:t>pero, </a:t>
            </a:r>
            <a:r>
              <a:rPr lang="es-CO" sz="2000" b="1" dirty="0">
                <a:solidFill>
                  <a:schemeClr val="bg1"/>
                </a:solidFill>
                <a:latin typeface="+mn-lt"/>
              </a:rPr>
              <a:t>a la vez lo suficientemente suaves como para confortarlo.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Fondos de flores\En florero27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9"/>
          <a:stretch/>
        </p:blipFill>
        <p:spPr bwMode="auto">
          <a:xfrm>
            <a:off x="78505" y="94535"/>
            <a:ext cx="3383791" cy="5020090"/>
          </a:xfrm>
          <a:prstGeom prst="rect">
            <a:avLst/>
          </a:prstGeom>
          <a:noFill/>
          <a:effectLst>
            <a:outerShdw blurRad="76200" dir="18900000" sy="23000" kx="-1200000" algn="bl" rotWithShape="0">
              <a:schemeClr val="bg1">
                <a:alpha val="2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75820" y="481801"/>
            <a:ext cx="56167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-Le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di una inmensa fuerza interior, para que pudiera soportar el dolor de dar a luz y también el rechazo, que muchas veces proviene de sus propios hijos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endParaRPr lang="es-CO" sz="20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-Le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di la fortaleza que le permite seguir adelante, cuidando de su familia, sin quejarse, a pesar de las enfermedades y la fatiga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endParaRPr lang="es-CO" sz="20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-Le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di sensibilidad para amar a sus hijos, bajo cualquier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circunstancia… 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Fondos de flores\En florero39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73"/>
          <a:stretch/>
        </p:blipFill>
        <p:spPr bwMode="auto">
          <a:xfrm>
            <a:off x="87746" y="86625"/>
            <a:ext cx="4428206" cy="4962340"/>
          </a:xfrm>
          <a:prstGeom prst="rect">
            <a:avLst/>
          </a:prstGeom>
          <a:noFill/>
          <a:effectLst>
            <a:outerShdw blurRad="76200" dir="18900000" sy="23000" kx="-1200000" algn="bl" rotWithShape="0">
              <a:schemeClr val="bg1">
                <a:alpha val="2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16020" y="555470"/>
            <a:ext cx="40325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-Esa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misma sensibilidad, que le hace compartir cualquier tristeza, llanto, dolor, ansiedad, duda o temor de sus hijos.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203810" y="2211700"/>
            <a:ext cx="55447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-Le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di la fuerza suficiente para que pudiera perdonar las faltas de su esposo y  por si fuera poco, la moldeé de una de sus costillas para que ella pudiera cuidar de su corazón.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88" y="76531"/>
            <a:ext cx="5960722" cy="4976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67840" y="339440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-Le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di sabiduría para saber que un buen esposo nunca lastimaría a su esposa y la determinación para mantenerse a su lado a pesar de todo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endParaRPr lang="es-CO" sz="20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-Pero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para poder soportarlo todo... </a:t>
            </a:r>
            <a:endParaRPr lang="es-CO" sz="2000" b="1" dirty="0" smtClean="0">
              <a:solidFill>
                <a:schemeClr val="bg1"/>
              </a:solidFill>
              <a:latin typeface="+mj-lt"/>
            </a:endParaRPr>
          </a:p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      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-Le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di las lágrimas. Son algo exclusivamente de la mujer, para usarlas cuando las necesite.</a:t>
            </a:r>
          </a:p>
        </p:txBody>
      </p:sp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01 Mis docu. Backup\Mis imágenes\Fondos de flores\En florero6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4219" y="185795"/>
            <a:ext cx="4504173" cy="4781535"/>
          </a:xfrm>
          <a:prstGeom prst="rect">
            <a:avLst/>
          </a:prstGeom>
          <a:noFill/>
          <a:effectLst>
            <a:outerShdw blurRad="76200" dir="18900000" sy="23000" kx="-1200000" algn="bl" rotWithShape="0">
              <a:schemeClr val="bg1">
                <a:alpha val="2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419840" y="763977"/>
            <a:ext cx="51847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-Gracias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Señor por haber creado a la mujer, ahora comprendo el sentir de mi madre, de mi hermana y de mi esposa, respondió el hombre.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678392" y="2727984"/>
            <a:ext cx="41421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“Su única debilidad... son esas lágrimas llenas de ternura y amor” 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C:\01 Mis docu. Backup\Mis imágenes\00 Para el mensaje haciendo\00 bola jpg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634"/>
          <a:stretch/>
        </p:blipFill>
        <p:spPr bwMode="auto">
          <a:xfrm>
            <a:off x="259282" y="147650"/>
            <a:ext cx="3016538" cy="4824898"/>
          </a:xfrm>
          <a:prstGeom prst="rect">
            <a:avLst/>
          </a:prstGeom>
          <a:noFill/>
          <a:effectLst>
            <a:outerShdw blurRad="76200" dir="18900000" sy="23000" kx="-1200000" algn="bl" rotWithShape="0">
              <a:schemeClr val="bg1">
                <a:alpha val="2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9" name="Picture 17" descr="http://es.bloggif.com/tmp/39ff8d1c9bf5b02b0710aa3bb190faca/text.gif?142534872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265" y="843510"/>
            <a:ext cx="5616315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303802" y="3075820"/>
            <a:ext cx="2910027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Texto: </a:t>
            </a:r>
            <a:r>
              <a:rPr lang="es-CO" sz="1300" b="1" i="1" dirty="0" smtClean="0">
                <a:solidFill>
                  <a:schemeClr val="bg1"/>
                </a:solidFill>
                <a:latin typeface="+mj-lt"/>
              </a:rPr>
              <a:t>Autor desconocido</a:t>
            </a:r>
          </a:p>
          <a:p>
            <a:pPr algn="ctr"/>
            <a:endParaRPr lang="es-CO" sz="13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fr-FR" sz="1300" b="1" dirty="0">
                <a:solidFill>
                  <a:schemeClr val="bg1"/>
                </a:solidFill>
                <a:latin typeface="+mj-lt"/>
              </a:rPr>
              <a:t>Mon </a:t>
            </a:r>
            <a:r>
              <a:rPr lang="fr-FR" sz="1300" b="1" dirty="0" err="1">
                <a:solidFill>
                  <a:schemeClr val="bg1"/>
                </a:solidFill>
                <a:latin typeface="+mj-lt"/>
              </a:rPr>
              <a:t>coeur</a:t>
            </a:r>
            <a:r>
              <a:rPr lang="fr-FR" sz="1300" b="1" dirty="0">
                <a:solidFill>
                  <a:schemeClr val="bg1"/>
                </a:solidFill>
                <a:latin typeface="+mj-lt"/>
              </a:rPr>
              <a:t> est un </a:t>
            </a:r>
            <a:r>
              <a:rPr lang="fr-FR" sz="1300" b="1" dirty="0" smtClean="0">
                <a:solidFill>
                  <a:schemeClr val="bg1"/>
                </a:solidFill>
                <a:latin typeface="+mj-lt"/>
              </a:rPr>
              <a:t>Violon - </a:t>
            </a:r>
            <a:r>
              <a:rPr lang="fr-FR" sz="1300" b="1" i="1" dirty="0" smtClean="0">
                <a:solidFill>
                  <a:schemeClr val="bg1"/>
                </a:solidFill>
                <a:latin typeface="+mj-lt"/>
              </a:rPr>
              <a:t>Alfred </a:t>
            </a:r>
            <a:r>
              <a:rPr lang="fr-FR" sz="1300" b="1" i="1" dirty="0" err="1" smtClean="0">
                <a:solidFill>
                  <a:schemeClr val="bg1"/>
                </a:solidFill>
                <a:latin typeface="+mj-lt"/>
              </a:rPr>
              <a:t>Hause</a:t>
            </a:r>
            <a:endParaRPr lang="fr-FR" sz="13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CO" sz="13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3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3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4012</TotalTime>
  <Words>455</Words>
  <Application>Microsoft Office PowerPoint</Application>
  <PresentationFormat>Presentación en pantalla (16:9)</PresentationFormat>
  <Paragraphs>45</Paragraphs>
  <Slides>11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227</cp:revision>
  <dcterms:created xsi:type="dcterms:W3CDTF">2013-05-29T02:56:16Z</dcterms:created>
  <dcterms:modified xsi:type="dcterms:W3CDTF">2015-03-03T19:01:57Z</dcterms:modified>
</cp:coreProperties>
</file>