
<file path=[Content_Types].xml><?xml version="1.0" encoding="utf-8"?>
<Types xmlns="http://schemas.openxmlformats.org/package/2006/content-types">
  <Default Extension="png" ContentType="image/png"/>
  <Default Extension="wma" ContentType="audio/x-ms-wma"/>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8"/>
  </p:notesMasterIdLst>
  <p:sldIdLst>
    <p:sldId id="321" r:id="rId3"/>
    <p:sldId id="318" r:id="rId4"/>
    <p:sldId id="343" r:id="rId5"/>
    <p:sldId id="329" r:id="rId6"/>
    <p:sldId id="331" r:id="rId7"/>
    <p:sldId id="332" r:id="rId8"/>
    <p:sldId id="333" r:id="rId9"/>
    <p:sldId id="334" r:id="rId10"/>
    <p:sldId id="342" r:id="rId11"/>
    <p:sldId id="335" r:id="rId12"/>
    <p:sldId id="336" r:id="rId13"/>
    <p:sldId id="338" r:id="rId14"/>
    <p:sldId id="341" r:id="rId15"/>
    <p:sldId id="340" r:id="rId16"/>
    <p:sldId id="344" r:id="rId17"/>
  </p:sldIdLst>
  <p:sldSz cx="9144000" cy="5143500" type="screen16x9"/>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9jhesgCi7sL24hg+0nyNCQ==" hashData="CtIgNuDx5nSYUJ9cnHhJUMaiHZDWyyFQvtHHif0oRSyb+5YyCyPO/8ozzIrGVIUVaV1bp7ml4b0abizqHlmpEQ=="/>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DDF7D"/>
    <a:srgbClr val="B6DF89"/>
    <a:srgbClr val="6F93DB"/>
    <a:srgbClr val="DEDEDE"/>
    <a:srgbClr val="FFFFFF"/>
    <a:srgbClr val="CCECFF"/>
    <a:srgbClr val="FFE5E5"/>
    <a:srgbClr val="E5E2D1"/>
    <a:srgbClr val="EAC5C4"/>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456" autoAdjust="0"/>
    <p:restoredTop sz="97336" autoAdjust="0"/>
  </p:normalViewPr>
  <p:slideViewPr>
    <p:cSldViewPr>
      <p:cViewPr varScale="1">
        <p:scale>
          <a:sx n="69" d="100"/>
          <a:sy n="69" d="100"/>
        </p:scale>
        <p:origin x="84" y="450"/>
      </p:cViewPr>
      <p:guideLst>
        <p:guide orient="horz" pos="1620"/>
        <p:guide pos="2880"/>
      </p:guideLst>
    </p:cSldViewPr>
  </p:slideViewPr>
  <p:notesTextViewPr>
    <p:cViewPr>
      <p:scale>
        <a:sx n="100" d="100"/>
        <a:sy n="100" d="100"/>
      </p:scale>
      <p:origin x="0" y="0"/>
    </p:cViewPr>
  </p:notesTextViewPr>
  <p:sorterViewPr>
    <p:cViewPr>
      <p:scale>
        <a:sx n="100" d="100"/>
        <a:sy n="100" d="100"/>
      </p:scale>
      <p:origin x="0" y="-1182"/>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9DA720C-5803-4554-8703-F7EAC6268AA2}" type="datetimeFigureOut">
              <a:rPr lang="es-ES" smtClean="0"/>
              <a:pPr/>
              <a:t>28/02/2017</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C12702E-8D3D-45B1-B3B8-D7EED66CE9F1}" type="slidenum">
              <a:rPr lang="es-ES" smtClean="0"/>
              <a:pPr/>
              <a:t>‹Nº›</a:t>
            </a:fld>
            <a:endParaRPr lang="es-ES"/>
          </a:p>
        </p:txBody>
      </p:sp>
    </p:spTree>
    <p:extLst>
      <p:ext uri="{BB962C8B-B14F-4D97-AF65-F5344CB8AC3E}">
        <p14:creationId xmlns:p14="http://schemas.microsoft.com/office/powerpoint/2010/main" val="3075574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6E607814-110D-4305-9662-250F6805FAAD}" type="datetimeFigureOut">
              <a:rPr lang="es-ES" smtClean="0"/>
              <a:pPr/>
              <a:t>28/02/2017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E607814-110D-4305-9662-250F6805FAAD}" type="datetimeFigureOut">
              <a:rPr lang="es-ES" smtClean="0"/>
              <a:pPr/>
              <a:t>28/02/2017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6E607814-110D-4305-9662-250F6805FAAD}" type="datetimeFigureOut">
              <a:rPr lang="es-ES" smtClean="0"/>
              <a:pPr/>
              <a:t>28/02/2017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6E607814-110D-4305-9662-250F6805FAAD}" type="datetimeFigureOut">
              <a:rPr lang="es-ES" smtClean="0"/>
              <a:pPr/>
              <a:t>28/02/2017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6E607814-110D-4305-9662-250F6805FAAD}" type="datetimeFigureOut">
              <a:rPr lang="es-ES" smtClean="0"/>
              <a:pPr/>
              <a:t>28/02/2017</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6E607814-110D-4305-9662-250F6805FAAD}" type="datetimeFigureOut">
              <a:rPr lang="es-ES" smtClean="0"/>
              <a:pPr/>
              <a:t>28/02/2017</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6E607814-110D-4305-9662-250F6805FAAD}" type="datetimeFigureOut">
              <a:rPr lang="es-ES" smtClean="0"/>
              <a:pPr/>
              <a:t>28/02/2017</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E607814-110D-4305-9662-250F6805FAAD}" type="datetimeFigureOut">
              <a:rPr lang="es-ES" smtClean="0"/>
              <a:pPr/>
              <a:t>28/02/2017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E607814-110D-4305-9662-250F6805FAAD}" type="datetimeFigureOut">
              <a:rPr lang="es-ES" smtClean="0"/>
              <a:pPr/>
              <a:t>28/02/2017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E607814-110D-4305-9662-250F6805FAAD}" type="datetimeFigureOut">
              <a:rPr lang="es-ES" smtClean="0"/>
              <a:pPr/>
              <a:t>28/02/2017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E607814-110D-4305-9662-250F6805FAAD}" type="datetimeFigureOut">
              <a:rPr lang="es-ES" smtClean="0"/>
              <a:pPr/>
              <a:t>28/02/2017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143000" y="841772"/>
            <a:ext cx="6858000" cy="1790700"/>
          </a:xfrm>
          <a:prstGeom prst="rect">
            <a:avLst/>
          </a:prstGeom>
        </p:spPr>
        <p:txBody>
          <a:bodyPr anchor="b"/>
          <a:lstStyle>
            <a:lvl1pPr algn="ctr">
              <a:defRPr sz="4500"/>
            </a:lvl1pPr>
          </a:lstStyle>
          <a:p>
            <a:r>
              <a:rPr lang="es-ES" smtClean="0"/>
              <a:t>Haga clic para modificar el estilo de título del patrón</a:t>
            </a:r>
            <a:endParaRPr lang="es-ES"/>
          </a:p>
        </p:txBody>
      </p:sp>
      <p:sp>
        <p:nvSpPr>
          <p:cNvPr id="3" name="Subtítulo 2"/>
          <p:cNvSpPr>
            <a:spLocks noGrp="1"/>
          </p:cNvSpPr>
          <p:nvPr>
            <p:ph type="subTitle" idx="1"/>
          </p:nvPr>
        </p:nvSpPr>
        <p:spPr>
          <a:xfrm>
            <a:off x="1143000" y="2701528"/>
            <a:ext cx="6858000" cy="1241822"/>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s-ES" smtClean="0"/>
              <a:t>Haga clic para editar el estilo de subtítulo del patrón</a:t>
            </a:r>
            <a:endParaRPr lang="es-ES"/>
          </a:p>
        </p:txBody>
      </p:sp>
      <p:sp>
        <p:nvSpPr>
          <p:cNvPr id="4" name="Marcador de fecha 3"/>
          <p:cNvSpPr>
            <a:spLocks noGrp="1"/>
          </p:cNvSpPr>
          <p:nvPr>
            <p:ph type="dt" sz="half" idx="10"/>
          </p:nvPr>
        </p:nvSpPr>
        <p:spPr/>
        <p:txBody>
          <a:bodyPr/>
          <a:lstStyle>
            <a:lvl1pPr>
              <a:defRPr/>
            </a:lvl1pPr>
          </a:lstStyle>
          <a:p>
            <a:pPr defTabSz="685800" fontAlgn="base">
              <a:spcBef>
                <a:spcPct val="0"/>
              </a:spcBef>
              <a:spcAft>
                <a:spcPct val="0"/>
              </a:spcAft>
            </a:pPr>
            <a:endParaRPr lang="es-ES" altLang="es-ES" smtClean="0">
              <a:solidFill>
                <a:srgbClr val="000000"/>
              </a:solidFill>
            </a:endParaRPr>
          </a:p>
        </p:txBody>
      </p:sp>
    </p:spTree>
    <p:extLst>
      <p:ext uri="{BB962C8B-B14F-4D97-AF65-F5344CB8AC3E}">
        <p14:creationId xmlns:p14="http://schemas.microsoft.com/office/powerpoint/2010/main" val="23602658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6E607814-110D-4305-9662-250F6805FAAD}" type="datetimeFigureOut">
              <a:rPr lang="es-ES" smtClean="0"/>
              <a:pPr/>
              <a:t>28/02/2017</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E4920EBC-7203-4266-BABB-2C4D0D53DBB8}"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050"/>
            </a:lvl1pPr>
          </a:lstStyle>
          <a:p>
            <a:pPr defTabSz="685800" fontAlgn="base">
              <a:spcBef>
                <a:spcPct val="0"/>
              </a:spcBef>
              <a:spcAft>
                <a:spcPct val="0"/>
              </a:spcAft>
            </a:pPr>
            <a:endParaRPr lang="es-ES" altLang="es-ES" smtClean="0">
              <a:solidFill>
                <a:srgbClr val="000000"/>
              </a:solidFill>
            </a:endParaRPr>
          </a:p>
        </p:txBody>
      </p:sp>
    </p:spTree>
    <p:extLst>
      <p:ext uri="{BB962C8B-B14F-4D97-AF65-F5344CB8AC3E}">
        <p14:creationId xmlns:p14="http://schemas.microsoft.com/office/powerpoint/2010/main" val="3266570500"/>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3300" kern="1200">
          <a:solidFill>
            <a:schemeClr val="tx2"/>
          </a:solidFill>
          <a:latin typeface="+mj-lt"/>
          <a:ea typeface="+mj-ea"/>
          <a:cs typeface="+mj-cs"/>
        </a:defRPr>
      </a:lvl1pPr>
      <a:lvl2pPr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5pPr>
      <a:lvl6pPr marL="342900"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6pPr>
      <a:lvl7pPr marL="685800"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7pPr>
      <a:lvl8pPr marL="1028700"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8pPr>
      <a:lvl9pPr marL="1371600"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9pPr>
    </p:titleStyle>
    <p:bodyStyle>
      <a:lvl1pPr marL="257175" indent="-257175" algn="l" rtl="0" fontAlgn="base">
        <a:spcBef>
          <a:spcPct val="20000"/>
        </a:spcBef>
        <a:spcAft>
          <a:spcPct val="0"/>
        </a:spcAft>
        <a:buChar char="•"/>
        <a:defRPr sz="2400" kern="1200">
          <a:solidFill>
            <a:schemeClr val="tx1"/>
          </a:solidFill>
          <a:latin typeface="+mn-lt"/>
          <a:ea typeface="+mn-ea"/>
          <a:cs typeface="+mn-cs"/>
        </a:defRPr>
      </a:lvl1pPr>
      <a:lvl2pPr marL="557213" indent="-214313" algn="l" rtl="0" fontAlgn="base">
        <a:spcBef>
          <a:spcPct val="20000"/>
        </a:spcBef>
        <a:spcAft>
          <a:spcPct val="0"/>
        </a:spcAft>
        <a:buChar char="–"/>
        <a:defRPr sz="2100" kern="1200">
          <a:solidFill>
            <a:schemeClr val="tx1"/>
          </a:solidFill>
          <a:latin typeface="+mn-lt"/>
          <a:ea typeface="+mn-ea"/>
          <a:cs typeface="+mn-cs"/>
        </a:defRPr>
      </a:lvl2pPr>
      <a:lvl3pPr marL="857250" indent="-171450" algn="l" rtl="0" fontAlgn="base">
        <a:spcBef>
          <a:spcPct val="20000"/>
        </a:spcBef>
        <a:spcAft>
          <a:spcPct val="0"/>
        </a:spcAft>
        <a:buChar char="•"/>
        <a:defRPr sz="1800" kern="1200">
          <a:solidFill>
            <a:schemeClr val="tx1"/>
          </a:solidFill>
          <a:latin typeface="+mn-lt"/>
          <a:ea typeface="+mn-ea"/>
          <a:cs typeface="+mn-cs"/>
        </a:defRPr>
      </a:lvl3pPr>
      <a:lvl4pPr marL="1200150" indent="-171450" algn="l" rtl="0" fontAlgn="base">
        <a:spcBef>
          <a:spcPct val="20000"/>
        </a:spcBef>
        <a:spcAft>
          <a:spcPct val="0"/>
        </a:spcAft>
        <a:buChar char="–"/>
        <a:defRPr sz="1500" kern="1200">
          <a:solidFill>
            <a:schemeClr val="tx1"/>
          </a:solidFill>
          <a:latin typeface="+mn-lt"/>
          <a:ea typeface="+mn-ea"/>
          <a:cs typeface="+mn-cs"/>
        </a:defRPr>
      </a:lvl4pPr>
      <a:lvl5pPr marL="1543050" indent="-171450" algn="l" rtl="0" fontAlgn="base">
        <a:spcBef>
          <a:spcPct val="20000"/>
        </a:spcBef>
        <a:spcAft>
          <a:spcPct val="0"/>
        </a:spcAft>
        <a:buChar char="»"/>
        <a:defRPr sz="15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s-E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microsoft.com/office/2007/relationships/hdphoto" Target="../media/hdphoto1.wdp"/><Relationship Id="rId13" Type="http://schemas.openxmlformats.org/officeDocument/2006/relationships/image" Target="../media/image7.png"/><Relationship Id="rId18" Type="http://schemas.microsoft.com/office/2007/relationships/hdphoto" Target="../media/hdphoto6.wdp"/><Relationship Id="rId3" Type="http://schemas.openxmlformats.org/officeDocument/2006/relationships/slideLayout" Target="../slideLayouts/slideLayout2.xml"/><Relationship Id="rId7" Type="http://schemas.openxmlformats.org/officeDocument/2006/relationships/image" Target="../media/image4.png"/><Relationship Id="rId12" Type="http://schemas.microsoft.com/office/2007/relationships/hdphoto" Target="../media/hdphoto3.wdp"/><Relationship Id="rId17" Type="http://schemas.openxmlformats.org/officeDocument/2006/relationships/image" Target="../media/image9.png"/><Relationship Id="rId2" Type="http://schemas.openxmlformats.org/officeDocument/2006/relationships/audio" Target="../media/media1.wma"/><Relationship Id="rId16" Type="http://schemas.microsoft.com/office/2007/relationships/hdphoto" Target="../media/hdphoto5.wdp"/><Relationship Id="rId1" Type="http://schemas.microsoft.com/office/2007/relationships/media" Target="../media/media1.wma"/><Relationship Id="rId6" Type="http://schemas.openxmlformats.org/officeDocument/2006/relationships/image" Target="../media/image3.png"/><Relationship Id="rId11" Type="http://schemas.openxmlformats.org/officeDocument/2006/relationships/image" Target="../media/image6.png"/><Relationship Id="rId5" Type="http://schemas.openxmlformats.org/officeDocument/2006/relationships/image" Target="../media/image2.jpg"/><Relationship Id="rId15" Type="http://schemas.openxmlformats.org/officeDocument/2006/relationships/image" Target="../media/image8.png"/><Relationship Id="rId10" Type="http://schemas.microsoft.com/office/2007/relationships/hdphoto" Target="../media/hdphoto2.wdp"/><Relationship Id="rId4" Type="http://schemas.openxmlformats.org/officeDocument/2006/relationships/image" Target="../media/image1.png"/><Relationship Id="rId9" Type="http://schemas.openxmlformats.org/officeDocument/2006/relationships/image" Target="../media/image5.png"/><Relationship Id="rId14" Type="http://schemas.microsoft.com/office/2007/relationships/hdphoto" Target="../media/hdphoto4.wdp"/></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4.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5.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6.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7.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8.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9.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0.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1.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2.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8" Type="http://schemas.openxmlformats.org/officeDocument/2006/relationships/image" Target="../media/image26.png"/><Relationship Id="rId13" Type="http://schemas.openxmlformats.org/officeDocument/2006/relationships/hyperlink" Target="https://vk.com/mispps" TargetMode="External"/><Relationship Id="rId3" Type="http://schemas.openxmlformats.org/officeDocument/2006/relationships/image" Target="../media/image23.png"/><Relationship Id="rId7" Type="http://schemas.openxmlformats.org/officeDocument/2006/relationships/hyperlink" Target="https://www.facebook.com/mispps" TargetMode="External"/><Relationship Id="rId12" Type="http://schemas.openxmlformats.org/officeDocument/2006/relationships/image" Target="../media/image28.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25.png"/><Relationship Id="rId11" Type="http://schemas.openxmlformats.org/officeDocument/2006/relationships/hyperlink" Target="https://plus.google.com/+Mispps/" TargetMode="External"/><Relationship Id="rId5" Type="http://schemas.openxmlformats.org/officeDocument/2006/relationships/image" Target="../media/image24.png"/><Relationship Id="rId10" Type="http://schemas.openxmlformats.org/officeDocument/2006/relationships/image" Target="../media/image2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2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Karunesh - Monsoon's Dance  wma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4267200" y="2266950"/>
            <a:ext cx="609600" cy="609600"/>
          </a:xfrm>
          <a:prstGeom prst="rect">
            <a:avLst/>
          </a:prstGeom>
        </p:spPr>
      </p:pic>
      <p:pic>
        <p:nvPicPr>
          <p:cNvPr id="18" name="Imagen 1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9144000" cy="5143500"/>
          </a:xfrm>
          <a:prstGeom prst="rect">
            <a:avLst/>
          </a:prstGeom>
          <a:scene3d>
            <a:camera prst="orthographicFront"/>
            <a:lightRig rig="threePt" dir="t"/>
          </a:scene3d>
          <a:sp3d>
            <a:bevelT prst="riblet"/>
          </a:sp3d>
        </p:spPr>
      </p:pic>
      <p:grpSp>
        <p:nvGrpSpPr>
          <p:cNvPr id="12" name="Grupo 11"/>
          <p:cNvGrpSpPr/>
          <p:nvPr/>
        </p:nvGrpSpPr>
        <p:grpSpPr>
          <a:xfrm>
            <a:off x="5496804" y="265203"/>
            <a:ext cx="3380794" cy="4633201"/>
            <a:chOff x="5496804" y="265203"/>
            <a:chExt cx="3380794" cy="4633201"/>
          </a:xfrm>
        </p:grpSpPr>
        <p:grpSp>
          <p:nvGrpSpPr>
            <p:cNvPr id="6" name="Grupo 5"/>
            <p:cNvGrpSpPr/>
            <p:nvPr/>
          </p:nvGrpSpPr>
          <p:grpSpPr>
            <a:xfrm>
              <a:off x="5496804" y="265203"/>
              <a:ext cx="3380794" cy="4633201"/>
              <a:chOff x="5496804" y="265203"/>
              <a:chExt cx="3380794" cy="4633201"/>
            </a:xfrm>
          </p:grpSpPr>
          <p:pic>
            <p:nvPicPr>
              <p:cNvPr id="13" name="Imagen 1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5400000">
                <a:off x="4870600" y="891407"/>
                <a:ext cx="4633201" cy="3380794"/>
              </a:xfrm>
              <a:prstGeom prst="rect">
                <a:avLst/>
              </a:prstGeom>
            </p:spPr>
          </p:pic>
          <p:sp>
            <p:nvSpPr>
              <p:cNvPr id="14" name="Rectángulo 13"/>
              <p:cNvSpPr/>
              <p:nvPr/>
            </p:nvSpPr>
            <p:spPr>
              <a:xfrm>
                <a:off x="5731016" y="503005"/>
                <a:ext cx="2911986" cy="4156977"/>
              </a:xfrm>
              <a:prstGeom prst="rect">
                <a:avLst/>
              </a:prstGeom>
              <a:solidFill>
                <a:srgbClr val="FAC090"/>
              </a:solidFill>
              <a:ln>
                <a:solidFill>
                  <a:schemeClr val="tx1"/>
                </a:solidFill>
              </a:ln>
              <a:effectLst>
                <a:innerShdw blurRad="1524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7" name="Grupo 6"/>
            <p:cNvGrpSpPr/>
            <p:nvPr/>
          </p:nvGrpSpPr>
          <p:grpSpPr>
            <a:xfrm>
              <a:off x="5772543" y="577443"/>
              <a:ext cx="2828925" cy="3999519"/>
              <a:chOff x="5772543" y="567052"/>
              <a:chExt cx="2828925" cy="3999519"/>
            </a:xfrm>
          </p:grpSpPr>
          <p:pic>
            <p:nvPicPr>
              <p:cNvPr id="8210" name="Picture 18" descr="Rendered Image"/>
              <p:cNvPicPr>
                <a:picLocks noChangeAspect="1" noChangeArrowheads="1"/>
              </p:cNvPicPr>
              <p:nvPr/>
            </p:nvPicPr>
            <p:blipFill>
              <a:blip r:embed="rId7">
                <a:extLst>
                  <a:ext uri="{BEBA8EAE-BF5A-486C-A8C5-ECC9F3942E4B}">
                    <a14:imgProps xmlns:a14="http://schemas.microsoft.com/office/drawing/2010/main">
                      <a14:imgLayer r:embed="rId8">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5772543" y="3937920"/>
                <a:ext cx="2828925" cy="628651"/>
              </a:xfrm>
              <a:prstGeom prst="rect">
                <a:avLst/>
              </a:prstGeom>
              <a:noFill/>
              <a:extLst>
                <a:ext uri="{909E8E84-426E-40DD-AFC4-6F175D3DCCD1}">
                  <a14:hiddenFill xmlns:a14="http://schemas.microsoft.com/office/drawing/2010/main">
                    <a:solidFill>
                      <a:srgbClr val="FFFFFF"/>
                    </a:solidFill>
                  </a14:hiddenFill>
                </a:ext>
              </a:extLst>
            </p:spPr>
          </p:pic>
          <p:pic>
            <p:nvPicPr>
              <p:cNvPr id="8214" name="Picture 22" descr="Rendered Image"/>
              <p:cNvPicPr>
                <a:picLocks noChangeAspect="1" noChangeArrowheads="1"/>
              </p:cNvPicPr>
              <p:nvPr/>
            </p:nvPicPr>
            <p:blipFill>
              <a:blip r:embed="rId9">
                <a:extLst>
                  <a:ext uri="{BEBA8EAE-BF5A-486C-A8C5-ECC9F3942E4B}">
                    <a14:imgProps xmlns:a14="http://schemas.microsoft.com/office/drawing/2010/main">
                      <a14:imgLayer r:embed="rId10">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6625033" y="567052"/>
                <a:ext cx="1123950" cy="666751"/>
              </a:xfrm>
              <a:prstGeom prst="rect">
                <a:avLst/>
              </a:prstGeom>
              <a:noFill/>
              <a:extLst>
                <a:ext uri="{909E8E84-426E-40DD-AFC4-6F175D3DCCD1}">
                  <a14:hiddenFill xmlns:a14="http://schemas.microsoft.com/office/drawing/2010/main">
                    <a:solidFill>
                      <a:srgbClr val="FFFFFF"/>
                    </a:solidFill>
                  </a14:hiddenFill>
                </a:ext>
              </a:extLst>
            </p:spPr>
          </p:pic>
          <p:pic>
            <p:nvPicPr>
              <p:cNvPr id="8216" name="Picture 24" descr="Rendered Image"/>
              <p:cNvPicPr>
                <a:picLocks noChangeAspect="1" noChangeArrowheads="1"/>
              </p:cNvPicPr>
              <p:nvPr/>
            </p:nvPicPr>
            <p:blipFill>
              <a:blip r:embed="rId11">
                <a:extLst>
                  <a:ext uri="{BEBA8EAE-BF5A-486C-A8C5-ECC9F3942E4B}">
                    <a14:imgProps xmlns:a14="http://schemas.microsoft.com/office/drawing/2010/main">
                      <a14:imgLayer r:embed="rId12">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6629795" y="1224024"/>
                <a:ext cx="1114425" cy="762000"/>
              </a:xfrm>
              <a:prstGeom prst="rect">
                <a:avLst/>
              </a:prstGeom>
              <a:noFill/>
              <a:extLst>
                <a:ext uri="{909E8E84-426E-40DD-AFC4-6F175D3DCCD1}">
                  <a14:hiddenFill xmlns:a14="http://schemas.microsoft.com/office/drawing/2010/main">
                    <a:solidFill>
                      <a:srgbClr val="FFFFFF"/>
                    </a:solidFill>
                  </a14:hiddenFill>
                </a:ext>
              </a:extLst>
            </p:spPr>
          </p:pic>
          <p:pic>
            <p:nvPicPr>
              <p:cNvPr id="8218" name="Picture 26" descr="Rendered Image"/>
              <p:cNvPicPr>
                <a:picLocks noChangeAspect="1" noChangeArrowheads="1"/>
              </p:cNvPicPr>
              <p:nvPr/>
            </p:nvPicPr>
            <p:blipFill>
              <a:blip r:embed="rId13">
                <a:extLst>
                  <a:ext uri="{BEBA8EAE-BF5A-486C-A8C5-ECC9F3942E4B}">
                    <a14:imgProps xmlns:a14="http://schemas.microsoft.com/office/drawing/2010/main">
                      <a14:imgLayer r:embed="rId14">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6853632" y="1977007"/>
                <a:ext cx="666750" cy="666751"/>
              </a:xfrm>
              <a:prstGeom prst="rect">
                <a:avLst/>
              </a:prstGeom>
              <a:noFill/>
              <a:extLst>
                <a:ext uri="{909E8E84-426E-40DD-AFC4-6F175D3DCCD1}">
                  <a14:hiddenFill xmlns:a14="http://schemas.microsoft.com/office/drawing/2010/main">
                    <a:solidFill>
                      <a:srgbClr val="FFFFFF"/>
                    </a:solidFill>
                  </a14:hiddenFill>
                </a:ext>
              </a:extLst>
            </p:spPr>
          </p:pic>
          <p:pic>
            <p:nvPicPr>
              <p:cNvPr id="8220" name="Picture 28" descr="Rendered Image"/>
              <p:cNvPicPr>
                <a:picLocks noChangeAspect="1" noChangeArrowheads="1"/>
              </p:cNvPicPr>
              <p:nvPr/>
            </p:nvPicPr>
            <p:blipFill>
              <a:blip r:embed="rId15">
                <a:extLst>
                  <a:ext uri="{BEBA8EAE-BF5A-486C-A8C5-ECC9F3942E4B}">
                    <a14:imgProps xmlns:a14="http://schemas.microsoft.com/office/drawing/2010/main">
                      <a14:imgLayer r:embed="rId16">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6372619" y="2625217"/>
                <a:ext cx="1628775" cy="790576"/>
              </a:xfrm>
              <a:prstGeom prst="rect">
                <a:avLst/>
              </a:prstGeom>
              <a:noFill/>
              <a:extLst>
                <a:ext uri="{909E8E84-426E-40DD-AFC4-6F175D3DCCD1}">
                  <a14:hiddenFill xmlns:a14="http://schemas.microsoft.com/office/drawing/2010/main">
                    <a:solidFill>
                      <a:srgbClr val="FFFFFF"/>
                    </a:solidFill>
                  </a14:hiddenFill>
                </a:ext>
              </a:extLst>
            </p:spPr>
          </p:pic>
          <p:pic>
            <p:nvPicPr>
              <p:cNvPr id="8222" name="Picture 30" descr="Rendered Image"/>
              <p:cNvPicPr>
                <a:picLocks noChangeAspect="1" noChangeArrowheads="1"/>
              </p:cNvPicPr>
              <p:nvPr/>
            </p:nvPicPr>
            <p:blipFill>
              <a:blip r:embed="rId17">
                <a:extLst>
                  <a:ext uri="{BEBA8EAE-BF5A-486C-A8C5-ECC9F3942E4B}">
                    <a14:imgProps xmlns:a14="http://schemas.microsoft.com/office/drawing/2010/main">
                      <a14:imgLayer r:embed="rId18">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6815531" y="3415889"/>
                <a:ext cx="742950" cy="514351"/>
              </a:xfrm>
              <a:prstGeom prst="rect">
                <a:avLst/>
              </a:prstGeom>
              <a:noFill/>
              <a:extLst>
                <a:ext uri="{909E8E84-426E-40DD-AFC4-6F175D3DCCD1}">
                  <a14:hiddenFill xmlns:a14="http://schemas.microsoft.com/office/drawing/2010/main">
                    <a:solidFill>
                      <a:srgbClr val="FFFFFF"/>
                    </a:solidFill>
                  </a14:hiddenFill>
                </a:ext>
              </a:extLst>
            </p:spPr>
          </p:pic>
        </p:grpSp>
      </p:grpSp>
    </p:spTree>
    <p:extLst>
      <p:ext uri="{BB962C8B-B14F-4D97-AF65-F5344CB8AC3E}">
        <p14:creationId xmlns:p14="http://schemas.microsoft.com/office/powerpoint/2010/main" val="235859957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53" presetClass="entr" presetSubtype="16" fill="hold" nodeType="click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p:cTn id="11" dur="3000" fill="hold"/>
                                        <p:tgtEl>
                                          <p:spTgt spid="12"/>
                                        </p:tgtEl>
                                        <p:attrNameLst>
                                          <p:attrName>ppt_w</p:attrName>
                                        </p:attrNameLst>
                                      </p:cBhvr>
                                      <p:tavLst>
                                        <p:tav tm="0">
                                          <p:val>
                                            <p:fltVal val="0"/>
                                          </p:val>
                                        </p:tav>
                                        <p:tav tm="100000">
                                          <p:val>
                                            <p:strVal val="#ppt_w"/>
                                          </p:val>
                                        </p:tav>
                                      </p:tavLst>
                                    </p:anim>
                                    <p:anim calcmode="lin" valueType="num">
                                      <p:cBhvr>
                                        <p:cTn id="12" dur="3000" fill="hold"/>
                                        <p:tgtEl>
                                          <p:spTgt spid="12"/>
                                        </p:tgtEl>
                                        <p:attrNameLst>
                                          <p:attrName>ppt_h</p:attrName>
                                        </p:attrNameLst>
                                      </p:cBhvr>
                                      <p:tavLst>
                                        <p:tav tm="0">
                                          <p:val>
                                            <p:fltVal val="0"/>
                                          </p:val>
                                        </p:tav>
                                        <p:tav tm="100000">
                                          <p:val>
                                            <p:strVal val="#ppt_h"/>
                                          </p:val>
                                        </p:tav>
                                      </p:tavLst>
                                    </p:anim>
                                    <p:animEffect transition="in" filter="fade">
                                      <p:cBhvr>
                                        <p:cTn id="13" dur="3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14" repeatCount="indefinite" fill="remove" display="0">
                  <p:stCondLst>
                    <p:cond delay="indefinite"/>
                  </p:stCondLst>
                  <p:endCondLst>
                    <p:cond evt="onStopAudio" delay="0">
                      <p:tgtEl>
                        <p:sldTgt/>
                      </p:tgtEl>
                    </p:cond>
                  </p:endCondLst>
                </p:cTn>
                <p:tgtEl>
                  <p:spTgt spid="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Imagen 1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415"/>
            <a:ext cx="9144000" cy="5138670"/>
          </a:xfrm>
          <a:prstGeom prst="rect">
            <a:avLst/>
          </a:prstGeom>
          <a:scene3d>
            <a:camera prst="orthographicFront"/>
            <a:lightRig rig="threePt" dir="t"/>
          </a:scene3d>
          <a:sp3d>
            <a:bevelT prst="riblet"/>
          </a:sp3d>
        </p:spPr>
      </p:pic>
      <p:grpSp>
        <p:nvGrpSpPr>
          <p:cNvPr id="12" name="Grupo 11"/>
          <p:cNvGrpSpPr/>
          <p:nvPr/>
        </p:nvGrpSpPr>
        <p:grpSpPr>
          <a:xfrm>
            <a:off x="5496804" y="265203"/>
            <a:ext cx="3380794" cy="4633201"/>
            <a:chOff x="5496804" y="265203"/>
            <a:chExt cx="3380794" cy="4633201"/>
          </a:xfrm>
        </p:grpSpPr>
        <p:pic>
          <p:nvPicPr>
            <p:cNvPr id="3" name="Imagen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4870600" y="891407"/>
              <a:ext cx="4633201" cy="3380794"/>
            </a:xfrm>
            <a:prstGeom prst="rect">
              <a:avLst/>
            </a:prstGeom>
          </p:spPr>
        </p:pic>
        <p:sp>
          <p:nvSpPr>
            <p:cNvPr id="8" name="Rectángulo 7"/>
            <p:cNvSpPr/>
            <p:nvPr/>
          </p:nvSpPr>
          <p:spPr>
            <a:xfrm>
              <a:off x="5731016" y="503005"/>
              <a:ext cx="2911986" cy="4156977"/>
            </a:xfrm>
            <a:prstGeom prst="rect">
              <a:avLst/>
            </a:prstGeom>
            <a:solidFill>
              <a:schemeClr val="tx2">
                <a:lumMod val="20000"/>
                <a:lumOff val="80000"/>
              </a:schemeClr>
            </a:solidFill>
            <a:ln>
              <a:solidFill>
                <a:schemeClr val="tx1"/>
              </a:solidFill>
            </a:ln>
            <a:effectLst>
              <a:innerShdw blurRad="1524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Rectángulo 8"/>
            <p:cNvSpPr/>
            <p:nvPr/>
          </p:nvSpPr>
          <p:spPr>
            <a:xfrm>
              <a:off x="5782971" y="483518"/>
              <a:ext cx="2801424" cy="4193456"/>
            </a:xfrm>
            <a:prstGeom prst="rect">
              <a:avLst/>
            </a:prstGeom>
          </p:spPr>
          <p:txBody>
            <a:bodyPr wrap="square">
              <a:spAutoFit/>
            </a:bodyPr>
            <a:lstStyle/>
            <a:p>
              <a:pPr algn="ctr"/>
              <a:r>
                <a:rPr lang="es-ES" sz="2050" b="1" dirty="0">
                  <a:latin typeface="+mj-lt"/>
                </a:rPr>
                <a:t>En la vida de la humanidad </a:t>
              </a:r>
              <a:r>
                <a:rPr lang="es-ES" sz="2050" b="1" dirty="0" smtClean="0">
                  <a:latin typeface="+mj-lt"/>
                </a:rPr>
                <a:t>han </a:t>
              </a:r>
              <a:r>
                <a:rPr lang="es-ES" sz="2050" b="1" dirty="0">
                  <a:latin typeface="+mj-lt"/>
                </a:rPr>
                <a:t>existido etapas de desarrollo </a:t>
              </a:r>
              <a:r>
                <a:rPr lang="es-ES" sz="2050" b="1" dirty="0" smtClean="0">
                  <a:latin typeface="+mj-lt"/>
                </a:rPr>
                <a:t>social, las cuales </a:t>
              </a:r>
              <a:r>
                <a:rPr lang="es-ES" sz="2050" b="1" dirty="0">
                  <a:latin typeface="+mj-lt"/>
                </a:rPr>
                <a:t>siempre </a:t>
              </a:r>
              <a:r>
                <a:rPr lang="es-ES" sz="2050" b="1" dirty="0" smtClean="0">
                  <a:latin typeface="+mj-lt"/>
                </a:rPr>
                <a:t>han sido manejadas </a:t>
              </a:r>
              <a:r>
                <a:rPr lang="es-ES" sz="2050" b="1" dirty="0">
                  <a:latin typeface="+mj-lt"/>
                </a:rPr>
                <a:t>o </a:t>
              </a:r>
              <a:r>
                <a:rPr lang="es-ES" sz="2050" b="1" dirty="0" smtClean="0">
                  <a:latin typeface="+mj-lt"/>
                </a:rPr>
                <a:t>gobernadas </a:t>
              </a:r>
              <a:r>
                <a:rPr lang="es-ES" sz="2050" b="1" dirty="0">
                  <a:latin typeface="+mj-lt"/>
                </a:rPr>
                <a:t>por ciertas </a:t>
              </a:r>
              <a:r>
                <a:rPr lang="es-ES" sz="2050" b="1" dirty="0" smtClean="0">
                  <a:latin typeface="+mj-lt"/>
                </a:rPr>
                <a:t>personas </a:t>
              </a:r>
              <a:r>
                <a:rPr lang="es-ES" sz="2050" b="1" dirty="0">
                  <a:latin typeface="+mj-lt"/>
                </a:rPr>
                <a:t>que creían que estaban por encima de los demás, claro que esto se daba por la posición </a:t>
              </a:r>
              <a:r>
                <a:rPr lang="es-ES" sz="2050" b="1" dirty="0" smtClean="0">
                  <a:latin typeface="+mj-lt"/>
                </a:rPr>
                <a:t>económica </a:t>
              </a:r>
              <a:r>
                <a:rPr lang="es-ES" sz="2050" b="1" dirty="0">
                  <a:latin typeface="+mj-lt"/>
                </a:rPr>
                <a:t>aun sin haber la moneda.</a:t>
              </a:r>
            </a:p>
          </p:txBody>
        </p:sp>
      </p:grpSp>
    </p:spTree>
    <p:extLst>
      <p:ext uri="{BB962C8B-B14F-4D97-AF65-F5344CB8AC3E}">
        <p14:creationId xmlns:p14="http://schemas.microsoft.com/office/powerpoint/2010/main" val="411187248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Imagen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286"/>
            <a:ext cx="9144000" cy="5138928"/>
          </a:xfrm>
          <a:prstGeom prst="rect">
            <a:avLst/>
          </a:prstGeom>
          <a:scene3d>
            <a:camera prst="orthographicFront"/>
            <a:lightRig rig="threePt" dir="t"/>
          </a:scene3d>
          <a:sp3d>
            <a:bevelT prst="riblet"/>
          </a:sp3d>
        </p:spPr>
      </p:pic>
      <p:grpSp>
        <p:nvGrpSpPr>
          <p:cNvPr id="11" name="Grupo 10"/>
          <p:cNvGrpSpPr/>
          <p:nvPr/>
        </p:nvGrpSpPr>
        <p:grpSpPr>
          <a:xfrm>
            <a:off x="5580112" y="265203"/>
            <a:ext cx="3297486" cy="4633201"/>
            <a:chOff x="5580112" y="265203"/>
            <a:chExt cx="3297486" cy="4633201"/>
          </a:xfrm>
        </p:grpSpPr>
        <p:pic>
          <p:nvPicPr>
            <p:cNvPr id="4" name="Imagen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4912254" y="933061"/>
              <a:ext cx="4633201" cy="3297486"/>
            </a:xfrm>
            <a:prstGeom prst="rect">
              <a:avLst/>
            </a:prstGeom>
          </p:spPr>
        </p:pic>
        <p:sp>
          <p:nvSpPr>
            <p:cNvPr id="5" name="Rectángulo 4"/>
            <p:cNvSpPr/>
            <p:nvPr/>
          </p:nvSpPr>
          <p:spPr>
            <a:xfrm>
              <a:off x="5808553" y="503005"/>
              <a:ext cx="2840230" cy="4156977"/>
            </a:xfrm>
            <a:prstGeom prst="rect">
              <a:avLst/>
            </a:prstGeom>
            <a:solidFill>
              <a:schemeClr val="bg1">
                <a:lumMod val="85000"/>
              </a:schemeClr>
            </a:solidFill>
            <a:ln>
              <a:solidFill>
                <a:schemeClr val="tx1"/>
              </a:solidFill>
            </a:ln>
            <a:effectLst>
              <a:innerShdw blurRad="1524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Rectángulo 5"/>
            <p:cNvSpPr/>
            <p:nvPr/>
          </p:nvSpPr>
          <p:spPr>
            <a:xfrm>
              <a:off x="5859211" y="483518"/>
              <a:ext cx="2736304" cy="4193456"/>
            </a:xfrm>
            <a:prstGeom prst="rect">
              <a:avLst/>
            </a:prstGeom>
          </p:spPr>
          <p:txBody>
            <a:bodyPr wrap="square">
              <a:spAutoFit/>
            </a:bodyPr>
            <a:lstStyle/>
            <a:p>
              <a:pPr algn="ctr"/>
              <a:r>
                <a:rPr lang="es-ES" sz="2050" b="1" dirty="0">
                  <a:latin typeface="+mj-lt"/>
                </a:rPr>
                <a:t>Al comienzo la misma gente ubicaba al más fuerte como líder, ahora dependía de él que </a:t>
              </a:r>
              <a:r>
                <a:rPr lang="es-ES" sz="2050" b="1" dirty="0" smtClean="0">
                  <a:latin typeface="+mj-lt"/>
                </a:rPr>
                <a:t>siguiera, </a:t>
              </a:r>
              <a:r>
                <a:rPr lang="es-ES" sz="2050" b="1" dirty="0">
                  <a:latin typeface="+mj-lt"/>
                </a:rPr>
                <a:t>porque si demostraba que no era </a:t>
              </a:r>
              <a:r>
                <a:rPr lang="es-ES" sz="2050" b="1" dirty="0" smtClean="0">
                  <a:latin typeface="+mj-lt"/>
                </a:rPr>
                <a:t>inteligente, </a:t>
              </a:r>
              <a:r>
                <a:rPr lang="es-ES" sz="2050" b="1" dirty="0">
                  <a:latin typeface="+mj-lt"/>
                </a:rPr>
                <a:t>era muy fácil cambiarlo por otro. Todo iba muy bien hasta que empezó la diferencia de clases, la supremacía imperaba.</a:t>
              </a:r>
            </a:p>
          </p:txBody>
        </p:sp>
      </p:grpSp>
    </p:spTree>
    <p:extLst>
      <p:ext uri="{BB962C8B-B14F-4D97-AF65-F5344CB8AC3E}">
        <p14:creationId xmlns:p14="http://schemas.microsoft.com/office/powerpoint/2010/main" val="2044992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Imagen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286"/>
            <a:ext cx="9144000" cy="5138928"/>
          </a:xfrm>
          <a:prstGeom prst="rect">
            <a:avLst/>
          </a:prstGeom>
          <a:scene3d>
            <a:camera prst="orthographicFront"/>
            <a:lightRig rig="threePt" dir="t"/>
          </a:scene3d>
          <a:sp3d>
            <a:bevelT prst="riblet"/>
          </a:sp3d>
        </p:spPr>
      </p:pic>
      <p:grpSp>
        <p:nvGrpSpPr>
          <p:cNvPr id="13" name="Grupo 12"/>
          <p:cNvGrpSpPr/>
          <p:nvPr/>
        </p:nvGrpSpPr>
        <p:grpSpPr>
          <a:xfrm>
            <a:off x="5580111" y="267496"/>
            <a:ext cx="3288005" cy="4633200"/>
            <a:chOff x="5580111" y="267496"/>
            <a:chExt cx="3288005" cy="4633200"/>
          </a:xfrm>
        </p:grpSpPr>
        <p:pic>
          <p:nvPicPr>
            <p:cNvPr id="12" name="Imagen 1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4907514" y="940093"/>
              <a:ext cx="4633200" cy="3288005"/>
            </a:xfrm>
            <a:prstGeom prst="rect">
              <a:avLst/>
            </a:prstGeom>
          </p:spPr>
        </p:pic>
        <p:sp>
          <p:nvSpPr>
            <p:cNvPr id="7" name="Rectángulo 6"/>
            <p:cNvSpPr/>
            <p:nvPr/>
          </p:nvSpPr>
          <p:spPr>
            <a:xfrm>
              <a:off x="5808553" y="503005"/>
              <a:ext cx="2840230" cy="4156977"/>
            </a:xfrm>
            <a:prstGeom prst="rect">
              <a:avLst/>
            </a:prstGeom>
            <a:solidFill>
              <a:srgbClr val="FFFF99"/>
            </a:solidFill>
            <a:ln>
              <a:solidFill>
                <a:schemeClr val="tx1"/>
              </a:solidFill>
            </a:ln>
            <a:effectLst>
              <a:innerShdw blurRad="1524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Rectángulo 7"/>
            <p:cNvSpPr/>
            <p:nvPr/>
          </p:nvSpPr>
          <p:spPr>
            <a:xfrm>
              <a:off x="5888197" y="483518"/>
              <a:ext cx="2664296" cy="4193456"/>
            </a:xfrm>
            <a:prstGeom prst="rect">
              <a:avLst/>
            </a:prstGeom>
          </p:spPr>
          <p:txBody>
            <a:bodyPr wrap="square">
              <a:spAutoFit/>
            </a:bodyPr>
            <a:lstStyle/>
            <a:p>
              <a:pPr algn="ctr"/>
              <a:r>
                <a:rPr lang="es-ES" sz="2050" b="1" dirty="0"/>
                <a:t>Con esa diferencia de clases, las personas empezaron a ver lo que antes no veían, ya que si antes todos vivían por igual, de un momento a otro las cosas </a:t>
              </a:r>
              <a:r>
                <a:rPr lang="es-ES" sz="2050" b="1" dirty="0" smtClean="0"/>
                <a:t>cambiaron, </a:t>
              </a:r>
              <a:r>
                <a:rPr lang="es-ES" sz="2050" b="1" dirty="0"/>
                <a:t>al </a:t>
              </a:r>
              <a:r>
                <a:rPr lang="es-ES" sz="2050" b="1" dirty="0" smtClean="0"/>
                <a:t>extremo </a:t>
              </a:r>
              <a:r>
                <a:rPr lang="es-ES" sz="2050" b="1" dirty="0"/>
                <a:t>que se dieron </a:t>
              </a:r>
              <a:r>
                <a:rPr lang="es-ES" sz="2050" b="1" dirty="0" smtClean="0"/>
                <a:t>cuenta </a:t>
              </a:r>
              <a:r>
                <a:rPr lang="es-ES" sz="2050" b="1" dirty="0"/>
                <a:t>que había una brecha entre uno y otro, todo por el poder.</a:t>
              </a:r>
            </a:p>
          </p:txBody>
        </p:sp>
      </p:grpSp>
    </p:spTree>
    <p:extLst>
      <p:ext uri="{BB962C8B-B14F-4D97-AF65-F5344CB8AC3E}">
        <p14:creationId xmlns:p14="http://schemas.microsoft.com/office/powerpoint/2010/main" val="355404691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n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286"/>
            <a:ext cx="9144000" cy="5138928"/>
          </a:xfrm>
          <a:prstGeom prst="rect">
            <a:avLst/>
          </a:prstGeom>
          <a:scene3d>
            <a:camera prst="orthographicFront"/>
            <a:lightRig rig="threePt" dir="t"/>
          </a:scene3d>
          <a:sp3d>
            <a:bevelT prst="riblet"/>
          </a:sp3d>
        </p:spPr>
      </p:pic>
      <p:grpSp>
        <p:nvGrpSpPr>
          <p:cNvPr id="7" name="Grupo 6"/>
          <p:cNvGrpSpPr/>
          <p:nvPr/>
        </p:nvGrpSpPr>
        <p:grpSpPr>
          <a:xfrm>
            <a:off x="5496804" y="265203"/>
            <a:ext cx="3380794" cy="4633201"/>
            <a:chOff x="5496804" y="265203"/>
            <a:chExt cx="3380794" cy="4633201"/>
          </a:xfrm>
        </p:grpSpPr>
        <p:pic>
          <p:nvPicPr>
            <p:cNvPr id="3" name="Imagen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4870600" y="891407"/>
              <a:ext cx="4633201" cy="3380794"/>
            </a:xfrm>
            <a:prstGeom prst="rect">
              <a:avLst/>
            </a:prstGeom>
          </p:spPr>
        </p:pic>
        <p:sp>
          <p:nvSpPr>
            <p:cNvPr id="4" name="Rectángulo 3"/>
            <p:cNvSpPr/>
            <p:nvPr/>
          </p:nvSpPr>
          <p:spPr>
            <a:xfrm>
              <a:off x="5731016" y="503005"/>
              <a:ext cx="2911986" cy="4156977"/>
            </a:xfrm>
            <a:prstGeom prst="rect">
              <a:avLst/>
            </a:prstGeom>
            <a:solidFill>
              <a:srgbClr val="D9B3FF"/>
            </a:solidFill>
            <a:ln>
              <a:solidFill>
                <a:schemeClr val="tx1"/>
              </a:solidFill>
            </a:ln>
            <a:effectLst>
              <a:innerShdw blurRad="1524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Rectángulo 4"/>
            <p:cNvSpPr/>
            <p:nvPr/>
          </p:nvSpPr>
          <p:spPr>
            <a:xfrm>
              <a:off x="5785745" y="576821"/>
              <a:ext cx="2808312" cy="3970318"/>
            </a:xfrm>
            <a:prstGeom prst="rect">
              <a:avLst/>
            </a:prstGeom>
          </p:spPr>
          <p:txBody>
            <a:bodyPr wrap="square">
              <a:spAutoFit/>
            </a:bodyPr>
            <a:lstStyle/>
            <a:p>
              <a:pPr algn="ctr"/>
              <a:r>
                <a:rPr lang="es-ES" sz="2100" b="1" dirty="0">
                  <a:latin typeface="+mj-lt"/>
                </a:rPr>
                <a:t>Lo malo de esto es que al haber una diferencia de personas, el trato hacia los que consideraban más abajo, ya no era igual, incluso la forma de vivir, las casas, la ropa y de </a:t>
              </a:r>
              <a:r>
                <a:rPr lang="es-ES" sz="2100" b="1" dirty="0" smtClean="0">
                  <a:latin typeface="+mj-lt"/>
                </a:rPr>
                <a:t>paso, </a:t>
              </a:r>
              <a:r>
                <a:rPr lang="es-ES" sz="2100" b="1" dirty="0">
                  <a:latin typeface="+mj-lt"/>
                </a:rPr>
                <a:t>hasta la comida era diferente. Esto marcó el inicio de la inconformidad.</a:t>
              </a:r>
            </a:p>
          </p:txBody>
        </p:sp>
      </p:grpSp>
    </p:spTree>
    <p:extLst>
      <p:ext uri="{BB962C8B-B14F-4D97-AF65-F5344CB8AC3E}">
        <p14:creationId xmlns:p14="http://schemas.microsoft.com/office/powerpoint/2010/main" val="120975260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n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286"/>
            <a:ext cx="9144000" cy="5138928"/>
          </a:xfrm>
          <a:prstGeom prst="rect">
            <a:avLst/>
          </a:prstGeom>
          <a:scene3d>
            <a:camera prst="orthographicFront"/>
            <a:lightRig rig="threePt" dir="t"/>
          </a:scene3d>
          <a:sp3d>
            <a:bevelT prst="riblet"/>
          </a:sp3d>
        </p:spPr>
      </p:pic>
      <p:grpSp>
        <p:nvGrpSpPr>
          <p:cNvPr id="8" name="Grupo 7"/>
          <p:cNvGrpSpPr/>
          <p:nvPr/>
        </p:nvGrpSpPr>
        <p:grpSpPr>
          <a:xfrm>
            <a:off x="5580112" y="265203"/>
            <a:ext cx="3297486" cy="4633201"/>
            <a:chOff x="5580112" y="265203"/>
            <a:chExt cx="3297486" cy="4633201"/>
          </a:xfrm>
        </p:grpSpPr>
        <p:grpSp>
          <p:nvGrpSpPr>
            <p:cNvPr id="6" name="Grupo 5"/>
            <p:cNvGrpSpPr/>
            <p:nvPr/>
          </p:nvGrpSpPr>
          <p:grpSpPr>
            <a:xfrm>
              <a:off x="5580112" y="265203"/>
              <a:ext cx="3297486" cy="4633201"/>
              <a:chOff x="5496804" y="265203"/>
              <a:chExt cx="3380794" cy="4633201"/>
            </a:xfrm>
          </p:grpSpPr>
          <p:pic>
            <p:nvPicPr>
              <p:cNvPr id="3" name="Imagen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4870600" y="891407"/>
                <a:ext cx="4633201" cy="3380794"/>
              </a:xfrm>
              <a:prstGeom prst="rect">
                <a:avLst/>
              </a:prstGeom>
            </p:spPr>
          </p:pic>
          <p:sp>
            <p:nvSpPr>
              <p:cNvPr id="4" name="Rectángulo 3"/>
              <p:cNvSpPr/>
              <p:nvPr/>
            </p:nvSpPr>
            <p:spPr>
              <a:xfrm>
                <a:off x="5731016" y="503005"/>
                <a:ext cx="2911986" cy="4156977"/>
              </a:xfrm>
              <a:prstGeom prst="rect">
                <a:avLst/>
              </a:prstGeom>
              <a:solidFill>
                <a:schemeClr val="bg1">
                  <a:lumMod val="75000"/>
                </a:schemeClr>
              </a:solidFill>
              <a:ln>
                <a:solidFill>
                  <a:schemeClr val="tx1"/>
                </a:solidFill>
              </a:ln>
              <a:effectLst>
                <a:innerShdw blurRad="1524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5" name="Rectángulo 4"/>
            <p:cNvSpPr/>
            <p:nvPr/>
          </p:nvSpPr>
          <p:spPr>
            <a:xfrm>
              <a:off x="5868144" y="596874"/>
              <a:ext cx="2699792" cy="3970318"/>
            </a:xfrm>
            <a:prstGeom prst="rect">
              <a:avLst/>
            </a:prstGeom>
          </p:spPr>
          <p:txBody>
            <a:bodyPr wrap="square">
              <a:spAutoFit/>
            </a:bodyPr>
            <a:lstStyle/>
            <a:p>
              <a:pPr algn="ctr"/>
              <a:r>
                <a:rPr lang="es-ES" sz="2100" b="1" dirty="0">
                  <a:latin typeface="+mj-lt"/>
                </a:rPr>
                <a:t>Al comienzo no era tan evidente ya que aceptaban lo que ellos hacían, desde luego nunca se lo vio como algo de superioridad, simplemente lo aceptaban. Es posible que ni siquiera lo </a:t>
              </a:r>
              <a:r>
                <a:rPr lang="es-ES" sz="2100" b="1" dirty="0" smtClean="0">
                  <a:latin typeface="+mj-lt"/>
                </a:rPr>
                <a:t>vieran </a:t>
              </a:r>
              <a:r>
                <a:rPr lang="es-ES" sz="2100" b="1" dirty="0">
                  <a:latin typeface="+mj-lt"/>
                </a:rPr>
                <a:t>como que ellos estaban abajo en escala humana.</a:t>
              </a:r>
            </a:p>
          </p:txBody>
        </p:sp>
      </p:grpSp>
    </p:spTree>
    <p:extLst>
      <p:ext uri="{BB962C8B-B14F-4D97-AF65-F5344CB8AC3E}">
        <p14:creationId xmlns:p14="http://schemas.microsoft.com/office/powerpoint/2010/main" val="359561458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n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002"/>
            <a:ext cx="9144000" cy="5141495"/>
          </a:xfrm>
          <a:prstGeom prst="rect">
            <a:avLst/>
          </a:prstGeom>
          <a:scene3d>
            <a:camera prst="orthographicFront"/>
            <a:lightRig rig="threePt" dir="t"/>
          </a:scene3d>
          <a:sp3d>
            <a:bevelT prst="riblet"/>
          </a:sp3d>
        </p:spPr>
      </p:pic>
      <p:grpSp>
        <p:nvGrpSpPr>
          <p:cNvPr id="8" name="Grupo 7"/>
          <p:cNvGrpSpPr/>
          <p:nvPr/>
        </p:nvGrpSpPr>
        <p:grpSpPr>
          <a:xfrm>
            <a:off x="5580112" y="265203"/>
            <a:ext cx="3297486" cy="4633201"/>
            <a:chOff x="5580112" y="265203"/>
            <a:chExt cx="3297486" cy="4633201"/>
          </a:xfrm>
        </p:grpSpPr>
        <p:grpSp>
          <p:nvGrpSpPr>
            <p:cNvPr id="6" name="Grupo 5"/>
            <p:cNvGrpSpPr/>
            <p:nvPr/>
          </p:nvGrpSpPr>
          <p:grpSpPr>
            <a:xfrm>
              <a:off x="5580112" y="265203"/>
              <a:ext cx="3297486" cy="4633201"/>
              <a:chOff x="5496804" y="265203"/>
              <a:chExt cx="3380794" cy="4633201"/>
            </a:xfrm>
          </p:grpSpPr>
          <p:pic>
            <p:nvPicPr>
              <p:cNvPr id="3" name="Imagen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4870600" y="891407"/>
                <a:ext cx="4633201" cy="3380794"/>
              </a:xfrm>
              <a:prstGeom prst="rect">
                <a:avLst/>
              </a:prstGeom>
            </p:spPr>
          </p:pic>
          <p:sp>
            <p:nvSpPr>
              <p:cNvPr id="4" name="Rectángulo 3"/>
              <p:cNvSpPr/>
              <p:nvPr/>
            </p:nvSpPr>
            <p:spPr>
              <a:xfrm>
                <a:off x="5731016" y="503005"/>
                <a:ext cx="2911986" cy="4156977"/>
              </a:xfrm>
              <a:prstGeom prst="rect">
                <a:avLst/>
              </a:prstGeom>
              <a:solidFill>
                <a:srgbClr val="FFD581"/>
              </a:solidFill>
              <a:ln>
                <a:solidFill>
                  <a:schemeClr val="tx1"/>
                </a:solidFill>
              </a:ln>
              <a:effectLst>
                <a:innerShdw blurRad="1524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5" name="Rectángulo 4"/>
            <p:cNvSpPr/>
            <p:nvPr/>
          </p:nvSpPr>
          <p:spPr>
            <a:xfrm>
              <a:off x="5857753" y="597090"/>
              <a:ext cx="2736304" cy="3970318"/>
            </a:xfrm>
            <a:prstGeom prst="rect">
              <a:avLst/>
            </a:prstGeom>
          </p:spPr>
          <p:txBody>
            <a:bodyPr wrap="square">
              <a:spAutoFit/>
            </a:bodyPr>
            <a:lstStyle/>
            <a:p>
              <a:pPr algn="ctr"/>
              <a:r>
                <a:rPr lang="es-ES" sz="2100" b="1" dirty="0">
                  <a:latin typeface="+mj-lt"/>
                </a:rPr>
                <a:t>Todo empezó porque alguien se dio cuenta que él también podía ser como ellos, que estaban en una posición mejor que la de los demás. Pero para sorpresa de todos hubo alguien que se lo impidió, ubicándolo en el lugar que le corresponde.</a:t>
              </a:r>
            </a:p>
          </p:txBody>
        </p:sp>
      </p:grpSp>
    </p:spTree>
    <p:extLst>
      <p:ext uri="{BB962C8B-B14F-4D97-AF65-F5344CB8AC3E}">
        <p14:creationId xmlns:p14="http://schemas.microsoft.com/office/powerpoint/2010/main" val="114511118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n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286"/>
            <a:ext cx="9144000" cy="5138928"/>
          </a:xfrm>
          <a:prstGeom prst="rect">
            <a:avLst/>
          </a:prstGeom>
          <a:scene3d>
            <a:camera prst="orthographicFront"/>
            <a:lightRig rig="threePt" dir="t"/>
          </a:scene3d>
          <a:sp3d>
            <a:bevelT prst="riblet"/>
          </a:sp3d>
        </p:spPr>
      </p:pic>
      <p:grpSp>
        <p:nvGrpSpPr>
          <p:cNvPr id="7" name="Grupo 6"/>
          <p:cNvGrpSpPr/>
          <p:nvPr/>
        </p:nvGrpSpPr>
        <p:grpSpPr>
          <a:xfrm>
            <a:off x="5496804" y="265203"/>
            <a:ext cx="3380794" cy="4633201"/>
            <a:chOff x="5496804" y="265203"/>
            <a:chExt cx="3380794" cy="4633201"/>
          </a:xfrm>
        </p:grpSpPr>
        <p:pic>
          <p:nvPicPr>
            <p:cNvPr id="3" name="Imagen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4870600" y="891407"/>
              <a:ext cx="4633201" cy="3380794"/>
            </a:xfrm>
            <a:prstGeom prst="rect">
              <a:avLst/>
            </a:prstGeom>
          </p:spPr>
        </p:pic>
        <p:sp>
          <p:nvSpPr>
            <p:cNvPr id="4" name="Rectángulo 3"/>
            <p:cNvSpPr/>
            <p:nvPr/>
          </p:nvSpPr>
          <p:spPr>
            <a:xfrm>
              <a:off x="5731016" y="503005"/>
              <a:ext cx="2911986" cy="4156977"/>
            </a:xfrm>
            <a:prstGeom prst="rect">
              <a:avLst/>
            </a:prstGeom>
            <a:solidFill>
              <a:srgbClr val="FFCCCC"/>
            </a:solidFill>
            <a:ln>
              <a:solidFill>
                <a:schemeClr val="tx1"/>
              </a:solidFill>
            </a:ln>
            <a:effectLst>
              <a:innerShdw blurRad="1524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Rectángulo 4"/>
            <p:cNvSpPr/>
            <p:nvPr/>
          </p:nvSpPr>
          <p:spPr>
            <a:xfrm>
              <a:off x="5731016" y="586699"/>
              <a:ext cx="2873432" cy="3970318"/>
            </a:xfrm>
            <a:prstGeom prst="rect">
              <a:avLst/>
            </a:prstGeom>
          </p:spPr>
          <p:txBody>
            <a:bodyPr wrap="square">
              <a:spAutoFit/>
            </a:bodyPr>
            <a:lstStyle/>
            <a:p>
              <a:pPr algn="ctr"/>
              <a:r>
                <a:rPr lang="es-ES" sz="2100" b="1" dirty="0">
                  <a:latin typeface="+mj-lt"/>
                </a:rPr>
                <a:t>Recuerden que la liberación de los esclavos vino de esta manera, ya que hubo alguien que no estuvo de acuerdo, aunque no haya obtenido la libertad como se suponía y terminó muerto, pero inició la inconformidad en la comunidad negra.</a:t>
              </a:r>
            </a:p>
          </p:txBody>
        </p:sp>
      </p:grpSp>
    </p:spTree>
    <p:extLst>
      <p:ext uri="{BB962C8B-B14F-4D97-AF65-F5344CB8AC3E}">
        <p14:creationId xmlns:p14="http://schemas.microsoft.com/office/powerpoint/2010/main" val="168421461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01" y="0"/>
            <a:ext cx="9135197" cy="5143500"/>
          </a:xfrm>
          <a:prstGeom prst="rect">
            <a:avLst/>
          </a:prstGeom>
          <a:scene3d>
            <a:camera prst="orthographicFront"/>
            <a:lightRig rig="threePt" dir="t"/>
          </a:scene3d>
          <a:sp3d>
            <a:bevelT prst="riblet"/>
          </a:sp3d>
        </p:spPr>
      </p:pic>
      <p:grpSp>
        <p:nvGrpSpPr>
          <p:cNvPr id="6" name="Grupo 5"/>
          <p:cNvGrpSpPr/>
          <p:nvPr/>
        </p:nvGrpSpPr>
        <p:grpSpPr>
          <a:xfrm>
            <a:off x="5496804" y="265203"/>
            <a:ext cx="3380794" cy="4633201"/>
            <a:chOff x="5496804" y="265203"/>
            <a:chExt cx="3380794" cy="4633201"/>
          </a:xfrm>
        </p:grpSpPr>
        <p:pic>
          <p:nvPicPr>
            <p:cNvPr id="4" name="Imagen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4870600" y="891407"/>
              <a:ext cx="4633201" cy="3380794"/>
            </a:xfrm>
            <a:prstGeom prst="rect">
              <a:avLst/>
            </a:prstGeom>
          </p:spPr>
        </p:pic>
        <p:sp>
          <p:nvSpPr>
            <p:cNvPr id="5" name="Rectángulo 4"/>
            <p:cNvSpPr/>
            <p:nvPr/>
          </p:nvSpPr>
          <p:spPr>
            <a:xfrm>
              <a:off x="5731016" y="503005"/>
              <a:ext cx="2911986" cy="4156977"/>
            </a:xfrm>
            <a:prstGeom prst="rect">
              <a:avLst/>
            </a:prstGeom>
            <a:solidFill>
              <a:srgbClr val="99CCFF"/>
            </a:solidFill>
            <a:ln>
              <a:solidFill>
                <a:schemeClr val="tx1"/>
              </a:solidFill>
            </a:ln>
            <a:effectLst>
              <a:innerShdw blurRad="1524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Rectángulo 1"/>
            <p:cNvSpPr/>
            <p:nvPr/>
          </p:nvSpPr>
          <p:spPr>
            <a:xfrm>
              <a:off x="5731016" y="606752"/>
              <a:ext cx="2873432" cy="3970318"/>
            </a:xfrm>
            <a:prstGeom prst="rect">
              <a:avLst/>
            </a:prstGeom>
          </p:spPr>
          <p:txBody>
            <a:bodyPr wrap="square">
              <a:spAutoFit/>
            </a:bodyPr>
            <a:lstStyle/>
            <a:p>
              <a:pPr algn="ctr"/>
              <a:r>
                <a:rPr lang="es-ES" sz="2100" b="1" dirty="0">
                  <a:latin typeface="+mj-lt"/>
                </a:rPr>
                <a:t>Ahora, todo ha cambiado y no fue cuestión de unos pocos años, tomó más de un siglo desde que ese alguien dijo “Basta, no somos esclavos, somos hombres libres</a:t>
              </a:r>
              <a:r>
                <a:rPr lang="es-ES" sz="2100" b="1" dirty="0" smtClean="0">
                  <a:latin typeface="+mj-lt"/>
                </a:rPr>
                <a:t>”, </a:t>
              </a:r>
              <a:r>
                <a:rPr lang="es-ES" sz="2100" b="1" dirty="0">
                  <a:latin typeface="+mj-lt"/>
                </a:rPr>
                <a:t>como ya se sabe, no salió bien librado con esta </a:t>
              </a:r>
              <a:r>
                <a:rPr lang="es-ES" sz="2100" b="1" dirty="0" smtClean="0">
                  <a:latin typeface="+mj-lt"/>
                </a:rPr>
                <a:t>expresión, </a:t>
              </a:r>
              <a:r>
                <a:rPr lang="es-ES" sz="2100" b="1" dirty="0">
                  <a:latin typeface="+mj-lt"/>
                </a:rPr>
                <a:t>aunque haya dado el primer paso.</a:t>
              </a:r>
            </a:p>
          </p:txBody>
        </p:sp>
      </p:grpSp>
    </p:spTree>
    <p:extLst>
      <p:ext uri="{BB962C8B-B14F-4D97-AF65-F5344CB8AC3E}">
        <p14:creationId xmlns:p14="http://schemas.microsoft.com/office/powerpoint/2010/main" val="203815483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286"/>
            <a:ext cx="9144000" cy="5138928"/>
          </a:xfrm>
          <a:prstGeom prst="rect">
            <a:avLst/>
          </a:prstGeom>
          <a:scene3d>
            <a:camera prst="orthographicFront"/>
            <a:lightRig rig="threePt" dir="t"/>
          </a:scene3d>
          <a:sp3d>
            <a:bevelT prst="riblet"/>
          </a:sp3d>
        </p:spPr>
      </p:pic>
      <p:grpSp>
        <p:nvGrpSpPr>
          <p:cNvPr id="7" name="Grupo 6"/>
          <p:cNvGrpSpPr/>
          <p:nvPr/>
        </p:nvGrpSpPr>
        <p:grpSpPr>
          <a:xfrm>
            <a:off x="5580112" y="265203"/>
            <a:ext cx="3297486" cy="4633201"/>
            <a:chOff x="5580112" y="265203"/>
            <a:chExt cx="3297486" cy="4633201"/>
          </a:xfrm>
        </p:grpSpPr>
        <p:grpSp>
          <p:nvGrpSpPr>
            <p:cNvPr id="6" name="Grupo 5"/>
            <p:cNvGrpSpPr/>
            <p:nvPr/>
          </p:nvGrpSpPr>
          <p:grpSpPr>
            <a:xfrm>
              <a:off x="5580112" y="265203"/>
              <a:ext cx="3297486" cy="4633201"/>
              <a:chOff x="5496804" y="265203"/>
              <a:chExt cx="3380794" cy="4633201"/>
            </a:xfrm>
          </p:grpSpPr>
          <p:pic>
            <p:nvPicPr>
              <p:cNvPr id="3" name="Imagen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4870600" y="891407"/>
                <a:ext cx="4633201" cy="3380794"/>
              </a:xfrm>
              <a:prstGeom prst="rect">
                <a:avLst/>
              </a:prstGeom>
            </p:spPr>
          </p:pic>
          <p:sp>
            <p:nvSpPr>
              <p:cNvPr id="5" name="Rectángulo 4"/>
              <p:cNvSpPr/>
              <p:nvPr/>
            </p:nvSpPr>
            <p:spPr>
              <a:xfrm>
                <a:off x="5731016" y="503005"/>
                <a:ext cx="2911986" cy="4156977"/>
              </a:xfrm>
              <a:prstGeom prst="rect">
                <a:avLst/>
              </a:prstGeom>
              <a:solidFill>
                <a:schemeClr val="accent3">
                  <a:lumMod val="40000"/>
                  <a:lumOff val="60000"/>
                </a:schemeClr>
              </a:solidFill>
              <a:ln>
                <a:solidFill>
                  <a:schemeClr val="tx1"/>
                </a:solidFill>
              </a:ln>
              <a:effectLst>
                <a:innerShdw blurRad="1524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4" name="Rectángulo 3"/>
            <p:cNvSpPr/>
            <p:nvPr/>
          </p:nvSpPr>
          <p:spPr>
            <a:xfrm>
              <a:off x="5857753" y="513962"/>
              <a:ext cx="2730964" cy="4193456"/>
            </a:xfrm>
            <a:prstGeom prst="rect">
              <a:avLst/>
            </a:prstGeom>
          </p:spPr>
          <p:txBody>
            <a:bodyPr wrap="square">
              <a:spAutoFit/>
            </a:bodyPr>
            <a:lstStyle/>
            <a:p>
              <a:pPr algn="ctr"/>
              <a:r>
                <a:rPr lang="es-ES" sz="2050" b="1" dirty="0">
                  <a:latin typeface="+mj-lt"/>
                </a:rPr>
                <a:t>Ahora, la inconformidad viene de la mano con la ignorancia, ¿Por qué? Esto es porque nadie es sometido si es que sabe dónde se mete, incluso si llegara a </a:t>
              </a:r>
              <a:r>
                <a:rPr lang="es-ES" sz="2050" b="1" dirty="0" smtClean="0">
                  <a:latin typeface="+mj-lt"/>
                </a:rPr>
                <a:t>pasar, </a:t>
              </a:r>
              <a:r>
                <a:rPr lang="es-ES" sz="2050" b="1" dirty="0">
                  <a:latin typeface="+mj-lt"/>
                </a:rPr>
                <a:t>sabe cómo reaccionar o simplemente sale del entorno, busca otro lado donde estar bien.</a:t>
              </a:r>
            </a:p>
          </p:txBody>
        </p:sp>
      </p:grpSp>
    </p:spTree>
    <p:extLst>
      <p:ext uri="{BB962C8B-B14F-4D97-AF65-F5344CB8AC3E}">
        <p14:creationId xmlns:p14="http://schemas.microsoft.com/office/powerpoint/2010/main" val="126108689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n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286"/>
            <a:ext cx="9144000" cy="5138928"/>
          </a:xfrm>
          <a:prstGeom prst="rect">
            <a:avLst/>
          </a:prstGeom>
          <a:scene3d>
            <a:camera prst="orthographicFront"/>
            <a:lightRig rig="threePt" dir="t"/>
          </a:scene3d>
          <a:sp3d>
            <a:bevelT prst="riblet"/>
          </a:sp3d>
        </p:spPr>
      </p:pic>
      <p:grpSp>
        <p:nvGrpSpPr>
          <p:cNvPr id="7" name="Grupo 6"/>
          <p:cNvGrpSpPr/>
          <p:nvPr/>
        </p:nvGrpSpPr>
        <p:grpSpPr>
          <a:xfrm>
            <a:off x="5496804" y="265203"/>
            <a:ext cx="3380794" cy="4633201"/>
            <a:chOff x="5496804" y="265203"/>
            <a:chExt cx="3380794" cy="4633201"/>
          </a:xfrm>
        </p:grpSpPr>
        <p:pic>
          <p:nvPicPr>
            <p:cNvPr id="3" name="Imagen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4870600" y="891407"/>
              <a:ext cx="4633201" cy="3380794"/>
            </a:xfrm>
            <a:prstGeom prst="rect">
              <a:avLst/>
            </a:prstGeom>
          </p:spPr>
        </p:pic>
        <p:sp>
          <p:nvSpPr>
            <p:cNvPr id="4" name="Rectángulo 3"/>
            <p:cNvSpPr/>
            <p:nvPr/>
          </p:nvSpPr>
          <p:spPr>
            <a:xfrm>
              <a:off x="5731016" y="503005"/>
              <a:ext cx="2911986" cy="4156977"/>
            </a:xfrm>
            <a:prstGeom prst="rect">
              <a:avLst/>
            </a:prstGeom>
            <a:solidFill>
              <a:schemeClr val="bg1">
                <a:lumMod val="75000"/>
              </a:schemeClr>
            </a:solidFill>
            <a:ln>
              <a:solidFill>
                <a:schemeClr val="tx1"/>
              </a:solidFill>
            </a:ln>
            <a:effectLst>
              <a:innerShdw blurRad="1524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Rectángulo 4"/>
            <p:cNvSpPr/>
            <p:nvPr/>
          </p:nvSpPr>
          <p:spPr>
            <a:xfrm>
              <a:off x="5741407" y="513962"/>
              <a:ext cx="2873432" cy="4193456"/>
            </a:xfrm>
            <a:prstGeom prst="rect">
              <a:avLst/>
            </a:prstGeom>
          </p:spPr>
          <p:txBody>
            <a:bodyPr wrap="square">
              <a:spAutoFit/>
            </a:bodyPr>
            <a:lstStyle/>
            <a:p>
              <a:pPr algn="ctr"/>
              <a:r>
                <a:rPr lang="es-ES" sz="2050" b="1" dirty="0">
                  <a:latin typeface="+mj-lt"/>
                </a:rPr>
                <a:t>Esto nos dice que al sentirte aplastado por alguien y no </a:t>
              </a:r>
              <a:r>
                <a:rPr lang="es-ES" sz="2050" b="1" dirty="0" smtClean="0">
                  <a:latin typeface="+mj-lt"/>
                </a:rPr>
                <a:t>saber </a:t>
              </a:r>
              <a:r>
                <a:rPr lang="es-ES" sz="2050" b="1" dirty="0">
                  <a:latin typeface="+mj-lt"/>
                </a:rPr>
                <a:t>qué hacer, tu único medio de defenderte es dar a conocer tu inconformidad, ya que no sabes qué </a:t>
              </a:r>
              <a:r>
                <a:rPr lang="es-ES" sz="2050" b="1" dirty="0" smtClean="0">
                  <a:latin typeface="+mj-lt"/>
                </a:rPr>
                <a:t>hacer, </a:t>
              </a:r>
              <a:r>
                <a:rPr lang="es-ES" sz="2050" b="1" dirty="0">
                  <a:latin typeface="+mj-lt"/>
                </a:rPr>
                <a:t>te quejas. Lo peor de esto es que se centran en el problema, dan vueltas como </a:t>
              </a:r>
              <a:r>
                <a:rPr lang="es-ES" sz="2050" b="1" dirty="0" smtClean="0">
                  <a:latin typeface="+mj-lt"/>
                </a:rPr>
                <a:t>en una </a:t>
              </a:r>
              <a:r>
                <a:rPr lang="es-ES" sz="2050" b="1" dirty="0">
                  <a:latin typeface="+mj-lt"/>
                </a:rPr>
                <a:t>montaña rusa.</a:t>
              </a:r>
            </a:p>
          </p:txBody>
        </p:sp>
      </p:grpSp>
    </p:spTree>
    <p:extLst>
      <p:ext uri="{BB962C8B-B14F-4D97-AF65-F5344CB8AC3E}">
        <p14:creationId xmlns:p14="http://schemas.microsoft.com/office/powerpoint/2010/main" val="247925798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n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286"/>
            <a:ext cx="9144000" cy="5138928"/>
          </a:xfrm>
          <a:prstGeom prst="rect">
            <a:avLst/>
          </a:prstGeom>
          <a:scene3d>
            <a:camera prst="orthographicFront"/>
            <a:lightRig rig="threePt" dir="t"/>
          </a:scene3d>
          <a:sp3d>
            <a:bevelT prst="riblet"/>
          </a:sp3d>
        </p:spPr>
      </p:pic>
      <p:grpSp>
        <p:nvGrpSpPr>
          <p:cNvPr id="8" name="Grupo 7"/>
          <p:cNvGrpSpPr/>
          <p:nvPr/>
        </p:nvGrpSpPr>
        <p:grpSpPr>
          <a:xfrm>
            <a:off x="5580112" y="265203"/>
            <a:ext cx="3297486" cy="4633201"/>
            <a:chOff x="5580112" y="265203"/>
            <a:chExt cx="3297486" cy="4633201"/>
          </a:xfrm>
        </p:grpSpPr>
        <p:grpSp>
          <p:nvGrpSpPr>
            <p:cNvPr id="6" name="Grupo 5"/>
            <p:cNvGrpSpPr/>
            <p:nvPr/>
          </p:nvGrpSpPr>
          <p:grpSpPr>
            <a:xfrm>
              <a:off x="5580112" y="265203"/>
              <a:ext cx="3297486" cy="4633201"/>
              <a:chOff x="5496804" y="265203"/>
              <a:chExt cx="3380794" cy="4633201"/>
            </a:xfrm>
          </p:grpSpPr>
          <p:pic>
            <p:nvPicPr>
              <p:cNvPr id="3" name="Imagen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4870600" y="891407"/>
                <a:ext cx="4633201" cy="3380794"/>
              </a:xfrm>
              <a:prstGeom prst="rect">
                <a:avLst/>
              </a:prstGeom>
            </p:spPr>
          </p:pic>
          <p:sp>
            <p:nvSpPr>
              <p:cNvPr id="4" name="Rectángulo 3"/>
              <p:cNvSpPr/>
              <p:nvPr/>
            </p:nvSpPr>
            <p:spPr>
              <a:xfrm>
                <a:off x="5731016" y="503005"/>
                <a:ext cx="2911986" cy="4156977"/>
              </a:xfrm>
              <a:prstGeom prst="rect">
                <a:avLst/>
              </a:prstGeom>
              <a:solidFill>
                <a:schemeClr val="bg1">
                  <a:lumMod val="85000"/>
                </a:schemeClr>
              </a:solidFill>
              <a:ln>
                <a:solidFill>
                  <a:schemeClr val="tx1"/>
                </a:solidFill>
              </a:ln>
              <a:effectLst>
                <a:innerShdw blurRad="1524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5" name="Rectángulo 4"/>
            <p:cNvSpPr/>
            <p:nvPr/>
          </p:nvSpPr>
          <p:spPr>
            <a:xfrm>
              <a:off x="5857753" y="513962"/>
              <a:ext cx="2736304" cy="4193456"/>
            </a:xfrm>
            <a:prstGeom prst="rect">
              <a:avLst/>
            </a:prstGeom>
          </p:spPr>
          <p:txBody>
            <a:bodyPr wrap="square">
              <a:spAutoFit/>
            </a:bodyPr>
            <a:lstStyle/>
            <a:p>
              <a:pPr algn="ctr"/>
              <a:r>
                <a:rPr lang="es-ES" sz="2050" b="1" dirty="0">
                  <a:latin typeface="+mj-lt"/>
                </a:rPr>
                <a:t>En la montaña </a:t>
              </a:r>
              <a:r>
                <a:rPr lang="es-ES" sz="2050" b="1" dirty="0" smtClean="0">
                  <a:latin typeface="+mj-lt"/>
                </a:rPr>
                <a:t>rusa </a:t>
              </a:r>
              <a:r>
                <a:rPr lang="es-ES" sz="2050" b="1" dirty="0">
                  <a:latin typeface="+mj-lt"/>
                </a:rPr>
                <a:t>el que se sube y le </a:t>
              </a:r>
              <a:r>
                <a:rPr lang="es-ES" sz="2050" b="1" dirty="0" smtClean="0">
                  <a:latin typeface="+mj-lt"/>
                </a:rPr>
                <a:t>gusta, </a:t>
              </a:r>
              <a:r>
                <a:rPr lang="es-ES" sz="2050" b="1" dirty="0">
                  <a:latin typeface="+mj-lt"/>
                </a:rPr>
                <a:t>lo hará siempre, ya que se siente bien disfrutando que lo </a:t>
              </a:r>
              <a:r>
                <a:rPr lang="es-ES" sz="2050" b="1" dirty="0" smtClean="0">
                  <a:latin typeface="+mj-lt"/>
                </a:rPr>
                <a:t>martiricen </a:t>
              </a:r>
              <a:r>
                <a:rPr lang="es-ES" sz="2050" b="1" dirty="0">
                  <a:latin typeface="+mj-lt"/>
                </a:rPr>
                <a:t>emocionalmente. Las personas que tienen inconformidad hacen lo mismo, sabiendo que no están </a:t>
              </a:r>
              <a:r>
                <a:rPr lang="es-ES" sz="2050" b="1" dirty="0" smtClean="0">
                  <a:latin typeface="+mj-lt"/>
                </a:rPr>
                <a:t>bien, </a:t>
              </a:r>
              <a:r>
                <a:rPr lang="es-ES" sz="2050" b="1" dirty="0">
                  <a:latin typeface="+mj-lt"/>
                </a:rPr>
                <a:t>siguen ahí y se quejarán cuantas veces quieran.</a:t>
              </a:r>
            </a:p>
          </p:txBody>
        </p:sp>
      </p:grpSp>
    </p:spTree>
    <p:extLst>
      <p:ext uri="{BB962C8B-B14F-4D97-AF65-F5344CB8AC3E}">
        <p14:creationId xmlns:p14="http://schemas.microsoft.com/office/powerpoint/2010/main" val="80900729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286"/>
            <a:ext cx="9144000" cy="5138928"/>
          </a:xfrm>
          <a:prstGeom prst="rect">
            <a:avLst/>
          </a:prstGeom>
          <a:scene3d>
            <a:camera prst="orthographicFront"/>
            <a:lightRig rig="threePt" dir="t"/>
          </a:scene3d>
          <a:sp3d>
            <a:bevelT prst="riblet"/>
          </a:sp3d>
        </p:spPr>
      </p:pic>
      <p:grpSp>
        <p:nvGrpSpPr>
          <p:cNvPr id="6" name="Grupo 5"/>
          <p:cNvGrpSpPr/>
          <p:nvPr/>
        </p:nvGrpSpPr>
        <p:grpSpPr>
          <a:xfrm>
            <a:off x="5496804" y="265203"/>
            <a:ext cx="3380794" cy="4633201"/>
            <a:chOff x="5496804" y="265203"/>
            <a:chExt cx="3380794" cy="4633201"/>
          </a:xfrm>
        </p:grpSpPr>
        <p:pic>
          <p:nvPicPr>
            <p:cNvPr id="4" name="Imagen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4870600" y="891407"/>
              <a:ext cx="4633201" cy="3380794"/>
            </a:xfrm>
            <a:prstGeom prst="rect">
              <a:avLst/>
            </a:prstGeom>
          </p:spPr>
        </p:pic>
        <p:sp>
          <p:nvSpPr>
            <p:cNvPr id="5" name="Rectángulo 4"/>
            <p:cNvSpPr/>
            <p:nvPr/>
          </p:nvSpPr>
          <p:spPr>
            <a:xfrm>
              <a:off x="5731016" y="503005"/>
              <a:ext cx="2911986" cy="4156977"/>
            </a:xfrm>
            <a:prstGeom prst="rect">
              <a:avLst/>
            </a:prstGeom>
            <a:solidFill>
              <a:srgbClr val="DEDEDE"/>
            </a:solidFill>
            <a:ln>
              <a:solidFill>
                <a:schemeClr val="tx1"/>
              </a:solidFill>
            </a:ln>
            <a:effectLst>
              <a:innerShdw blurRad="1524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Rectángulo 1"/>
            <p:cNvSpPr/>
            <p:nvPr/>
          </p:nvSpPr>
          <p:spPr>
            <a:xfrm>
              <a:off x="5785745" y="545135"/>
              <a:ext cx="2808312" cy="4093428"/>
            </a:xfrm>
            <a:prstGeom prst="rect">
              <a:avLst/>
            </a:prstGeom>
          </p:spPr>
          <p:txBody>
            <a:bodyPr wrap="square">
              <a:spAutoFit/>
            </a:bodyPr>
            <a:lstStyle/>
            <a:p>
              <a:pPr algn="ctr"/>
              <a:r>
                <a:rPr lang="es-ES" sz="2000" b="1" dirty="0">
                  <a:latin typeface="+mj-lt"/>
                </a:rPr>
                <a:t>Por esto es que la gente es inconforme, son cómodos porque no buscan la salida en espera que alguien se las dé. He conocido a mucha gente y es posible que usted también conozca alguien así, se quejan de todo y nunca dan la </a:t>
              </a:r>
              <a:r>
                <a:rPr lang="es-ES" sz="2000" b="1" dirty="0" smtClean="0">
                  <a:latin typeface="+mj-lt"/>
                </a:rPr>
                <a:t>solución, </a:t>
              </a:r>
              <a:r>
                <a:rPr lang="es-ES" sz="2000" b="1" dirty="0">
                  <a:latin typeface="+mj-lt"/>
                </a:rPr>
                <a:t>ni siquiera hacen el intento.</a:t>
              </a:r>
            </a:p>
          </p:txBody>
        </p:sp>
      </p:grpSp>
    </p:spTree>
    <p:extLst>
      <p:ext uri="{BB962C8B-B14F-4D97-AF65-F5344CB8AC3E}">
        <p14:creationId xmlns:p14="http://schemas.microsoft.com/office/powerpoint/2010/main" val="340337675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334"/>
            <a:ext cx="9144000" cy="5132832"/>
          </a:xfrm>
          <a:prstGeom prst="rect">
            <a:avLst/>
          </a:prstGeom>
          <a:scene3d>
            <a:camera prst="orthographicFront"/>
            <a:lightRig rig="threePt" dir="t"/>
          </a:scene3d>
          <a:sp3d>
            <a:bevelT prst="riblet"/>
          </a:sp3d>
        </p:spPr>
      </p:pic>
      <p:grpSp>
        <p:nvGrpSpPr>
          <p:cNvPr id="5" name="Grupo 4"/>
          <p:cNvGrpSpPr/>
          <p:nvPr/>
        </p:nvGrpSpPr>
        <p:grpSpPr>
          <a:xfrm>
            <a:off x="5487323" y="265203"/>
            <a:ext cx="3390275" cy="4635492"/>
            <a:chOff x="5487323" y="265203"/>
            <a:chExt cx="3390275" cy="4635492"/>
          </a:xfrm>
        </p:grpSpPr>
        <p:pic>
          <p:nvPicPr>
            <p:cNvPr id="3" name="Imagen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4870600" y="891407"/>
              <a:ext cx="4633201" cy="3380794"/>
            </a:xfrm>
            <a:prstGeom prst="rect">
              <a:avLst/>
            </a:prstGeom>
          </p:spPr>
        </p:pic>
        <p:sp>
          <p:nvSpPr>
            <p:cNvPr id="4" name="Rectángulo 3"/>
            <p:cNvSpPr/>
            <p:nvPr/>
          </p:nvSpPr>
          <p:spPr>
            <a:xfrm>
              <a:off x="5731016" y="503005"/>
              <a:ext cx="2911986" cy="4156977"/>
            </a:xfrm>
            <a:prstGeom prst="rect">
              <a:avLst/>
            </a:prstGeom>
            <a:solidFill>
              <a:schemeClr val="accent3">
                <a:lumMod val="40000"/>
                <a:lumOff val="60000"/>
              </a:schemeClr>
            </a:solidFill>
            <a:ln>
              <a:solidFill>
                <a:schemeClr val="tx1"/>
              </a:solidFill>
            </a:ln>
            <a:effectLst>
              <a:innerShdw blurRad="1524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Imagen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4861119" y="893698"/>
              <a:ext cx="4633201" cy="3380794"/>
            </a:xfrm>
            <a:prstGeom prst="rect">
              <a:avLst/>
            </a:prstGeom>
          </p:spPr>
        </p:pic>
        <p:sp>
          <p:nvSpPr>
            <p:cNvPr id="7" name="Rectángulo 6"/>
            <p:cNvSpPr/>
            <p:nvPr/>
          </p:nvSpPr>
          <p:spPr>
            <a:xfrm>
              <a:off x="5721535" y="505296"/>
              <a:ext cx="2911986" cy="4156977"/>
            </a:xfrm>
            <a:prstGeom prst="rect">
              <a:avLst/>
            </a:prstGeom>
            <a:solidFill>
              <a:schemeClr val="accent3">
                <a:lumMod val="60000"/>
                <a:lumOff val="40000"/>
              </a:schemeClr>
            </a:solidFill>
            <a:ln>
              <a:solidFill>
                <a:schemeClr val="tx1"/>
              </a:solidFill>
            </a:ln>
            <a:effectLst>
              <a:innerShdw blurRad="1524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CuadroTexto 7"/>
            <p:cNvSpPr txBox="1"/>
            <p:nvPr/>
          </p:nvSpPr>
          <p:spPr>
            <a:xfrm>
              <a:off x="6009799" y="1154559"/>
              <a:ext cx="2344809" cy="2677656"/>
            </a:xfrm>
            <a:prstGeom prst="rect">
              <a:avLst/>
            </a:prstGeom>
            <a:noFill/>
          </p:spPr>
          <p:txBody>
            <a:bodyPr wrap="none" rtlCol="0">
              <a:spAutoFit/>
            </a:bodyPr>
            <a:lstStyle/>
            <a:p>
              <a:pPr algn="ctr"/>
              <a:r>
                <a:rPr lang="es-ES" sz="1400" b="1" dirty="0" smtClean="0">
                  <a:latin typeface="+mj-lt"/>
                </a:rPr>
                <a:t>Texto:</a:t>
              </a:r>
            </a:p>
            <a:p>
              <a:pPr algn="ctr"/>
              <a:r>
                <a:rPr lang="es-ES" sz="1400" b="1" i="1" dirty="0" smtClean="0">
                  <a:latin typeface="+mj-lt"/>
                </a:rPr>
                <a:t>Autor desconocido</a:t>
              </a:r>
            </a:p>
            <a:p>
              <a:pPr algn="ctr"/>
              <a:endParaRPr lang="es-ES" sz="1400" b="1" dirty="0" smtClean="0">
                <a:latin typeface="+mj-lt"/>
              </a:endParaRPr>
            </a:p>
            <a:p>
              <a:pPr algn="ctr"/>
              <a:endParaRPr lang="es-ES" sz="1400" b="1" dirty="0">
                <a:latin typeface="+mj-lt"/>
              </a:endParaRPr>
            </a:p>
            <a:p>
              <a:pPr algn="ctr"/>
              <a:endParaRPr lang="es-ES" sz="1400" b="1" dirty="0" smtClean="0">
                <a:latin typeface="+mj-lt"/>
              </a:endParaRPr>
            </a:p>
            <a:p>
              <a:pPr algn="ctr"/>
              <a:r>
                <a:rPr lang="es-ES" sz="1400" b="1" dirty="0" smtClean="0">
                  <a:latin typeface="+mj-lt"/>
                </a:rPr>
                <a:t>Música:</a:t>
              </a:r>
            </a:p>
            <a:p>
              <a:pPr algn="ctr"/>
              <a:r>
                <a:rPr lang="es-ES" sz="1400" b="1" dirty="0" err="1">
                  <a:latin typeface="+mj-lt"/>
                </a:rPr>
                <a:t>Monsoon's</a:t>
              </a:r>
              <a:r>
                <a:rPr lang="es-ES" sz="1400" b="1" dirty="0">
                  <a:latin typeface="+mj-lt"/>
                </a:rPr>
                <a:t> </a:t>
              </a:r>
              <a:r>
                <a:rPr lang="es-ES" sz="1400" b="1" dirty="0" smtClean="0">
                  <a:latin typeface="+mj-lt"/>
                </a:rPr>
                <a:t>Dance - </a:t>
              </a:r>
              <a:r>
                <a:rPr lang="es-ES" sz="1400" b="1" i="1" dirty="0" err="1" smtClean="0">
                  <a:latin typeface="+mj-lt"/>
                </a:rPr>
                <a:t>Karunesh</a:t>
              </a:r>
              <a:endParaRPr lang="es-ES" sz="1400" b="1" i="1" dirty="0">
                <a:latin typeface="+mj-lt"/>
              </a:endParaRPr>
            </a:p>
            <a:p>
              <a:pPr algn="ctr"/>
              <a:endParaRPr lang="es-ES" sz="1400" b="1" dirty="0" smtClean="0">
                <a:latin typeface="+mj-lt"/>
              </a:endParaRPr>
            </a:p>
            <a:p>
              <a:pPr algn="ctr"/>
              <a:endParaRPr lang="es-ES" sz="1400" b="1" dirty="0" smtClean="0">
                <a:latin typeface="+mj-lt"/>
              </a:endParaRPr>
            </a:p>
            <a:p>
              <a:pPr algn="ctr"/>
              <a:r>
                <a:rPr lang="es-ES" sz="1400" b="1" dirty="0" smtClean="0">
                  <a:latin typeface="+mj-lt"/>
                </a:rPr>
                <a:t>Realización general:</a:t>
              </a:r>
            </a:p>
            <a:p>
              <a:pPr algn="ctr"/>
              <a:r>
                <a:rPr lang="es-ES" sz="1400" b="1" i="1" dirty="0" smtClean="0">
                  <a:latin typeface="+mj-lt"/>
                </a:rPr>
                <a:t>Rodrigo Valencia Cardona</a:t>
              </a:r>
            </a:p>
            <a:p>
              <a:pPr algn="ctr"/>
              <a:r>
                <a:rPr lang="es-ES" sz="1400" b="1" dirty="0" smtClean="0">
                  <a:latin typeface="+mj-lt"/>
                </a:rPr>
                <a:t>Medellín-Colombia</a:t>
              </a:r>
              <a:endParaRPr lang="es-ES" sz="1400" b="1" dirty="0">
                <a:latin typeface="+mj-lt"/>
              </a:endParaRPr>
            </a:p>
          </p:txBody>
        </p:sp>
      </p:grpSp>
    </p:spTree>
    <p:extLst>
      <p:ext uri="{BB962C8B-B14F-4D97-AF65-F5344CB8AC3E}">
        <p14:creationId xmlns:p14="http://schemas.microsoft.com/office/powerpoint/2010/main" val="391824194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fltVal val="0"/>
                                          </p:val>
                                        </p:tav>
                                        <p:tav tm="100000">
                                          <p:val>
                                            <p:strVal val="#ppt_w"/>
                                          </p:val>
                                        </p:tav>
                                      </p:tavLst>
                                    </p:anim>
                                    <p:anim calcmode="lin" valueType="num">
                                      <p:cBhvr>
                                        <p:cTn id="8" dur="3000" fill="hold"/>
                                        <p:tgtEl>
                                          <p:spTgt spid="5"/>
                                        </p:tgtEl>
                                        <p:attrNameLst>
                                          <p:attrName>ppt_h</p:attrName>
                                        </p:attrNameLst>
                                      </p:cBhvr>
                                      <p:tavLst>
                                        <p:tav tm="0">
                                          <p:val>
                                            <p:fltVal val="0"/>
                                          </p:val>
                                        </p:tav>
                                        <p:tav tm="100000">
                                          <p:val>
                                            <p:strVal val="#ppt_h"/>
                                          </p:val>
                                        </p:tav>
                                      </p:tavLst>
                                    </p:anim>
                                    <p:animEffect transition="in" filter="fade">
                                      <p:cBhvr>
                                        <p:cTn id="9"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685800" fontAlgn="base">
              <a:spcBef>
                <a:spcPct val="0"/>
              </a:spcBef>
              <a:spcAft>
                <a:spcPct val="0"/>
              </a:spcAft>
            </a:pPr>
            <a:endParaRPr lang="es-ES" sz="1350">
              <a:solidFill>
                <a:srgbClr val="000000"/>
              </a:solidFill>
              <a:latin typeface="Arial" panose="020B0604020202020204" pitchFamily="34" charset="0"/>
              <a:cs typeface="Arial" panose="020B0604020202020204" pitchFamily="34" charset="0"/>
            </a:endParaRPr>
          </a:p>
        </p:txBody>
      </p:sp>
      <p:sp>
        <p:nvSpPr>
          <p:cNvPr id="4101" name="Rectangle 5"/>
          <p:cNvSpPr>
            <a:spLocks noChangeArrowheads="1"/>
          </p:cNvSpPr>
          <p:nvPr/>
        </p:nvSpPr>
        <p:spPr bwMode="auto">
          <a:xfrm>
            <a:off x="0" y="1371600"/>
            <a:ext cx="9144000" cy="37719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defTabSz="685800" fontAlgn="base">
              <a:spcBef>
                <a:spcPct val="0"/>
              </a:spcBef>
              <a:spcAft>
                <a:spcPct val="0"/>
              </a:spcAft>
            </a:pPr>
            <a:endParaRPr lang="es-ES" altLang="es-ES" sz="1350">
              <a:solidFill>
                <a:srgbClr val="000000"/>
              </a:solidFill>
              <a:latin typeface="Arial" panose="020B0604020202020204" pitchFamily="34" charset="0"/>
              <a:cs typeface="Arial" panose="020B0604020202020204" pitchFamily="34" charset="0"/>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171575"/>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428750"/>
            <a:ext cx="9144000" cy="18004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defTabSz="685800" fontAlgn="base">
              <a:spcBef>
                <a:spcPct val="50000"/>
              </a:spcBef>
              <a:spcAft>
                <a:spcPct val="0"/>
              </a:spcAft>
            </a:pPr>
            <a:r>
              <a:rPr lang="es-ES" altLang="es-ES" sz="4500" b="1">
                <a:solidFill>
                  <a:srgbClr val="000000"/>
                </a:solidFill>
                <a:latin typeface="Kristen ITC" panose="03050502040202030202" pitchFamily="66" charset="0"/>
                <a:cs typeface="Arial" panose="020B0604020202020204" pitchFamily="34" charset="0"/>
              </a:rPr>
              <a:t>¿Te ha gustado?</a:t>
            </a:r>
            <a:r>
              <a:rPr lang="es-ES" altLang="es-ES" sz="3600">
                <a:solidFill>
                  <a:srgbClr val="000000"/>
                </a:solidFill>
                <a:latin typeface="Kristen ITC" panose="03050502040202030202" pitchFamily="66" charset="0"/>
                <a:cs typeface="Arial" panose="020B0604020202020204" pitchFamily="34" charset="0"/>
              </a:rPr>
              <a:t> </a:t>
            </a:r>
            <a:br>
              <a:rPr lang="es-ES" altLang="es-ES" sz="3600">
                <a:solidFill>
                  <a:srgbClr val="000000"/>
                </a:solidFill>
                <a:latin typeface="Kristen ITC" panose="03050502040202030202" pitchFamily="66" charset="0"/>
                <a:cs typeface="Arial" panose="020B0604020202020204" pitchFamily="34" charset="0"/>
              </a:rPr>
            </a:br>
            <a:r>
              <a:rPr lang="es-ES" altLang="es-ES" sz="3300">
                <a:solidFill>
                  <a:srgbClr val="000000"/>
                </a:solidFill>
                <a:latin typeface="Kristen ITC" panose="03050502040202030202" pitchFamily="66" charset="0"/>
                <a:cs typeface="Arial" panose="020B0604020202020204" pitchFamily="34" charset="0"/>
              </a:rPr>
              <a:t>Puedes ver más entrando </a:t>
            </a:r>
            <a:br>
              <a:rPr lang="es-ES" altLang="es-ES" sz="3300">
                <a:solidFill>
                  <a:srgbClr val="000000"/>
                </a:solidFill>
                <a:latin typeface="Kristen ITC" panose="03050502040202030202" pitchFamily="66" charset="0"/>
                <a:cs typeface="Arial" panose="020B0604020202020204" pitchFamily="34" charset="0"/>
              </a:rPr>
            </a:br>
            <a:r>
              <a:rPr lang="es-ES" altLang="es-ES" sz="3300" b="1">
                <a:solidFill>
                  <a:srgbClr val="40F903"/>
                </a:solidFill>
                <a:latin typeface="Kristen ITC" panose="03050502040202030202" pitchFamily="66" charset="0"/>
                <a:cs typeface="Arial" panose="020B0604020202020204" pitchFamily="34" charset="0"/>
                <a:hlinkClick r:id="rId2"/>
              </a:rPr>
              <a:t>Aquí</a:t>
            </a:r>
            <a:endParaRPr lang="es-ES" altLang="es-ES" sz="3300" b="1">
              <a:solidFill>
                <a:srgbClr val="40F903"/>
              </a:solidFill>
              <a:latin typeface="Kristen ITC" panose="03050502040202030202" pitchFamily="66" charset="0"/>
              <a:cs typeface="Arial" panose="020B0604020202020204" pitchFamily="34" charset="0"/>
            </a:endParaRPr>
          </a:p>
        </p:txBody>
      </p:sp>
      <p:sp>
        <p:nvSpPr>
          <p:cNvPr id="4107" name="Text Box 11"/>
          <p:cNvSpPr txBox="1">
            <a:spLocks noChangeArrowheads="1"/>
          </p:cNvSpPr>
          <p:nvPr/>
        </p:nvSpPr>
        <p:spPr bwMode="auto">
          <a:xfrm>
            <a:off x="1143000" y="3543300"/>
            <a:ext cx="2667000" cy="144270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defTabSz="685800" fontAlgn="base">
              <a:spcBef>
                <a:spcPct val="50000"/>
              </a:spcBef>
              <a:spcAft>
                <a:spcPct val="0"/>
              </a:spcAft>
            </a:pPr>
            <a:r>
              <a:rPr lang="es-ES_tradnl" altLang="es-ES" sz="1350"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sz="1350" b="1">
                <a:solidFill>
                  <a:srgbClr val="0066FF"/>
                </a:solidFill>
                <a:latin typeface="Arial" panose="020B0604020202020204" pitchFamily="34" charset="0"/>
                <a:cs typeface="Arial" panose="020B0604020202020204" pitchFamily="34" charset="0"/>
              </a:rPr>
              <a:t> </a:t>
            </a:r>
          </a:p>
          <a:p>
            <a:pPr defTabSz="685800" fontAlgn="base">
              <a:spcBef>
                <a:spcPct val="50000"/>
              </a:spcBef>
              <a:spcAft>
                <a:spcPct val="0"/>
              </a:spcAft>
            </a:pPr>
            <a:endParaRPr lang="es-ES" altLang="es-ES" sz="1350" b="1">
              <a:solidFill>
                <a:srgbClr val="0066FF"/>
              </a:solidFill>
              <a:latin typeface="Arial" panose="020B0604020202020204" pitchFamily="34" charset="0"/>
              <a:cs typeface="Arial" panose="020B0604020202020204" pitchFamily="34" charset="0"/>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3143250"/>
            <a:ext cx="2362200" cy="177165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3657600"/>
            <a:ext cx="1219200" cy="74295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2288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262890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30289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3429000"/>
            <a:ext cx="533400" cy="400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85541578"/>
      </p:ext>
    </p:extLst>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28752</TotalTime>
  <Words>649</Words>
  <Application>Microsoft Office PowerPoint</Application>
  <PresentationFormat>Presentación en pantalla (16:9)</PresentationFormat>
  <Paragraphs>26</Paragraphs>
  <Slides>15</Slides>
  <Notes>0</Notes>
  <HiddenSlides>0</HiddenSlides>
  <MMClips>1</MMClips>
  <ScaleCrop>false</ScaleCrop>
  <HeadingPairs>
    <vt:vector size="6" baseType="variant">
      <vt:variant>
        <vt:lpstr>Fuentes usadas</vt:lpstr>
      </vt:variant>
      <vt:variant>
        <vt:i4>3</vt:i4>
      </vt:variant>
      <vt:variant>
        <vt:lpstr>Tema</vt:lpstr>
      </vt:variant>
      <vt:variant>
        <vt:i4>2</vt:i4>
      </vt:variant>
      <vt:variant>
        <vt:lpstr>Títulos de diapositiva</vt:lpstr>
      </vt:variant>
      <vt:variant>
        <vt:i4>15</vt:i4>
      </vt:variant>
    </vt:vector>
  </HeadingPairs>
  <TitlesOfParts>
    <vt:vector size="20" baseType="lpstr">
      <vt:lpstr>Arial</vt:lpstr>
      <vt:lpstr>Calibri</vt:lpstr>
      <vt:lpstr>Kristen ITC</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Windows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Microsoft</dc:creator>
  <cp:lastModifiedBy>C@B</cp:lastModifiedBy>
  <cp:revision>2485</cp:revision>
  <dcterms:created xsi:type="dcterms:W3CDTF">2012-12-20T15:47:10Z</dcterms:created>
  <dcterms:modified xsi:type="dcterms:W3CDTF">2017-02-28T17:42:01Z</dcterms:modified>
</cp:coreProperties>
</file>