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0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IbaH365Yc7AgWznusYghw==" hashData="oQaGBwSKYIbq1yunVVo87SR/Vh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77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298767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42438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951512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57437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25373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49385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972403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4324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85976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22816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736687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84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9529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4589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8949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8249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62194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747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10044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87747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3132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99782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119571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098370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4442376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780197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302448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513614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442632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5685075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841266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823974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0622719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3/28/2015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8994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chemeClr val="tx1"/>
            </a:gs>
            <a:gs pos="10000">
              <a:schemeClr val="bg1">
                <a:lumMod val="70000"/>
                <a:lumOff val="30000"/>
              </a:schemeClr>
            </a:gs>
            <a:gs pos="15000">
              <a:srgbClr val="009900"/>
            </a:gs>
            <a:gs pos="7000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28/03/2015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4167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2.png"/><Relationship Id="rId10" Type="http://schemas.openxmlformats.org/officeDocument/2006/relationships/image" Target="../media/image2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462285" y="561454"/>
            <a:ext cx="42194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Por la vida</a:t>
            </a: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/>
                <a:ea typeface="Times New Roman"/>
              </a:rPr>
              <a:t> </a:t>
            </a:r>
            <a:endParaRPr lang="es-MX" sz="5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mic Sans MS"/>
              <a:ea typeface="Times New Roman"/>
            </a:endParaRPr>
          </a:p>
        </p:txBody>
      </p:sp>
      <p:pic>
        <p:nvPicPr>
          <p:cNvPr id="5122" name="Picture 2" descr="E:\Frases Facebook\1005251_579705952073775_17055323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998" y="1687422"/>
            <a:ext cx="6816378" cy="454989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463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">
        <p14:ripple/>
        <p:sndAc>
          <p:stSnd>
            <p:snd r:embed="rId2" name="Ema - SicilianRomance 1 .wav"/>
          </p:stSnd>
        </p:sndAc>
      </p:transition>
    </mc:Choice>
    <mc:Fallback xmlns="">
      <p:transition spd="slow" advTm="3000">
        <p:fade/>
        <p:sndAc>
          <p:stSnd>
            <p:snd r:embed="rId4" name="Ema - SicilianRomance 1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2008" y="1093093"/>
            <a:ext cx="4355976" cy="1615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AR" sz="105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"</a:t>
            </a:r>
            <a:r>
              <a:rPr lang="es-AR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El problema de Latinoamérica es que “quienes” eligen a los gobernantes,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AR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no son las personas que leen los periódicos, </a:t>
            </a:r>
            <a:r>
              <a:rPr lang="es-ES_tradnl" sz="1100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/>
            </a:r>
            <a:br>
              <a:rPr lang="es-ES_tradnl" sz="1100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</a:br>
            <a:r>
              <a:rPr lang="es-AR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sino los que se limpian el </a:t>
            </a:r>
            <a:r>
              <a:rPr lang="es-AR" dirty="0" smtClean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trasero </a:t>
            </a:r>
            <a:r>
              <a:rPr lang="es-AR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con ellos".</a:t>
            </a:r>
            <a:r>
              <a:rPr lang="es-AR" sz="11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/>
            </a:r>
            <a:br>
              <a:rPr lang="es-AR" sz="11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</a:br>
            <a:r>
              <a:rPr lang="es-AR" sz="11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 </a:t>
            </a:r>
            <a:br>
              <a:rPr lang="es-AR" sz="11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</a:br>
            <a:r>
              <a:rPr lang="es-ES_tradnl" sz="16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Autor</a:t>
            </a:r>
            <a:r>
              <a:rPr lang="es-AR" sz="16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 anónimo</a:t>
            </a:r>
            <a:r>
              <a:rPr lang="es-ES_tradnl" sz="1600" dirty="0">
                <a:solidFill>
                  <a:srgbClr val="00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</a:rPr>
              <a:t> y, por cierto inteligente...</a:t>
            </a:r>
            <a:endParaRPr lang="es-MX" sz="110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87999" y="4581128"/>
            <a:ext cx="42324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Nadie ofrece tanto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como el que no va a cumplir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Quevedo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4" name="Picture 3" descr="E:\Comprimir\ImageProxy (6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32656"/>
            <a:ext cx="4606132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E:\Comprimir\ImageProxy (8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01009"/>
            <a:ext cx="5112568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953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4249395"/>
            <a:ext cx="3359454" cy="1915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CUANDO UN NIÑO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NO SABE LO QUE QUIERE...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ESTÁ APRENDIENDO.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MX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PERO CUANDO UN ADULTO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NO SABE LO QUE QUIERE...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  <a:ea typeface="Calibri"/>
                <a:cs typeface="Times New Roman"/>
              </a:rPr>
              <a:t>ESTÁ PERDIENDO.</a:t>
            </a:r>
            <a:endParaRPr lang="es-MX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753288" y="548680"/>
            <a:ext cx="33781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Calibri"/>
                <a:cs typeface="Times New Roman"/>
              </a:rPr>
              <a:t>"Honor, Valor, Lealtad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Calibri"/>
                <a:cs typeface="Times New Roman"/>
              </a:rPr>
              <a:t>hay gente que a pesar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Calibri"/>
                <a:cs typeface="Times New Roman"/>
              </a:rPr>
              <a:t>de que les enseñaron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Calibri"/>
                <a:cs typeface="Times New Roman"/>
              </a:rPr>
              <a:t>estas tres sencillas palabras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Calibri"/>
                <a:cs typeface="Times New Roman"/>
              </a:rPr>
              <a:t>no tienen ni idea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Calibri"/>
                <a:cs typeface="Times New Roman"/>
              </a:rPr>
              <a:t>de lo que significan…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ea typeface="Calibri"/>
                <a:cs typeface="Times New Roman"/>
              </a:rPr>
              <a:t>que lastima."</a:t>
            </a:r>
            <a:endParaRPr lang="es-MX" sz="1050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2" descr="E:\Comprimir\ImageProxy (10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5501768" cy="30963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E:\Comprimir\ImageProxy (7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0974" y="3573016"/>
            <a:ext cx="5373821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83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2000">
        <p14:flip dir="r"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23528" y="2671752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b="1" i="1" dirty="0">
                <a:solidFill>
                  <a:srgbClr val="7030A0"/>
                </a:solidFill>
                <a:latin typeface="Lydian"/>
                <a:ea typeface="Calibri"/>
              </a:rPr>
              <a:t>“Es la mente la que crea el mundo que nos rodea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b="1" i="1" dirty="0">
                <a:solidFill>
                  <a:srgbClr val="7030A0"/>
                </a:solidFill>
                <a:latin typeface="Lydian"/>
                <a:ea typeface="Calibri"/>
              </a:rPr>
              <a:t>y aún cuando nos encontramos juntos, parados en la misma pradera,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b="1" i="1" dirty="0">
                <a:solidFill>
                  <a:srgbClr val="7030A0"/>
                </a:solidFill>
                <a:latin typeface="Lydian"/>
                <a:ea typeface="Calibri"/>
              </a:rPr>
              <a:t>mis ojos nunca verán lo que los tuyos contemplan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_tradnl" b="1" i="1" dirty="0">
                <a:solidFill>
                  <a:srgbClr val="7030A0"/>
                </a:solidFill>
                <a:latin typeface="Lydian"/>
                <a:ea typeface="Calibri"/>
              </a:rPr>
              <a:t>y mi corazón nunca se agitará con las emociones que conmueven al tuyo”.</a:t>
            </a:r>
            <a:endParaRPr lang="es-MX" sz="1600" dirty="0">
              <a:solidFill>
                <a:prstClr val="black"/>
              </a:solidFill>
              <a:latin typeface="Times New Roman"/>
              <a:ea typeface="Calibri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b="1" i="1" dirty="0">
                <a:solidFill>
                  <a:srgbClr val="7030A0"/>
                </a:solidFill>
                <a:latin typeface="Lydian"/>
                <a:ea typeface="Calibri"/>
                <a:cs typeface="Times New Roman"/>
              </a:rPr>
              <a:t>"George </a:t>
            </a:r>
            <a:r>
              <a:rPr lang="es-MX" b="1" i="1" dirty="0" err="1">
                <a:solidFill>
                  <a:srgbClr val="7030A0"/>
                </a:solidFill>
                <a:latin typeface="Lydian"/>
                <a:ea typeface="Calibri"/>
                <a:cs typeface="Times New Roman"/>
              </a:rPr>
              <a:t>Gissing</a:t>
            </a:r>
            <a:r>
              <a:rPr lang="es-MX" b="1" i="1" dirty="0">
                <a:solidFill>
                  <a:srgbClr val="7030A0"/>
                </a:solidFill>
                <a:latin typeface="Lydian"/>
                <a:ea typeface="Calibri"/>
                <a:cs typeface="Times New Roman"/>
              </a:rPr>
              <a:t>"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" name="Picture 5" descr="E:\Comprimir\ImageProx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96" y="3861048"/>
            <a:ext cx="4222287" cy="2736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E:\Comprimir\ImageProxy (9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193" y="4221088"/>
            <a:ext cx="4222287" cy="23762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Comprimir\ImageProxy (1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8640"/>
            <a:ext cx="5760640" cy="24055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672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822987" y="4581128"/>
            <a:ext cx="321350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“la religión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es un formidable medio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para tener quieta a la gente”.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dirty="0">
              <a:solidFill>
                <a:srgbClr val="333333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srgbClr val="333333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Napoleón Bonaparte</a:t>
            </a:r>
            <a:endParaRPr lang="es-MX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20588" y="980728"/>
            <a:ext cx="380597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Las religiones son intentos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de llevar beneficios a la gente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y nunca deberían ser utilizadas como terrenos de antagonismo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y violencias.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Dalai Lama</a:t>
            </a:r>
            <a:endParaRPr lang="es-MX" sz="105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3" descr="E:\Comprimir\ImageProxy (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140968"/>
            <a:ext cx="5715485" cy="352839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E:\Comprimir\ImageProxy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5386" y="116632"/>
            <a:ext cx="5251110" cy="36004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4659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916097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i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sólo cuando el último árbol sea cortado</a:t>
            </a:r>
            <a:endParaRPr lang="es-MX" sz="11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i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sólo cuando el último río sea envenenado</a:t>
            </a:r>
            <a:endParaRPr lang="es-MX" sz="11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i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sólo cuando el último pez sea atrapado...</a:t>
            </a:r>
            <a:endParaRPr lang="es-MX" sz="11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i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sólo entonces...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i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sabremos que el dinero,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i="1" dirty="0">
                <a:solidFill>
                  <a:srgbClr val="FF0000"/>
                </a:solidFill>
                <a:latin typeface="Tahoma"/>
                <a:ea typeface="Times New Roman"/>
                <a:cs typeface="Times New Roman"/>
              </a:rPr>
              <a:t>no se puede comer...</a:t>
            </a:r>
            <a:endParaRPr lang="es-MX" sz="1100" dirty="0">
              <a:solidFill>
                <a:srgbClr val="FF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-36512" y="4365104"/>
            <a:ext cx="4968552" cy="1494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525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Cada vez que escucho la tontería de: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525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"No cruces a tu perro, adopta uno de la calle" no puedo evitar reírme y pensar: </a:t>
            </a:r>
          </a:p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525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  <a:cs typeface="Times New Roman"/>
              </a:rPr>
              <a:t>"No te reproduzcas, adopta un niño de la calle”</a:t>
            </a:r>
            <a:endParaRPr lang="es-MX" sz="1050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E:\Comprimir\ImageProxy (2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260648"/>
            <a:ext cx="4350235" cy="3024336"/>
          </a:xfrm>
          <a:prstGeom prst="rect">
            <a:avLst/>
          </a:prstGeom>
          <a:ln w="127000" cap="rnd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E:\Comprimir\ImageProxy (3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529582"/>
            <a:ext cx="3957538" cy="2995762"/>
          </a:xfrm>
          <a:prstGeom prst="rect">
            <a:avLst/>
          </a:prstGeom>
          <a:ln w="127000" cap="rnd"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684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9000">
        <p14:flip dir="r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96136" y="1196752"/>
            <a:ext cx="33055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Ofrecer amistad al que pide amor es como dar </a:t>
            </a:r>
            <a:r>
              <a:rPr lang="es-ES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pan</a:t>
            </a:r>
            <a:r>
              <a:rPr lang="es-ES" dirty="0">
                <a:solidFill>
                  <a:prstClr val="black"/>
                </a:solidFill>
                <a:latin typeface="Calibri"/>
              </a:rPr>
              <a:t> al que muere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de sed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ES" dirty="0">
                <a:solidFill>
                  <a:prstClr val="black"/>
                </a:solidFill>
                <a:latin typeface="Calibri"/>
              </a:rPr>
              <a:t>Ovidio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5762510" y="4293096"/>
            <a:ext cx="338149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"Mide la dimensión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de tus palabras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y sobre todo No hables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de quien no Esta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para defenderse...."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Picture 2" descr="E:\Comprimir\ImageProxy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420" y="116632"/>
            <a:ext cx="5629716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Fotografias\mapas de Mexico\prismas-basalticos-hidal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3501008"/>
            <a:ext cx="5582999" cy="31683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17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flip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95536" y="1700808"/>
            <a:ext cx="41044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"Yo conocí el Amor” Es muy hermoso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Pero en mi fue fugaz y traicionero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Volvió canalla lo que fue glorioso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Pero fue un Gran Amor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Y fue el Primero......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/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3 cosas voy a hacer contigo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Que tu conmigo no harás 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Quererte como te quiero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Amarte cada día más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Serte fiel hasta la muerte</a:t>
            </a:r>
            <a:br>
              <a:rPr lang="es-MX" dirty="0">
                <a:solidFill>
                  <a:srgbClr val="333333"/>
                </a:solidFill>
                <a:latin typeface="Tahoma"/>
                <a:ea typeface="Calibri"/>
              </a:rPr>
            </a:b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Pero rogarte jamás...."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1027" name="Picture 3" descr="C:\Users\Emilio\Desktop\Imagen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8680"/>
            <a:ext cx="3816423" cy="57171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068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6000">
        <p14:flip dir="r"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71600" y="260648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A2A2A"/>
                </a:solidFill>
                <a:latin typeface="Tahoma"/>
                <a:ea typeface="Calibri"/>
              </a:rPr>
              <a:t>La razón de la vida es el amor, ya sea por tú pareja, por tus hijos, por tus padres, por tus amigos, o simplemente por tus semejantes, pero nunca olvides qué el SEÑOR te ama y te Lo demuestra así.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2A2A2A"/>
                </a:solidFill>
                <a:latin typeface="Tahoma"/>
                <a:ea typeface="Calibri"/>
              </a:rPr>
              <a:t>Con un bello amanecer.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3079" name="Picture 7" descr="C:\Users\Emilio\Desktop\thMA9YUA8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622" y="1052737"/>
            <a:ext cx="6570730" cy="52565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769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7000">
        <p14:flip dir="r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-36512" y="2139821"/>
            <a:ext cx="546576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"En las notas del corazón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lo que importa es lo que sientes....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En la vida., lo que esperas....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En tus sueños., tus ilusiones...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En tus esperanzas., prevalece tu Fe.....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En tu amor ( tu ser interno)....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En tu mañana., tu renacer en el querer Ser.....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Y por último Bendecir en Gratitud de lo que fue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dirty="0">
                <a:solidFill>
                  <a:srgbClr val="333333"/>
                </a:solidFill>
                <a:latin typeface="Tahoma"/>
                <a:ea typeface="Calibri"/>
              </a:rPr>
              <a:t>y lo que te espera en tu Presente Inmediato.....</a:t>
            </a:r>
            <a:endParaRPr lang="es-MX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098" name="Picture 2" descr="E:\Frases Facebook\1004864_693063114069373_5671673496884780543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0" y="980728"/>
            <a:ext cx="3463230" cy="48279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14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24000">
        <p14:flip dir="r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FFEFD1"/>
            </a:gs>
            <a:gs pos="64999">
              <a:srgbClr val="F0EBD5"/>
            </a:gs>
            <a:gs pos="100000">
              <a:srgbClr val="D1C39F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04:53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940152" y="1340768"/>
            <a:ext cx="2315364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28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Sicilian</a:t>
            </a: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romance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03 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59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</p:spTree>
    <p:extLst>
      <p:ext uri="{BB962C8B-B14F-4D97-AF65-F5344CB8AC3E}">
        <p14:creationId xmlns:p14="http://schemas.microsoft.com/office/powerpoint/2010/main" val="485118785"/>
      </p:ext>
    </p:extLst>
  </p:cSld>
  <p:clrMapOvr>
    <a:masterClrMapping/>
  </p:clrMapOvr>
  <p:transition spd="slow" advClick="0" advTm="28000">
    <p:fade/>
    <p:sndAc>
      <p:stSnd>
        <p:snd r:embed="rId2" name="Phantom Of The Opera (Recortado)-1 E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482</Words>
  <Application>Microsoft Office PowerPoint</Application>
  <PresentationFormat>Presentación en pantalla (4:3)</PresentationFormat>
  <Paragraphs>88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12</vt:i4>
      </vt:variant>
    </vt:vector>
  </HeadingPairs>
  <TitlesOfParts>
    <vt:vector size="15" baseType="lpstr"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12</cp:revision>
  <dcterms:created xsi:type="dcterms:W3CDTF">2015-03-21T13:32:37Z</dcterms:created>
  <dcterms:modified xsi:type="dcterms:W3CDTF">2015-03-28T10:54:52Z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