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3" r:id="rId3"/>
    <p:sldId id="288" r:id="rId4"/>
    <p:sldId id="285" r:id="rId5"/>
    <p:sldId id="299" r:id="rId6"/>
    <p:sldId id="289" r:id="rId7"/>
    <p:sldId id="291" r:id="rId8"/>
    <p:sldId id="276" r:id="rId9"/>
    <p:sldId id="274" r:id="rId10"/>
    <p:sldId id="297" r:id="rId11"/>
    <p:sldId id="300" r:id="rId12"/>
    <p:sldId id="295" r:id="rId13"/>
    <p:sldId id="296" r:id="rId14"/>
    <p:sldId id="265" r:id="rId15"/>
    <p:sldId id="290" r:id="rId16"/>
    <p:sldId id="293" r:id="rId17"/>
    <p:sldId id="282" r:id="rId18"/>
    <p:sldId id="292" r:id="rId19"/>
    <p:sldId id="298" r:id="rId20"/>
    <p:sldId id="266" r:id="rId21"/>
    <p:sldId id="267" r:id="rId22"/>
    <p:sldId id="268" r:id="rId23"/>
    <p:sldId id="269" r:id="rId24"/>
    <p:sldId id="271" r:id="rId25"/>
    <p:sldId id="270" r:id="rId26"/>
    <p:sldId id="272" r:id="rId27"/>
    <p:sldId id="281" r:id="rId28"/>
    <p:sldId id="264" r:id="rId29"/>
    <p:sldId id="273" r:id="rId30"/>
    <p:sldId id="277" r:id="rId31"/>
    <p:sldId id="278" r:id="rId32"/>
    <p:sldId id="283" r:id="rId33"/>
    <p:sldId id="275" r:id="rId34"/>
    <p:sldId id="279" r:id="rId35"/>
    <p:sldId id="280" r:id="rId36"/>
    <p:sldId id="284" r:id="rId37"/>
    <p:sldId id="301" r:id="rId38"/>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EAUyNDASnwtBdvtj6bo7wQ" hashData="V2CL+89IRZPeA4zTiFxief8fI9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FF"/>
    <a:srgbClr val="04265C"/>
    <a:srgbClr val="2E49D5"/>
    <a:srgbClr val="F6F6F6"/>
    <a:srgbClr val="C0D7F5"/>
    <a:srgbClr val="C6D8D2"/>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66" y="-3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AAB3610-5117-4B22-BEEA-6CFF6F8A7BFE}"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87E772F-1C7F-4ACB-A39C-AA6BA8CF4361}"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967092D-5063-4E77-B382-B010B72B34A0}"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993AD0C-992F-42E7-BF67-F7DF7104463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46497881-6370-4881-9F36-25535D070E55}"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B0CAEE34-ADF2-4ABE-9C31-6F7D7E5288D8}"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3117E0F9-1EE9-4D49-9FCB-6127FAAA2356}"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F1EB19A-0F6B-4858-9E74-56250018432D}"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6AFE9834-E35D-4C04-903C-EE89832370FD}"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521DF1F-5775-4744-93C4-4B46AE10B505}"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99A94D2-AA3C-4C85-BBBB-D928D956D79E}"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53689EE-2238-438F-85EE-D2BDEEBE991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es/url?sa=i&amp;rct=j&amp;q=&amp;esrc=s&amp;frm=1&amp;source=images&amp;cd=&amp;cad=rja&amp;uact=8&amp;ved=0CAcQjRw&amp;url=http://www.taringa.net/posts/info/16901370/Sabia-que-2.html&amp;ei=gUSdVcOBEovfUbLLj5gL&amp;bvm=bv.96952980,d.d24&amp;psig=AFQjCNH99chP4YzU2D0Qg8Utj5PIaA7G1A&amp;ust=1436456429662189" TargetMode="Externa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Ninos-Sonriendo_03.jpg"/>
          <p:cNvPicPr>
            <a:picLocks noChangeAspect="1" noChangeArrowheads="1"/>
          </p:cNvPicPr>
          <p:nvPr/>
        </p:nvPicPr>
        <p:blipFill>
          <a:blip r:embed="rId3"/>
          <a:srcRect l="17949"/>
          <a:stretch>
            <a:fillRect/>
          </a:stretch>
        </p:blipFill>
        <p:spPr bwMode="auto">
          <a:xfrm>
            <a:off x="0" y="0"/>
            <a:ext cx="9144001" cy="6964052"/>
          </a:xfrm>
          <a:prstGeom prst="rect">
            <a:avLst/>
          </a:prstGeom>
          <a:noFill/>
        </p:spPr>
      </p:pic>
      <p:sp>
        <p:nvSpPr>
          <p:cNvPr id="6" name="5 Rectángulo"/>
          <p:cNvSpPr/>
          <p:nvPr/>
        </p:nvSpPr>
        <p:spPr>
          <a:xfrm>
            <a:off x="428596" y="357166"/>
            <a:ext cx="5429288" cy="4524297"/>
          </a:xfrm>
          <a:prstGeom prst="rect">
            <a:avLst/>
          </a:prstGeom>
        </p:spPr>
        <p:txBody>
          <a:bodyPr wrap="square" lIns="91422" tIns="45711" rIns="91422" bIns="45711">
            <a:spAutoFit/>
          </a:bodyPr>
          <a:lstStyle/>
          <a:p>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Por la sonrisa  de un </a:t>
            </a:r>
          </a:p>
          <a:p>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niño</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643834" y="21429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285720" y="5429264"/>
            <a:ext cx="1000132" cy="1052513"/>
          </a:xfrm>
          <a:prstGeom prst="rect">
            <a:avLst/>
          </a:prstGeom>
          <a:noFill/>
          <a:ln w="38100">
            <a:solidFill>
              <a:srgbClr val="1CDEF8"/>
            </a:solidFill>
            <a:miter lim="800000"/>
            <a:headEnd/>
            <a:tailEnd/>
          </a:ln>
        </p:spPr>
      </p:pic>
      <p:sp>
        <p:nvSpPr>
          <p:cNvPr id="15" name="14 Rectángulo"/>
          <p:cNvSpPr/>
          <p:nvPr/>
        </p:nvSpPr>
        <p:spPr>
          <a:xfrm>
            <a:off x="1285852"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sndAc>
      <p:stSnd>
        <p:snd r:embed="rId2" name="Clayderman-Chiquitit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amor_juventud.jpg"/>
          <p:cNvPicPr>
            <a:picLocks noChangeAspect="1" noChangeArrowheads="1"/>
          </p:cNvPicPr>
          <p:nvPr/>
        </p:nvPicPr>
        <p:blipFill>
          <a:blip r:embed="rId2"/>
          <a:srcRect/>
          <a:stretch>
            <a:fillRect/>
          </a:stretch>
        </p:blipFill>
        <p:spPr bwMode="auto">
          <a:xfrm>
            <a:off x="-1071534" y="0"/>
            <a:ext cx="10287000" cy="6858000"/>
          </a:xfrm>
          <a:prstGeom prst="rect">
            <a:avLst/>
          </a:prstGeom>
          <a:noFill/>
        </p:spPr>
      </p:pic>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1163.photobucket.com/albums/q554/cndeliv/sabiasque/reir_zpsbb686ebe.jpg">
            <a:hlinkClick r:id="rId2"/>
          </p:cNvPr>
          <p:cNvPicPr>
            <a:picLocks noChangeAspect="1" noChangeArrowheads="1"/>
          </p:cNvPicPr>
          <p:nvPr/>
        </p:nvPicPr>
        <p:blipFill>
          <a:blip r:embed="rId3"/>
          <a:srcRect/>
          <a:stretch>
            <a:fillRect/>
          </a:stretch>
        </p:blipFill>
        <p:spPr bwMode="auto">
          <a:xfrm>
            <a:off x="-1" y="0"/>
            <a:ext cx="9185169" cy="6858000"/>
          </a:xfrm>
          <a:prstGeom prst="rect">
            <a:avLst/>
          </a:prstGeom>
          <a:noFill/>
        </p:spPr>
      </p:pic>
      <p:pic>
        <p:nvPicPr>
          <p:cNvPr id="4" name="Picture 2" descr="http://2.bp.blogspot.com/-NVHokmP4KJY/TzMs37UE1YI/AAAAAAAACVs/y8IlnmCQkq4/s1600/0k0289_gif-sicodelicos-16.gif"/>
          <p:cNvPicPr>
            <a:picLocks noChangeAspect="1" noChangeArrowheads="1" noCrop="1"/>
          </p:cNvPicPr>
          <p:nvPr/>
        </p:nvPicPr>
        <p:blipFill>
          <a:blip r:embed="rId4" cstate="print">
            <a:duotone>
              <a:schemeClr val="accent6">
                <a:shade val="45000"/>
                <a:satMod val="135000"/>
              </a:schemeClr>
              <a:prstClr val="white"/>
            </a:duotone>
            <a:lum bright="67000"/>
          </a:blip>
          <a:srcRect/>
          <a:stretch>
            <a:fillRect/>
          </a:stretch>
        </p:blipFill>
        <p:spPr bwMode="auto">
          <a:xfrm>
            <a:off x="0" y="0"/>
            <a:ext cx="9144001"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6" presetClass="entr" presetSubtype="32"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circle(out)">
                                      <p:cBhvr>
                                        <p:cTn id="14"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risa-salud.jpg"/>
          <p:cNvPicPr>
            <a:picLocks noChangeAspect="1" noChangeArrowheads="1"/>
          </p:cNvPicPr>
          <p:nvPr/>
        </p:nvPicPr>
        <p:blipFill>
          <a:blip r:embed="rId2"/>
          <a:srcRect l="7914"/>
          <a:stretch>
            <a:fillRect/>
          </a:stretch>
        </p:blipFill>
        <p:spPr bwMode="auto">
          <a:xfrm>
            <a:off x="0" y="0"/>
            <a:ext cx="9144000" cy="6858000"/>
          </a:xfrm>
          <a:prstGeom prst="rect">
            <a:avLst/>
          </a:prstGeom>
          <a:noFill/>
        </p:spPr>
      </p:pic>
      <p:pic>
        <p:nvPicPr>
          <p:cNvPr id="5" name="Picture 4" descr="12"/>
          <p:cNvPicPr>
            <a:picLocks noChangeAspect="1" noChangeArrowheads="1"/>
          </p:cNvPicPr>
          <p:nvPr/>
        </p:nvPicPr>
        <p:blipFill>
          <a:blip r:embed="rId3"/>
          <a:srcRect/>
          <a:stretch>
            <a:fillRect/>
          </a:stretch>
        </p:blipFill>
        <p:spPr bwMode="auto">
          <a:xfrm>
            <a:off x="5214942" y="5357826"/>
            <a:ext cx="3929058" cy="1500174"/>
          </a:xfrm>
          <a:prstGeom prst="rect">
            <a:avLst/>
          </a:prstGeom>
          <a:noFill/>
          <a:ln w="9525">
            <a:noFill/>
            <a:miter lim="800000"/>
            <a:headEnd/>
            <a:tailEnd/>
          </a:ln>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BEB_RI~1.JPG"/>
          <p:cNvPicPr>
            <a:picLocks noChangeAspect="1" noChangeArrowheads="1"/>
          </p:cNvPicPr>
          <p:nvPr/>
        </p:nvPicPr>
        <p:blipFill>
          <a:blip r:embed="rId2"/>
          <a:srcRect/>
          <a:stretch>
            <a:fillRect/>
          </a:stretch>
        </p:blipFill>
        <p:spPr bwMode="auto">
          <a:xfrm>
            <a:off x="0" y="0"/>
            <a:ext cx="10287000" cy="6858000"/>
          </a:xfrm>
          <a:prstGeom prst="rect">
            <a:avLst/>
          </a:prstGeom>
          <a:noFill/>
        </p:spPr>
      </p:pic>
    </p:spTree>
  </p:cSld>
  <p:clrMapOvr>
    <a:masterClrMapping/>
  </p:clrMapOvr>
  <p:transition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54598717_b70aff7c01_o.jpg"/>
          <p:cNvPicPr>
            <a:picLocks noChangeAspect="1" noChangeArrowheads="1"/>
          </p:cNvPicPr>
          <p:nvPr/>
        </p:nvPicPr>
        <p:blipFill>
          <a:blip r:embed="rId2"/>
          <a:srcRect/>
          <a:stretch>
            <a:fillRect/>
          </a:stretch>
        </p:blipFill>
        <p:spPr bwMode="auto">
          <a:xfrm>
            <a:off x="0" y="-1"/>
            <a:ext cx="9144000" cy="6863379"/>
          </a:xfrm>
          <a:prstGeom prst="rect">
            <a:avLst/>
          </a:prstGeom>
          <a:noFill/>
        </p:spPr>
      </p:pic>
    </p:spTree>
  </p:cSld>
  <p:clrMapOvr>
    <a:masterClrMapping/>
  </p:clrMapOvr>
  <p:transition advTm="8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285720" y="785794"/>
            <a:ext cx="2286016" cy="557216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9218" name="Picture 2" descr="sorrisao"/>
          <p:cNvPicPr>
            <a:picLocks noChangeAspect="1" noChangeArrowheads="1"/>
          </p:cNvPicPr>
          <p:nvPr/>
        </p:nvPicPr>
        <p:blipFill>
          <a:blip r:embed="rId2"/>
          <a:srcRect/>
          <a:stretch>
            <a:fillRect/>
          </a:stretch>
        </p:blipFill>
        <p:spPr bwMode="auto">
          <a:xfrm>
            <a:off x="2786050" y="0"/>
            <a:ext cx="6500826" cy="6858000"/>
          </a:xfrm>
          <a:prstGeom prst="rect">
            <a:avLst/>
          </a:prstGeom>
          <a:noFill/>
          <a:ln w="9525">
            <a:noFill/>
            <a:miter lim="800000"/>
            <a:headEnd/>
            <a:tailEnd/>
          </a:ln>
        </p:spPr>
      </p:pic>
      <p:sp>
        <p:nvSpPr>
          <p:cNvPr id="3" name="2 Rectángulo"/>
          <p:cNvSpPr/>
          <p:nvPr/>
        </p:nvSpPr>
        <p:spPr>
          <a:xfrm>
            <a:off x="428596" y="928670"/>
            <a:ext cx="1857356" cy="5355312"/>
          </a:xfrm>
          <a:prstGeom prst="rect">
            <a:avLst/>
          </a:prstGeom>
        </p:spPr>
        <p:txBody>
          <a:bodyPr wrap="square">
            <a:spAutoFit/>
          </a:bodyPr>
          <a:lstStyle/>
          <a:p>
            <a:pPr algn="ctr"/>
            <a:r>
              <a:rPr lang="es-ES" dirty="0" smtClean="0">
                <a:solidFill>
                  <a:srgbClr val="0000FF"/>
                </a:solidFill>
                <a:effectLst>
                  <a:glow rad="228600">
                    <a:srgbClr val="00B0F0">
                      <a:alpha val="40000"/>
                    </a:srgbClr>
                  </a:glow>
                </a:effectLst>
              </a:rPr>
              <a:t>Como me gustaría ser risa, para desde lo más profundo de ese cuerpecito, salir surcando pecho y garganta, posarme en sus labios cual catapulta y ser expulsada al viento fresco de la vida para alegrar la existencia de cuantos escuchan su risa</a:t>
            </a:r>
            <a:endParaRPr lang="es-ES" dirty="0">
              <a:solidFill>
                <a:srgbClr val="0000FF"/>
              </a:solidFill>
              <a:effectLst>
                <a:glow rad="228600">
                  <a:srgbClr val="00B0F0">
                    <a:alpha val="40000"/>
                  </a:srgbClr>
                </a:glow>
              </a:effectLst>
            </a:endParaRPr>
          </a:p>
        </p:txBody>
      </p:sp>
      <p:pic>
        <p:nvPicPr>
          <p:cNvPr id="4" name="Picture 4" descr="12"/>
          <p:cNvPicPr>
            <a:picLocks noChangeAspect="1" noChangeArrowheads="1"/>
          </p:cNvPicPr>
          <p:nvPr/>
        </p:nvPicPr>
        <p:blipFill>
          <a:blip r:embed="rId3"/>
          <a:srcRect/>
          <a:stretch>
            <a:fillRect/>
          </a:stretch>
        </p:blipFill>
        <p:spPr bwMode="auto">
          <a:xfrm>
            <a:off x="214282" y="500042"/>
            <a:ext cx="2428892" cy="6143668"/>
          </a:xfrm>
          <a:prstGeom prst="rect">
            <a:avLst/>
          </a:prstGeom>
          <a:noFill/>
          <a:ln w="9525">
            <a:noFill/>
            <a:miter lim="800000"/>
            <a:headEnd/>
            <a:tailEnd/>
          </a:ln>
        </p:spPr>
      </p:pic>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4000" decel="100000"/>
                                        <p:tgtEl>
                                          <p:spTgt spid="5"/>
                                        </p:tgtEl>
                                      </p:cBhvr>
                                    </p:animEffect>
                                    <p:anim calcmode="lin" valueType="num">
                                      <p:cBhvr>
                                        <p:cTn id="14" dur="4000" decel="100000" fill="hold"/>
                                        <p:tgtEl>
                                          <p:spTgt spid="5"/>
                                        </p:tgtEl>
                                        <p:attrNameLst>
                                          <p:attrName>style.rotation</p:attrName>
                                        </p:attrNameLst>
                                      </p:cBhvr>
                                      <p:tavLst>
                                        <p:tav tm="0">
                                          <p:val>
                                            <p:fltVal val="-90"/>
                                          </p:val>
                                        </p:tav>
                                        <p:tav tm="100000">
                                          <p:val>
                                            <p:fltVal val="0"/>
                                          </p:val>
                                        </p:tav>
                                      </p:tavLst>
                                    </p:anim>
                                    <p:anim calcmode="lin" valueType="num">
                                      <p:cBhvr>
                                        <p:cTn id="15" dur="4000" decel="100000" fill="hold"/>
                                        <p:tgtEl>
                                          <p:spTgt spid="5"/>
                                        </p:tgtEl>
                                        <p:attrNameLst>
                                          <p:attrName>ppt_x</p:attrName>
                                        </p:attrNameLst>
                                      </p:cBhvr>
                                      <p:tavLst>
                                        <p:tav tm="0">
                                          <p:val>
                                            <p:strVal val="#ppt_x+0.4"/>
                                          </p:val>
                                        </p:tav>
                                        <p:tav tm="100000">
                                          <p:val>
                                            <p:strVal val="#ppt_x-0.05"/>
                                          </p:val>
                                        </p:tav>
                                      </p:tavLst>
                                    </p:anim>
                                    <p:anim calcmode="lin" valueType="num">
                                      <p:cBhvr>
                                        <p:cTn id="16" dur="4000" decel="100000" fill="hold"/>
                                        <p:tgtEl>
                                          <p:spTgt spid="5"/>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5"/>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SONRIE POR FAVOR\2310888.jpg"/>
          <p:cNvPicPr>
            <a:picLocks noChangeAspect="1" noChangeArrowheads="1"/>
          </p:cNvPicPr>
          <p:nvPr/>
        </p:nvPicPr>
        <p:blipFill>
          <a:blip r:embed="rId2"/>
          <a:srcRect/>
          <a:stretch>
            <a:fillRect/>
          </a:stretch>
        </p:blipFill>
        <p:spPr bwMode="auto">
          <a:xfrm>
            <a:off x="-1" y="0"/>
            <a:ext cx="9234291"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2">
                <a:shade val="45000"/>
                <a:satMod val="135000"/>
              </a:schemeClr>
              <a:prstClr val="white"/>
            </a:duotone>
            <a:lum bright="50000"/>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7" presetClass="exit" presetSubtype="1" fill="hold" nodeType="after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ppt_x"/>
                                          </p:val>
                                        </p:tav>
                                      </p:tavLst>
                                    </p:anim>
                                    <p:anim calcmode="lin" valueType="num">
                                      <p:cBhvr additive="base">
                                        <p:cTn id="11" dur="5000"/>
                                        <p:tgtEl>
                                          <p:spTgt spid="3"/>
                                        </p:tgtEl>
                                        <p:attrNameLst>
                                          <p:attrName>ppt_y</p:attrName>
                                        </p:attrNameLst>
                                      </p:cBhvr>
                                      <p:tavLst>
                                        <p:tav tm="0">
                                          <p:val>
                                            <p:strVal val="ppt_y"/>
                                          </p:val>
                                        </p:tav>
                                        <p:tav tm="100000">
                                          <p:val>
                                            <p:strVal val="0-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ntr" presetSubtype="4" fill="hold" nodeType="withEffect">
                                  <p:stCondLst>
                                    <p:cond delay="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5000" fill="hold"/>
                                        <p:tgtEl>
                                          <p:spTgt spid="22530"/>
                                        </p:tgtEl>
                                        <p:attrNameLst>
                                          <p:attrName>ppt_x</p:attrName>
                                        </p:attrNameLst>
                                      </p:cBhvr>
                                      <p:tavLst>
                                        <p:tav tm="0">
                                          <p:val>
                                            <p:strVal val="#ppt_x"/>
                                          </p:val>
                                        </p:tav>
                                        <p:tav tm="100000">
                                          <p:val>
                                            <p:strVal val="#ppt_x"/>
                                          </p:val>
                                        </p:tav>
                                      </p:tavLst>
                                    </p:anim>
                                    <p:anim calcmode="lin" valueType="num">
                                      <p:cBhvr additive="base">
                                        <p:cTn id="16" dur="5000" fill="hold"/>
                                        <p:tgtEl>
                                          <p:spTgt spid="225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doctor.jpg"/>
          <p:cNvPicPr>
            <a:picLocks noChangeAspect="1" noChangeArrowheads="1"/>
          </p:cNvPicPr>
          <p:nvPr/>
        </p:nvPicPr>
        <p:blipFill>
          <a:blip r:embed="rId2"/>
          <a:srcRect r="37500"/>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Jose Luis\Desktop\SONRIE POR FAVOR\Cutie 46.JPG"/>
          <p:cNvPicPr>
            <a:picLocks noChangeAspect="1" noChangeArrowheads="1"/>
          </p:cNvPicPr>
          <p:nvPr/>
        </p:nvPicPr>
        <p:blipFill>
          <a:blip r:embed="rId2"/>
          <a:srcRect/>
          <a:stretch>
            <a:fillRect/>
          </a:stretch>
        </p:blipFill>
        <p:spPr bwMode="auto">
          <a:xfrm flipH="1">
            <a:off x="0" y="0"/>
            <a:ext cx="10001288" cy="6858000"/>
          </a:xfrm>
          <a:prstGeom prst="rect">
            <a:avLst/>
          </a:prstGeom>
          <a:noFill/>
        </p:spPr>
      </p:pic>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11134119-los-ninos-riendo-en-las-hojas-de-otono.jpg"/>
          <p:cNvPicPr>
            <a:picLocks noChangeAspect="1" noChangeArrowheads="1"/>
          </p:cNvPicPr>
          <p:nvPr/>
        </p:nvPicPr>
        <p:blipFill>
          <a:blip r:embed="rId2"/>
          <a:srcRect/>
          <a:stretch>
            <a:fillRect/>
          </a:stretch>
        </p:blipFill>
        <p:spPr bwMode="auto">
          <a:xfrm>
            <a:off x="4762" y="20665"/>
            <a:ext cx="9139238" cy="6837335"/>
          </a:xfrm>
          <a:prstGeom prst="rect">
            <a:avLst/>
          </a:prstGeom>
          <a:noFill/>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P4300152.jpg"/>
          <p:cNvPicPr>
            <a:picLocks noChangeAspect="1" noChangeArrowheads="1"/>
          </p:cNvPicPr>
          <p:nvPr/>
        </p:nvPicPr>
        <p:blipFill>
          <a:blip r:embed="rId2"/>
          <a:srcRect/>
          <a:stretch>
            <a:fillRect/>
          </a:stretch>
        </p:blipFill>
        <p:spPr bwMode="auto">
          <a:xfrm>
            <a:off x="0" y="15986"/>
            <a:ext cx="9144000" cy="6842014"/>
          </a:xfrm>
          <a:prstGeom prst="rect">
            <a:avLst/>
          </a:prstGeom>
          <a:noFill/>
        </p:spPr>
      </p:pic>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pic>
        <p:nvPicPr>
          <p:cNvPr id="14340" name="Picture 4" descr="fleur-anime-082"/>
          <p:cNvPicPr>
            <a:picLocks noChangeAspect="1" noChangeArrowheads="1" noCrop="1"/>
          </p:cNvPicPr>
          <p:nvPr/>
        </p:nvPicPr>
        <p:blipFill>
          <a:blip r:embed="rId3"/>
          <a:srcRect/>
          <a:stretch>
            <a:fillRect/>
          </a:stretch>
        </p:blipFill>
        <p:spPr bwMode="auto">
          <a:xfrm>
            <a:off x="0" y="0"/>
            <a:ext cx="1809750" cy="2314575"/>
          </a:xfrm>
          <a:prstGeom prst="rect">
            <a:avLst/>
          </a:prstGeom>
          <a:noFill/>
          <a:ln w="9525">
            <a:noFill/>
            <a:miter lim="800000"/>
            <a:headEnd/>
            <a:tailEnd/>
          </a:ln>
        </p:spPr>
      </p:pic>
      <p:sp>
        <p:nvSpPr>
          <p:cNvPr id="35844" name="Rectangle 4"/>
          <p:cNvSpPr>
            <a:spLocks noChangeArrowheads="1"/>
          </p:cNvSpPr>
          <p:nvPr/>
        </p:nvSpPr>
        <p:spPr bwMode="auto">
          <a:xfrm>
            <a:off x="1857356" y="1643050"/>
            <a:ext cx="6000792" cy="378621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1928794" y="1928802"/>
            <a:ext cx="6000792" cy="3214710"/>
          </a:xfrm>
          <a:prstGeom prst="rect">
            <a:avLst/>
          </a:prstGeom>
        </p:spPr>
        <p:txBody>
          <a:bodyPr wrap="none" fromWordArt="1">
            <a:prstTxWarp prst="textPlain">
              <a:avLst>
                <a:gd name="adj" fmla="val 51270"/>
              </a:avLst>
            </a:prstTxWarp>
          </a:bodyPr>
          <a:lstStyle/>
          <a:p>
            <a:pPr algn="ctr"/>
            <a:r>
              <a:rPr lang="es-ES" sz="4000" b="1" dirty="0" smtClean="0"/>
              <a:t> </a:t>
            </a:r>
            <a:r>
              <a:rPr lang="es-ES" sz="4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Cuando un niño ríe,</a:t>
            </a:r>
          </a:p>
          <a:p>
            <a:pPr algn="ctr"/>
            <a:r>
              <a:rPr lang="es-ES" sz="4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 ríe la humanidad, ríen los ríos,</a:t>
            </a:r>
          </a:p>
          <a:p>
            <a:pPr algn="ctr"/>
            <a:r>
              <a:rPr lang="es-ES" sz="4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las plantas y las estrellas del firmamento" </a:t>
            </a:r>
            <a:endParaRPr lang="es-ES" sz="4000" b="1" i="1" kern="1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Arial" pitchFamily="34" charset="0"/>
              <a:cs typeface="Arial" pitchFamily="34" charset="0"/>
            </a:endParaRPr>
          </a:p>
        </p:txBody>
      </p:sp>
      <p:pic>
        <p:nvPicPr>
          <p:cNvPr id="6" name="Picture 2" descr="http://2.bp.blogspot.com/-NVHokmP4KJY/TzMs37UE1YI/AAAAAAAACVs/y8IlnmCQkq4/s1600/0k0289_gif-sicodelicos-16.gif"/>
          <p:cNvPicPr>
            <a:picLocks noChangeAspect="1" noChangeArrowheads="1" noCrop="1"/>
          </p:cNvPicPr>
          <p:nvPr/>
        </p:nvPicPr>
        <p:blipFill>
          <a:blip r:embed="rId4" cstate="print">
            <a:duotone>
              <a:schemeClr val="accent6">
                <a:shade val="45000"/>
                <a:satMod val="135000"/>
              </a:schemeClr>
              <a:prstClr val="white"/>
            </a:duotone>
            <a:lum bright="67000"/>
          </a:blip>
          <a:srcRect/>
          <a:stretch>
            <a:fillRect/>
          </a:stretch>
        </p:blipFill>
        <p:spPr bwMode="auto">
          <a:xfrm>
            <a:off x="0" y="0"/>
            <a:ext cx="9144001" cy="6858000"/>
          </a:xfrm>
          <a:prstGeom prst="rect">
            <a:avLst/>
          </a:prstGeom>
          <a:noFill/>
        </p:spPr>
      </p:pic>
    </p:spTree>
  </p:cSld>
  <p:clrMapOvr>
    <a:masterClrMapping/>
  </p:clrMapOvr>
  <p:transition advClick="0"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2052"/>
                                        </p:tgtEl>
                                        <p:attrNameLst>
                                          <p:attrName>style.visibility</p:attrName>
                                        </p:attrNameLst>
                                      </p:cBhvr>
                                      <p:to>
                                        <p:strVal val="visible"/>
                                      </p:to>
                                    </p:set>
                                    <p:anim calcmode="lin" valueType="num">
                                      <p:cBhvr>
                                        <p:cTn id="13" dur="5000" fill="hold"/>
                                        <p:tgtEl>
                                          <p:spTgt spid="2052"/>
                                        </p:tgtEl>
                                        <p:attrNameLst>
                                          <p:attrName>ppt_w</p:attrName>
                                        </p:attrNameLst>
                                      </p:cBhvr>
                                      <p:tavLst>
                                        <p:tav tm="0">
                                          <p:val>
                                            <p:fltVal val="0"/>
                                          </p:val>
                                        </p:tav>
                                        <p:tav tm="100000">
                                          <p:val>
                                            <p:strVal val="#ppt_w"/>
                                          </p:val>
                                        </p:tav>
                                      </p:tavLst>
                                    </p:anim>
                                    <p:anim calcmode="lin" valueType="num">
                                      <p:cBhvr>
                                        <p:cTn id="14" dur="5000" fill="hold"/>
                                        <p:tgtEl>
                                          <p:spTgt spid="2052"/>
                                        </p:tgtEl>
                                        <p:attrNameLst>
                                          <p:attrName>ppt_h</p:attrName>
                                        </p:attrNameLst>
                                      </p:cBhvr>
                                      <p:tavLst>
                                        <p:tav tm="0">
                                          <p:val>
                                            <p:fltVal val="0"/>
                                          </p:val>
                                        </p:tav>
                                        <p:tav tm="100000">
                                          <p:val>
                                            <p:strVal val="#ppt_h"/>
                                          </p:val>
                                        </p:tav>
                                      </p:tavLst>
                                    </p:anim>
                                    <p:anim calcmode="lin" valueType="num">
                                      <p:cBhvr>
                                        <p:cTn id="15" dur="5000" fill="hold"/>
                                        <p:tgtEl>
                                          <p:spTgt spid="2052"/>
                                        </p:tgtEl>
                                        <p:attrNameLst>
                                          <p:attrName>style.rotation</p:attrName>
                                        </p:attrNameLst>
                                      </p:cBhvr>
                                      <p:tavLst>
                                        <p:tav tm="0">
                                          <p:val>
                                            <p:fltVal val="90"/>
                                          </p:val>
                                        </p:tav>
                                        <p:tav tm="100000">
                                          <p:val>
                                            <p:fltVal val="0"/>
                                          </p:val>
                                        </p:tav>
                                      </p:tavLst>
                                    </p:anim>
                                    <p:animEffect transition="in" filter="fade">
                                      <p:cBhvr>
                                        <p:cTn id="16" dur="5000"/>
                                        <p:tgtEl>
                                          <p:spTgt spid="2052"/>
                                        </p:tgtEl>
                                      </p:cBhvr>
                                    </p:animEffect>
                                  </p:childTnLst>
                                </p:cTn>
                              </p:par>
                              <p:par>
                                <p:cTn id="17" presetID="30" presetClass="entr" presetSubtype="0" fill="hold" grpId="0" nodeType="withEffect">
                                  <p:stCondLst>
                                    <p:cond delay="0"/>
                                  </p:stCondLst>
                                  <p:childTnLst>
                                    <p:set>
                                      <p:cBhvr>
                                        <p:cTn id="18" dur="1" fill="hold">
                                          <p:stCondLst>
                                            <p:cond delay="0"/>
                                          </p:stCondLst>
                                        </p:cTn>
                                        <p:tgtEl>
                                          <p:spTgt spid="35844"/>
                                        </p:tgtEl>
                                        <p:attrNameLst>
                                          <p:attrName>style.visibility</p:attrName>
                                        </p:attrNameLst>
                                      </p:cBhvr>
                                      <p:to>
                                        <p:strVal val="visible"/>
                                      </p:to>
                                    </p:set>
                                    <p:animEffect transition="in" filter="fade">
                                      <p:cBhvr>
                                        <p:cTn id="19" dur="4000" decel="100000"/>
                                        <p:tgtEl>
                                          <p:spTgt spid="35844"/>
                                        </p:tgtEl>
                                      </p:cBhvr>
                                    </p:animEffect>
                                    <p:anim calcmode="lin" valueType="num">
                                      <p:cBhvr>
                                        <p:cTn id="20" dur="4000" decel="100000" fill="hold"/>
                                        <p:tgtEl>
                                          <p:spTgt spid="35844"/>
                                        </p:tgtEl>
                                        <p:attrNameLst>
                                          <p:attrName>style.rotation</p:attrName>
                                        </p:attrNameLst>
                                      </p:cBhvr>
                                      <p:tavLst>
                                        <p:tav tm="0">
                                          <p:val>
                                            <p:fltVal val="-90"/>
                                          </p:val>
                                        </p:tav>
                                        <p:tav tm="100000">
                                          <p:val>
                                            <p:fltVal val="0"/>
                                          </p:val>
                                        </p:tav>
                                      </p:tavLst>
                                    </p:anim>
                                    <p:anim calcmode="lin" valueType="num">
                                      <p:cBhvr>
                                        <p:cTn id="21" dur="4000" decel="100000" fill="hold"/>
                                        <p:tgtEl>
                                          <p:spTgt spid="35844"/>
                                        </p:tgtEl>
                                        <p:attrNameLst>
                                          <p:attrName>ppt_x</p:attrName>
                                        </p:attrNameLst>
                                      </p:cBhvr>
                                      <p:tavLst>
                                        <p:tav tm="0">
                                          <p:val>
                                            <p:strVal val="#ppt_x+0.4"/>
                                          </p:val>
                                        </p:tav>
                                        <p:tav tm="100000">
                                          <p:val>
                                            <p:strVal val="#ppt_x-0.05"/>
                                          </p:val>
                                        </p:tav>
                                      </p:tavLst>
                                    </p:anim>
                                    <p:anim calcmode="lin" valueType="num">
                                      <p:cBhvr>
                                        <p:cTn id="22" dur="4000" decel="100000" fill="hold"/>
                                        <p:tgtEl>
                                          <p:spTgt spid="35844"/>
                                        </p:tgtEl>
                                        <p:attrNameLst>
                                          <p:attrName>ppt_y</p:attrName>
                                        </p:attrNameLst>
                                      </p:cBhvr>
                                      <p:tavLst>
                                        <p:tav tm="0">
                                          <p:val>
                                            <p:strVal val="#ppt_y-0.4"/>
                                          </p:val>
                                        </p:tav>
                                        <p:tav tm="100000">
                                          <p:val>
                                            <p:strVal val="#ppt_y+0.1"/>
                                          </p:val>
                                        </p:tav>
                                      </p:tavLst>
                                    </p:anim>
                                    <p:anim calcmode="lin" valueType="num">
                                      <p:cBhvr>
                                        <p:cTn id="23"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24"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par>
                          <p:cTn id="25" fill="hold">
                            <p:stCondLst>
                              <p:cond delay="5000"/>
                            </p:stCondLst>
                            <p:childTnLst>
                              <p:par>
                                <p:cTn id="26" presetID="20" presetClass="entr" presetSubtype="0" fill="hold" nodeType="afterEffect">
                                  <p:stCondLst>
                                    <p:cond delay="0"/>
                                  </p:stCondLst>
                                  <p:childTnLst>
                                    <p:set>
                                      <p:cBhvr>
                                        <p:cTn id="27" dur="1" fill="hold">
                                          <p:stCondLst>
                                            <p:cond delay="0"/>
                                          </p:stCondLst>
                                        </p:cTn>
                                        <p:tgtEl>
                                          <p:spTgt spid="14340"/>
                                        </p:tgtEl>
                                        <p:attrNameLst>
                                          <p:attrName>style.visibility</p:attrName>
                                        </p:attrNameLst>
                                      </p:cBhvr>
                                      <p:to>
                                        <p:strVal val="visible"/>
                                      </p:to>
                                    </p:set>
                                    <p:animEffect transition="in" filter="wedge">
                                      <p:cBhvr>
                                        <p:cTn id="28" dur="2000"/>
                                        <p:tgtEl>
                                          <p:spTgt spid="14340"/>
                                        </p:tgtEl>
                                      </p:cBhvr>
                                    </p:animEffect>
                                  </p:childTnLst>
                                </p:cTn>
                              </p:par>
                              <p:par>
                                <p:cTn id="29" presetID="23" presetClass="entr" presetSubtype="16" fill="hold" grpId="0" nodeType="withEffect">
                                  <p:stCondLst>
                                    <p:cond delay="0"/>
                                  </p:stCondLst>
                                  <p:childTnLst>
                                    <p:set>
                                      <p:cBhvr>
                                        <p:cTn id="30" dur="1" fill="hold">
                                          <p:stCondLst>
                                            <p:cond delay="0"/>
                                          </p:stCondLst>
                                        </p:cTn>
                                        <p:tgtEl>
                                          <p:spTgt spid="35847"/>
                                        </p:tgtEl>
                                        <p:attrNameLst>
                                          <p:attrName>style.visibility</p:attrName>
                                        </p:attrNameLst>
                                      </p:cBhvr>
                                      <p:to>
                                        <p:strVal val="visible"/>
                                      </p:to>
                                    </p:set>
                                    <p:anim calcmode="lin" valueType="num">
                                      <p:cBhvr>
                                        <p:cTn id="31" dur="5000" fill="hold"/>
                                        <p:tgtEl>
                                          <p:spTgt spid="35847"/>
                                        </p:tgtEl>
                                        <p:attrNameLst>
                                          <p:attrName>ppt_w</p:attrName>
                                        </p:attrNameLst>
                                      </p:cBhvr>
                                      <p:tavLst>
                                        <p:tav tm="0">
                                          <p:val>
                                            <p:fltVal val="0"/>
                                          </p:val>
                                        </p:tav>
                                        <p:tav tm="100000">
                                          <p:val>
                                            <p:strVal val="#ppt_w"/>
                                          </p:val>
                                        </p:tav>
                                      </p:tavLst>
                                    </p:anim>
                                    <p:anim calcmode="lin" valueType="num">
                                      <p:cBhvr>
                                        <p:cTn id="3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2227979596_901c0ded2d_z.jpg"/>
          <p:cNvPicPr>
            <a:picLocks noChangeAspect="1" noChangeArrowheads="1"/>
          </p:cNvPicPr>
          <p:nvPr/>
        </p:nvPicPr>
        <p:blipFill>
          <a:blip r:embed="rId2"/>
          <a:srcRect t="13043" b="21740"/>
          <a:stretch>
            <a:fillRect/>
          </a:stretch>
        </p:blipFill>
        <p:spPr bwMode="auto">
          <a:xfrm>
            <a:off x="-1" y="0"/>
            <a:ext cx="9144001" cy="6858000"/>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Ninos-Sonriendo_03.jpg"/>
          <p:cNvPicPr>
            <a:picLocks noChangeAspect="1" noChangeArrowheads="1"/>
          </p:cNvPicPr>
          <p:nvPr/>
        </p:nvPicPr>
        <p:blipFill>
          <a:blip r:embed="rId2"/>
          <a:srcRect l="17949"/>
          <a:stretch>
            <a:fillRect/>
          </a:stretch>
        </p:blipFill>
        <p:spPr bwMode="auto">
          <a:xfrm>
            <a:off x="714348" y="-106052"/>
            <a:ext cx="9144001" cy="6964052"/>
          </a:xfrm>
          <a:prstGeom prst="rect">
            <a:avLst/>
          </a:prstGeom>
          <a:noFill/>
        </p:spPr>
      </p:pic>
      <p:pic>
        <p:nvPicPr>
          <p:cNvPr id="3" name="Picture 2" descr="C:\Users\Jose Luis\Desktop\SONRIE POR FAVOR\Cutie 46.JPG"/>
          <p:cNvPicPr>
            <a:picLocks noChangeAspect="1" noChangeArrowheads="1"/>
          </p:cNvPicPr>
          <p:nvPr/>
        </p:nvPicPr>
        <p:blipFill>
          <a:blip r:embed="rId3"/>
          <a:srcRect l="50000"/>
          <a:stretch>
            <a:fillRect/>
          </a:stretch>
        </p:blipFill>
        <p:spPr bwMode="auto">
          <a:xfrm flipH="1">
            <a:off x="-428660" y="-428652"/>
            <a:ext cx="5000628" cy="7286652"/>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285720" y="357166"/>
            <a:ext cx="3000396" cy="621510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5" name="Picture 4" descr="12"/>
          <p:cNvPicPr>
            <a:picLocks noChangeAspect="1" noChangeArrowheads="1"/>
          </p:cNvPicPr>
          <p:nvPr/>
        </p:nvPicPr>
        <p:blipFill>
          <a:blip r:embed="rId2"/>
          <a:srcRect/>
          <a:stretch>
            <a:fillRect/>
          </a:stretch>
        </p:blipFill>
        <p:spPr bwMode="auto">
          <a:xfrm>
            <a:off x="142844" y="0"/>
            <a:ext cx="3286116" cy="6858000"/>
          </a:xfrm>
          <a:prstGeom prst="rect">
            <a:avLst/>
          </a:prstGeom>
          <a:noFill/>
          <a:ln w="9525">
            <a:noFill/>
            <a:miter lim="800000"/>
            <a:headEnd/>
            <a:tailEnd/>
          </a:ln>
        </p:spPr>
      </p:pic>
      <p:pic>
        <p:nvPicPr>
          <p:cNvPr id="10242" name="Picture 2" descr="babylindo2"/>
          <p:cNvPicPr>
            <a:picLocks noChangeAspect="1" noChangeArrowheads="1"/>
          </p:cNvPicPr>
          <p:nvPr/>
        </p:nvPicPr>
        <p:blipFill>
          <a:blip r:embed="rId3"/>
          <a:srcRect/>
          <a:stretch>
            <a:fillRect/>
          </a:stretch>
        </p:blipFill>
        <p:spPr bwMode="auto">
          <a:xfrm>
            <a:off x="3428992" y="0"/>
            <a:ext cx="5715008" cy="6858000"/>
          </a:xfrm>
          <a:prstGeom prst="rect">
            <a:avLst/>
          </a:prstGeom>
          <a:noFill/>
          <a:ln w="9525">
            <a:noFill/>
            <a:miter lim="800000"/>
            <a:headEnd/>
            <a:tailEnd/>
          </a:ln>
        </p:spPr>
      </p:pic>
      <p:sp>
        <p:nvSpPr>
          <p:cNvPr id="10243" name="Text Box 3"/>
          <p:cNvSpPr txBox="1">
            <a:spLocks noChangeArrowheads="1"/>
          </p:cNvSpPr>
          <p:nvPr/>
        </p:nvSpPr>
        <p:spPr bwMode="auto">
          <a:xfrm>
            <a:off x="4656138" y="5181600"/>
            <a:ext cx="184150" cy="625475"/>
          </a:xfrm>
          <a:prstGeom prst="rect">
            <a:avLst/>
          </a:prstGeom>
          <a:noFill/>
          <a:ln w="9525">
            <a:noFill/>
            <a:miter lim="800000"/>
            <a:headEnd/>
            <a:tailEnd/>
          </a:ln>
        </p:spPr>
        <p:txBody>
          <a:bodyPr>
            <a:spAutoFit/>
          </a:bodyPr>
          <a:lstStyle/>
          <a:p>
            <a:pPr algn="ctr"/>
            <a:endParaRPr lang="fr-FR" sz="3500">
              <a:solidFill>
                <a:schemeClr val="accent2"/>
              </a:solidFill>
            </a:endParaRPr>
          </a:p>
        </p:txBody>
      </p:sp>
      <p:sp>
        <p:nvSpPr>
          <p:cNvPr id="4" name="3 Rectángulo"/>
          <p:cNvSpPr/>
          <p:nvPr/>
        </p:nvSpPr>
        <p:spPr>
          <a:xfrm>
            <a:off x="500034" y="571480"/>
            <a:ext cx="2571752" cy="5909310"/>
          </a:xfrm>
          <a:prstGeom prst="rect">
            <a:avLst/>
          </a:prstGeom>
        </p:spPr>
        <p:txBody>
          <a:bodyPr wrap="square">
            <a:spAutoFit/>
          </a:bodyPr>
          <a:lstStyle/>
          <a:p>
            <a:pPr algn="ctr"/>
            <a:r>
              <a:rPr lang="es-ES" dirty="0" smtClean="0">
                <a:effectLst>
                  <a:glow rad="101600">
                    <a:srgbClr val="00B0F0">
                      <a:alpha val="60000"/>
                    </a:srgbClr>
                  </a:glow>
                </a:effectLst>
              </a:rPr>
              <a:t>Si no es risa que más da, que sea sonrisa, sonrisa esperada, sonrisa soñada, que intenta llegar a ser algún día una sonrisa endiablada. Risa alegre y jubilosa, risa como jamás he oído, risa que torna un día gris en luminoso, que cuando en tu emoción se cierne tormenta, tiene el poder de cambiar esa triste canción por otra alegre melodía como es la risa clara de un niño, de un niño que dibuja en su cara la uve secreta.</a:t>
            </a:r>
            <a:endParaRPr lang="es-ES" dirty="0">
              <a:effectLst>
                <a:glow rad="101600">
                  <a:srgbClr val="00B0F0">
                    <a:alpha val="60000"/>
                  </a:srgbClr>
                </a:glow>
              </a:effectLst>
            </a:endParaRPr>
          </a:p>
        </p:txBody>
      </p:sp>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4000" decel="100000"/>
                                        <p:tgtEl>
                                          <p:spTgt spid="8"/>
                                        </p:tgtEl>
                                      </p:cBhvr>
                                    </p:animEffect>
                                    <p:anim calcmode="lin" valueType="num">
                                      <p:cBhvr>
                                        <p:cTn id="14" dur="4000" decel="100000" fill="hold"/>
                                        <p:tgtEl>
                                          <p:spTgt spid="8"/>
                                        </p:tgtEl>
                                        <p:attrNameLst>
                                          <p:attrName>style.rotation</p:attrName>
                                        </p:attrNameLst>
                                      </p:cBhvr>
                                      <p:tavLst>
                                        <p:tav tm="0">
                                          <p:val>
                                            <p:fltVal val="-90"/>
                                          </p:val>
                                        </p:tav>
                                        <p:tav tm="100000">
                                          <p:val>
                                            <p:fltVal val="0"/>
                                          </p:val>
                                        </p:tav>
                                      </p:tavLst>
                                    </p:anim>
                                    <p:anim calcmode="lin" valueType="num">
                                      <p:cBhvr>
                                        <p:cTn id="15" dur="4000" decel="100000" fill="hold"/>
                                        <p:tgtEl>
                                          <p:spTgt spid="8"/>
                                        </p:tgtEl>
                                        <p:attrNameLst>
                                          <p:attrName>ppt_x</p:attrName>
                                        </p:attrNameLst>
                                      </p:cBhvr>
                                      <p:tavLst>
                                        <p:tav tm="0">
                                          <p:val>
                                            <p:strVal val="#ppt_x+0.4"/>
                                          </p:val>
                                        </p:tav>
                                        <p:tav tm="100000">
                                          <p:val>
                                            <p:strVal val="#ppt_x-0.05"/>
                                          </p:val>
                                        </p:tav>
                                      </p:tavLst>
                                    </p:anim>
                                    <p:anim calcmode="lin" valueType="num">
                                      <p:cBhvr>
                                        <p:cTn id="16" dur="4000" decel="100000" fill="hold"/>
                                        <p:tgtEl>
                                          <p:spTgt spid="8"/>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8"/>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NIO_RI~2.JPG"/>
          <p:cNvPicPr>
            <a:picLocks noChangeAspect="1" noChangeArrowheads="1"/>
          </p:cNvPicPr>
          <p:nvPr/>
        </p:nvPicPr>
        <p:blipFill>
          <a:blip r:embed="rId2"/>
          <a:srcRect l="10992"/>
          <a:stretch>
            <a:fillRect/>
          </a:stretch>
        </p:blipFill>
        <p:spPr bwMode="auto">
          <a:xfrm>
            <a:off x="4643438" y="0"/>
            <a:ext cx="4500562" cy="6858000"/>
          </a:xfrm>
          <a:prstGeom prst="flowChartDelay">
            <a:avLst/>
          </a:prstGeom>
          <a:noFill/>
        </p:spPr>
      </p:pic>
      <p:pic>
        <p:nvPicPr>
          <p:cNvPr id="3" name="Picture 2" descr="C:\Users\Jose Luis\Desktop\NIO_RI~2.JPG"/>
          <p:cNvPicPr>
            <a:picLocks noChangeAspect="1" noChangeArrowheads="1"/>
          </p:cNvPicPr>
          <p:nvPr/>
        </p:nvPicPr>
        <p:blipFill>
          <a:blip r:embed="rId2"/>
          <a:srcRect l="10992"/>
          <a:stretch>
            <a:fillRect/>
          </a:stretch>
        </p:blipFill>
        <p:spPr bwMode="auto">
          <a:xfrm flipH="1">
            <a:off x="0" y="0"/>
            <a:ext cx="4643438" cy="6858000"/>
          </a:xfrm>
          <a:prstGeom prst="flowChartDelay">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risa-una-terapia-grupo-antisistema-L-_JAORo.jpg"/>
          <p:cNvPicPr>
            <a:picLocks noChangeAspect="1" noChangeArrowheads="1"/>
          </p:cNvPicPr>
          <p:nvPr/>
        </p:nvPicPr>
        <p:blipFill>
          <a:blip r:embed="rId2"/>
          <a:srcRect/>
          <a:stretch>
            <a:fillRect/>
          </a:stretch>
        </p:blipFill>
        <p:spPr bwMode="auto">
          <a:xfrm>
            <a:off x="0" y="0"/>
            <a:ext cx="9259038"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2">
                <a:shade val="45000"/>
                <a:satMod val="135000"/>
              </a:schemeClr>
              <a:prstClr val="white"/>
            </a:duotone>
            <a:lum bright="50000"/>
          </a:blip>
          <a:srcRect/>
          <a:stretch>
            <a:fillRect/>
          </a:stretch>
        </p:blipFill>
        <p:spPr bwMode="auto">
          <a:xfrm>
            <a:off x="0" y="0"/>
            <a:ext cx="9144000" cy="6948488"/>
          </a:xfrm>
          <a:prstGeom prst="rect">
            <a:avLst/>
          </a:prstGeom>
          <a:noFill/>
          <a:ln w="9525">
            <a:noFill/>
            <a:miter lim="800000"/>
            <a:headEnd/>
            <a:tailEnd/>
          </a:ln>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7" presetClass="exit" presetSubtype="1" fill="hold" nodeType="after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ppt_x"/>
                                          </p:val>
                                        </p:tav>
                                      </p:tavLst>
                                    </p:anim>
                                    <p:anim calcmode="lin" valueType="num">
                                      <p:cBhvr additive="base">
                                        <p:cTn id="11" dur="5000"/>
                                        <p:tgtEl>
                                          <p:spTgt spid="3"/>
                                        </p:tgtEl>
                                        <p:attrNameLst>
                                          <p:attrName>ppt_y</p:attrName>
                                        </p:attrNameLst>
                                      </p:cBhvr>
                                      <p:tavLst>
                                        <p:tav tm="0">
                                          <p:val>
                                            <p:strVal val="ppt_y"/>
                                          </p:val>
                                        </p:tav>
                                        <p:tav tm="100000">
                                          <p:val>
                                            <p:strVal val="0-ppt_h/2"/>
                                          </p:val>
                                        </p:tav>
                                      </p:tavLst>
                                    </p:anim>
                                    <p:set>
                                      <p:cBhvr>
                                        <p:cTn id="12"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SONRIE POR FAVOR\147664image013.jpg"/>
          <p:cNvPicPr>
            <a:picLocks noChangeAspect="1" noChangeArrowheads="1"/>
          </p:cNvPicPr>
          <p:nvPr/>
        </p:nvPicPr>
        <p:blipFill>
          <a:blip r:embed="rId2"/>
          <a:srcRect/>
          <a:stretch>
            <a:fillRect/>
          </a:stretch>
        </p:blipFill>
        <p:spPr bwMode="auto">
          <a:xfrm rot="16200000">
            <a:off x="1160599" y="-1160599"/>
            <a:ext cx="6858000" cy="9179198"/>
          </a:xfrm>
          <a:prstGeom prst="rect">
            <a:avLst/>
          </a:prstGeom>
          <a:noFill/>
        </p:spPr>
      </p:pic>
    </p:spTree>
  </p:cSld>
  <p:clrMapOvr>
    <a:masterClrMapping/>
  </p:clrMapOvr>
  <p:transition advClick="0"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SONRIE POR FAVOR\533586_617153391642734_1833627880_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0" y="3718679"/>
            <a:ext cx="3357554" cy="3139321"/>
          </a:xfrm>
          <a:prstGeom prst="rect">
            <a:avLst/>
          </a:prstGeom>
        </p:spPr>
        <p:txBody>
          <a:bodyPr wrap="square">
            <a:spAutoFit/>
          </a:bodyPr>
          <a:lstStyle/>
          <a:p>
            <a:endParaRPr lang="es-ES" dirty="0" smtClean="0">
              <a:solidFill>
                <a:srgbClr val="FFFF00"/>
              </a:solidFill>
              <a:effectLst>
                <a:glow rad="101600">
                  <a:srgbClr val="0000FF">
                    <a:alpha val="60000"/>
                  </a:srgbClr>
                </a:glow>
              </a:effectLst>
            </a:endParaRPr>
          </a:p>
          <a:p>
            <a:pPr algn="ctr"/>
            <a:r>
              <a:rPr lang="es-ES" dirty="0" smtClean="0">
                <a:solidFill>
                  <a:srgbClr val="FFFF00"/>
                </a:solidFill>
                <a:effectLst>
                  <a:glow rad="101600">
                    <a:srgbClr val="0000FF">
                      <a:alpha val="60000"/>
                    </a:srgbClr>
                  </a:glow>
                </a:effectLst>
              </a:rPr>
              <a:t/>
            </a:r>
            <a:br>
              <a:rPr lang="es-ES" dirty="0" smtClean="0">
                <a:solidFill>
                  <a:srgbClr val="FFFF00"/>
                </a:solidFill>
                <a:effectLst>
                  <a:glow rad="101600">
                    <a:srgbClr val="0000FF">
                      <a:alpha val="60000"/>
                    </a:srgbClr>
                  </a:glow>
                </a:effectLst>
              </a:rPr>
            </a:br>
            <a:r>
              <a:rPr lang="es-ES" dirty="0" smtClean="0">
                <a:solidFill>
                  <a:srgbClr val="FFFF00"/>
                </a:solidFill>
                <a:effectLst>
                  <a:glow rad="101600">
                    <a:srgbClr val="0000FF">
                      <a:alpha val="60000"/>
                    </a:srgbClr>
                  </a:glow>
                </a:effectLst>
              </a:rPr>
              <a:t>Hay algo más alegre, encantador y contagioso que la risa de un niño, o alguna luz más intensa y resplandeciente que su cara. Cuando veo a un niño reír, sin saber como, mi cara imita su gesto y sin saber porqué me sorprendo riendo yo también.</a:t>
            </a:r>
            <a:endParaRPr lang="es-ES" dirty="0">
              <a:solidFill>
                <a:srgbClr val="FFFF00"/>
              </a:solidFill>
              <a:effectLst>
                <a:glow rad="101600">
                  <a:srgbClr val="0000FF">
                    <a:alpha val="60000"/>
                  </a:srgbClr>
                </a:glow>
              </a:effectLst>
            </a:endParaRPr>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SONRIE POR FAVOR\sonrisa.jpg"/>
          <p:cNvPicPr>
            <a:picLocks noChangeAspect="1" noChangeArrowheads="1"/>
          </p:cNvPicPr>
          <p:nvPr/>
        </p:nvPicPr>
        <p:blipFill>
          <a:blip r:embed="rId2">
            <a:lum contrast="3000"/>
          </a:blip>
          <a:srcRect/>
          <a:stretch>
            <a:fillRect/>
          </a:stretch>
        </p:blipFill>
        <p:spPr bwMode="auto">
          <a:xfrm>
            <a:off x="-94562" y="0"/>
            <a:ext cx="9238562" cy="6858000"/>
          </a:xfrm>
          <a:prstGeom prst="rect">
            <a:avLst/>
          </a:prstGeom>
          <a:noFill/>
        </p:spPr>
      </p:pic>
      <p:pic>
        <p:nvPicPr>
          <p:cNvPr id="3" name="Picture 2" descr="C:\Users\Jose Luis\Desktop\SONRIE POR FAVOR\sonrisa.jpg"/>
          <p:cNvPicPr>
            <a:picLocks noChangeAspect="1" noChangeArrowheads="1"/>
          </p:cNvPicPr>
          <p:nvPr/>
        </p:nvPicPr>
        <p:blipFill>
          <a:blip r:embed="rId2">
            <a:duotone>
              <a:prstClr val="black"/>
              <a:schemeClr val="accent1">
                <a:tint val="45000"/>
                <a:satMod val="400000"/>
              </a:schemeClr>
            </a:duotone>
          </a:blip>
          <a:srcRect/>
          <a:stretch>
            <a:fillRect/>
          </a:stretch>
        </p:blipFill>
        <p:spPr bwMode="auto">
          <a:xfrm>
            <a:off x="-94562" y="0"/>
            <a:ext cx="9238562" cy="6858000"/>
          </a:xfrm>
          <a:prstGeom prst="rect">
            <a:avLst/>
          </a:prstGeom>
          <a:noFill/>
        </p:spPr>
      </p:pic>
      <p:pic>
        <p:nvPicPr>
          <p:cNvPr id="4" name="Picture 2" descr="C:\Users\Jose Luis\Desktop\SONRIE POR FAVOR\sonrisa.jpg"/>
          <p:cNvPicPr>
            <a:picLocks noChangeAspect="1" noChangeArrowheads="1"/>
          </p:cNvPicPr>
          <p:nvPr/>
        </p:nvPicPr>
        <p:blipFill>
          <a:blip r:embed="rId2">
            <a:duotone>
              <a:prstClr val="black"/>
              <a:schemeClr val="accent1">
                <a:tint val="45000"/>
                <a:satMod val="400000"/>
              </a:schemeClr>
            </a:duotone>
          </a:blip>
          <a:srcRect/>
          <a:stretch>
            <a:fillRect/>
          </a:stretch>
        </p:blipFill>
        <p:spPr bwMode="auto">
          <a:xfrm>
            <a:off x="-94562" y="0"/>
            <a:ext cx="9238562"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0"/>
                            </p:stCondLst>
                            <p:childTnLst>
                              <p:par>
                                <p:cTn id="5" presetID="5" presetClass="exit" presetSubtype="10" fill="hold" nodeType="afterEffect">
                                  <p:stCondLst>
                                    <p:cond delay="0"/>
                                  </p:stCondLst>
                                  <p:childTnLst>
                                    <p:animEffect transition="out" filter="checkerboard(across)">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7" presetClass="exit" presetSubtype="2" fill="hold" nodeType="withEffect">
                                  <p:stCondLst>
                                    <p:cond delay="0"/>
                                  </p:stCondLst>
                                  <p:childTnLst>
                                    <p:anim calcmode="lin" valueType="num">
                                      <p:cBhvr additive="base">
                                        <p:cTn id="9" dur="5000"/>
                                        <p:tgtEl>
                                          <p:spTgt spid="4"/>
                                        </p:tgtEl>
                                        <p:attrNameLst>
                                          <p:attrName>ppt_x</p:attrName>
                                        </p:attrNameLst>
                                      </p:cBhvr>
                                      <p:tavLst>
                                        <p:tav tm="0">
                                          <p:val>
                                            <p:strVal val="ppt_x"/>
                                          </p:val>
                                        </p:tav>
                                        <p:tav tm="100000">
                                          <p:val>
                                            <p:strVal val="1+ppt_w/2"/>
                                          </p:val>
                                        </p:tav>
                                      </p:tavLst>
                                    </p:anim>
                                    <p:anim calcmode="lin" valueType="num">
                                      <p:cBhvr additive="base">
                                        <p:cTn id="10" dur="5000"/>
                                        <p:tgtEl>
                                          <p:spTgt spid="4"/>
                                        </p:tgtEl>
                                        <p:attrNameLst>
                                          <p:attrName>ppt_y</p:attrName>
                                        </p:attrNameLst>
                                      </p:cBhvr>
                                      <p:tavLst>
                                        <p:tav tm="0">
                                          <p:val>
                                            <p:strVal val="ppt_y"/>
                                          </p:val>
                                        </p:tav>
                                        <p:tav tm="100000">
                                          <p:val>
                                            <p:strVal val="ppt_y"/>
                                          </p:val>
                                        </p:tav>
                                      </p:tavLst>
                                    </p:anim>
                                    <p:set>
                                      <p:cBhvr>
                                        <p:cTn id="11" dur="1" fill="hold">
                                          <p:stCondLst>
                                            <p:cond delay="4999"/>
                                          </p:stCondLst>
                                        </p:cTn>
                                        <p:tgtEl>
                                          <p:spTgt spid="4"/>
                                        </p:tgtEl>
                                        <p:attrNameLst>
                                          <p:attrName>style.visibility</p:attrName>
                                        </p:attrNameLst>
                                      </p:cBhvr>
                                      <p:to>
                                        <p:strVal val="hidden"/>
                                      </p:to>
                                    </p:set>
                                  </p:childTnLst>
                                </p:cTn>
                              </p:par>
                              <p:par>
                                <p:cTn id="12" presetID="5" presetClass="exit" presetSubtype="10" fill="hold" nodeType="withEffect">
                                  <p:stCondLst>
                                    <p:cond delay="0"/>
                                  </p:stCondLst>
                                  <p:childTnLst>
                                    <p:animEffect transition="out" filter="checkerboard(across)">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7" presetClass="exit" presetSubtype="8" fill="hold" nodeType="withEffect">
                                  <p:stCondLst>
                                    <p:cond delay="0"/>
                                  </p:stCondLst>
                                  <p:childTnLst>
                                    <p:anim calcmode="lin" valueType="num">
                                      <p:cBhvr additive="base">
                                        <p:cTn id="16" dur="5000"/>
                                        <p:tgtEl>
                                          <p:spTgt spid="3"/>
                                        </p:tgtEl>
                                        <p:attrNameLst>
                                          <p:attrName>ppt_x</p:attrName>
                                        </p:attrNameLst>
                                      </p:cBhvr>
                                      <p:tavLst>
                                        <p:tav tm="0">
                                          <p:val>
                                            <p:strVal val="ppt_x"/>
                                          </p:val>
                                        </p:tav>
                                        <p:tav tm="100000">
                                          <p:val>
                                            <p:strVal val="0-ppt_w/2"/>
                                          </p:val>
                                        </p:tav>
                                      </p:tavLst>
                                    </p:anim>
                                    <p:anim calcmode="lin" valueType="num">
                                      <p:cBhvr additive="base">
                                        <p:cTn id="17" dur="5000"/>
                                        <p:tgtEl>
                                          <p:spTgt spid="3"/>
                                        </p:tgtEl>
                                        <p:attrNameLst>
                                          <p:attrName>ppt_y</p:attrName>
                                        </p:attrNameLst>
                                      </p:cBhvr>
                                      <p:tavLst>
                                        <p:tav tm="0">
                                          <p:val>
                                            <p:strVal val="ppt_y"/>
                                          </p:val>
                                        </p:tav>
                                        <p:tav tm="100000">
                                          <p:val>
                                            <p:strVal val="ppt_y"/>
                                          </p:val>
                                        </p:tav>
                                      </p:tavLst>
                                    </p:anim>
                                    <p:set>
                                      <p:cBhvr>
                                        <p:cTn id="1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ose Luis\Desktop\SONRIE POR FAVOR\smile.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 name="2 Rectángulo"/>
          <p:cNvSpPr/>
          <p:nvPr/>
        </p:nvSpPr>
        <p:spPr>
          <a:xfrm>
            <a:off x="500034" y="642918"/>
            <a:ext cx="2786066" cy="3447098"/>
          </a:xfrm>
          <a:prstGeom prst="rect">
            <a:avLst/>
          </a:prstGeom>
          <a:noFill/>
        </p:spPr>
        <p:txBody>
          <a:bodyPr wrap="square">
            <a:spAutoFit/>
          </a:bodyPr>
          <a:lstStyle/>
          <a:p>
            <a:r>
              <a:rPr lang="es-ES" dirty="0" smtClean="0">
                <a:solidFill>
                  <a:srgbClr val="F6F6F6"/>
                </a:solidFill>
                <a:effectLst>
                  <a:glow rad="101600">
                    <a:srgbClr val="0000FF">
                      <a:alpha val="60000"/>
                    </a:srgbClr>
                  </a:glow>
                </a:effectLst>
              </a:rPr>
              <a:t>Cuando un niño ríe, ríe la humanidad, ríen los ríos, las plantas y las estrellas del firmamento. Cuando un niño ríe amanece y sale el sol, los girasoles se vuelven hacía él y se arrodillan, pues reconocen en esa risa alegre y radiante el sustento que ellos necesitan para vivir</a:t>
            </a:r>
            <a:r>
              <a:rPr lang="es-ES" sz="2000" dirty="0" smtClean="0">
                <a:solidFill>
                  <a:srgbClr val="F6F6F6"/>
                </a:solidFill>
                <a:effectLst>
                  <a:glow rad="101600">
                    <a:srgbClr val="0000FF">
                      <a:alpha val="60000"/>
                    </a:srgbClr>
                  </a:glow>
                </a:effectLst>
              </a:rPr>
              <a:t>.</a:t>
            </a:r>
            <a:endParaRPr lang="es-ES" sz="2000" dirty="0">
              <a:solidFill>
                <a:srgbClr val="F6F6F6"/>
              </a:solidFill>
              <a:effectLst>
                <a:glow rad="101600">
                  <a:srgbClr val="0000FF">
                    <a:alpha val="60000"/>
                  </a:srgbClr>
                </a:glow>
              </a:effectLst>
            </a:endParaRPr>
          </a:p>
        </p:txBody>
      </p:sp>
    </p:spTree>
  </p:cSld>
  <p:clrMapOvr>
    <a:masterClrMapping/>
  </p:clrMapOvr>
  <p:transition advClick="0" advTm="20000">
    <p:sndAc>
      <p:stSnd>
        <p:snd r:embed="rId2" name="abachiquiti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lore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4857752" y="785794"/>
            <a:ext cx="3857620" cy="2308324"/>
          </a:xfrm>
          <a:prstGeom prst="rect">
            <a:avLst/>
          </a:prstGeom>
        </p:spPr>
        <p:txBody>
          <a:bodyPr wrap="square">
            <a:spAutoFit/>
          </a:bodyPr>
          <a:lstStyle/>
          <a:p>
            <a:pPr algn="ctr"/>
            <a:r>
              <a:rPr lang="es-ES" dirty="0" smtClean="0">
                <a:solidFill>
                  <a:srgbClr val="FF0000"/>
                </a:solidFill>
                <a:effectLst>
                  <a:glow rad="101600">
                    <a:srgbClr val="FFFF00">
                      <a:alpha val="60000"/>
                    </a:srgbClr>
                  </a:glow>
                </a:effectLst>
              </a:rPr>
              <a:t>Quien puede dar la espalda a la sonrisa de un niño, quien es capaz de cerrar los ojos ante esa luz, pues, por muy resplandeciente y cegadora que sea, no puedes dejar de mirarle de frente y disfrutar con ese estallido de fuerza, vitalidad y vida.</a:t>
            </a:r>
            <a:endParaRPr lang="es-ES" dirty="0">
              <a:solidFill>
                <a:srgbClr val="FF0000"/>
              </a:solidFill>
              <a:effectLst>
                <a:glow rad="101600">
                  <a:srgbClr val="FFFF00">
                    <a:alpha val="60000"/>
                  </a:srgbClr>
                </a:glow>
              </a:effectLst>
            </a:endParaRPr>
          </a:p>
        </p:txBody>
      </p:sp>
      <p:pic>
        <p:nvPicPr>
          <p:cNvPr id="4" name="Picture 2" descr="http://2.bp.blogspot.com/-NVHokmP4KJY/TzMs37UE1YI/AAAAAAAACVs/y8IlnmCQkq4/s1600/0k0289_gif-sicodelicos-16.gif"/>
          <p:cNvPicPr>
            <a:picLocks noChangeAspect="1" noChangeArrowheads="1" noCrop="1"/>
          </p:cNvPicPr>
          <p:nvPr/>
        </p:nvPicPr>
        <p:blipFill>
          <a:blip r:embed="rId3" cstate="print">
            <a:duotone>
              <a:schemeClr val="accent6">
                <a:shade val="45000"/>
                <a:satMod val="135000"/>
              </a:schemeClr>
              <a:prstClr val="white"/>
            </a:duotone>
            <a:lum bright="67000"/>
          </a:blip>
          <a:srcRect/>
          <a:stretch>
            <a:fillRect/>
          </a:stretch>
        </p:blipFill>
        <p:spPr bwMode="auto">
          <a:xfrm>
            <a:off x="0" y="0"/>
            <a:ext cx="9144001" cy="6858000"/>
          </a:xfrm>
          <a:prstGeom prst="rect">
            <a:avLst/>
          </a:prstGeom>
          <a:noFill/>
        </p:spPr>
      </p:pic>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par>
                          <p:cTn id="21" fill="hold">
                            <p:stCondLst>
                              <p:cond delay="2000"/>
                            </p:stCondLst>
                            <p:childTnLst>
                              <p:par>
                                <p:cTn id="22" presetID="9" presetClass="emph" presetSubtype="0" nodeType="afterEffect">
                                  <p:stCondLst>
                                    <p:cond delay="0"/>
                                  </p:stCondLst>
                                  <p:childTnLst>
                                    <p:set>
                                      <p:cBhvr rctx="PPT">
                                        <p:cTn id="23" dur="indefinite"/>
                                        <p:tgtEl>
                                          <p:spTgt spid="4"/>
                                        </p:tgtEl>
                                        <p:attrNameLst>
                                          <p:attrName>style.opacity</p:attrName>
                                        </p:attrNameLst>
                                      </p:cBhvr>
                                      <p:to>
                                        <p:strVal val="0.5"/>
                                      </p:to>
                                    </p:set>
                                    <p:animEffect filter="image" prLst="opacity: 0.5">
                                      <p:cBhvr rctx="IE">
                                        <p:cTn id="24" dur="indefinite"/>
                                        <p:tgtEl>
                                          <p:spTgt spid="4"/>
                                        </p:tgtEl>
                                      </p:cBhvr>
                                    </p:animEffect>
                                  </p:childTnLst>
                                </p:cTn>
                              </p:par>
                            </p:childTnLst>
                          </p:cTn>
                        </p:par>
                        <p:par>
                          <p:cTn id="25" fill="hold">
                            <p:stCondLst>
                              <p:cond delay="2000"/>
                            </p:stCondLst>
                            <p:childTnLst>
                              <p:par>
                                <p:cTn id="26" presetID="6" presetClass="exit" presetSubtype="32" fill="hold" nodeType="afterEffect">
                                  <p:stCondLst>
                                    <p:cond delay="0"/>
                                  </p:stCondLst>
                                  <p:childTnLst>
                                    <p:animEffect transition="out" filter="circle(out)">
                                      <p:cBhvr>
                                        <p:cTn id="27" dur="5000"/>
                                        <p:tgtEl>
                                          <p:spTgt spid="4"/>
                                        </p:tgtEl>
                                      </p:cBhvr>
                                    </p:animEffect>
                                    <p:set>
                                      <p:cBhvr>
                                        <p:cTn id="2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SONRIE POR FAVOR\10.jpg"/>
          <p:cNvPicPr>
            <a:picLocks noChangeAspect="1" noChangeArrowheads="1"/>
          </p:cNvPicPr>
          <p:nvPr/>
        </p:nvPicPr>
        <p:blipFill>
          <a:blip r:embed="rId2"/>
          <a:srcRect/>
          <a:stretch>
            <a:fillRect/>
          </a:stretch>
        </p:blipFill>
        <p:spPr bwMode="auto">
          <a:xfrm>
            <a:off x="-1" y="0"/>
            <a:ext cx="9775690"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SONRIE POR FAVOR\sonrisas.jpg"/>
          <p:cNvPicPr>
            <a:picLocks noChangeAspect="1" noChangeArrowheads="1"/>
          </p:cNvPicPr>
          <p:nvPr/>
        </p:nvPicPr>
        <p:blipFill>
          <a:blip r:embed="rId2"/>
          <a:srcRect b="4166"/>
          <a:stretch>
            <a:fillRect/>
          </a:stretch>
        </p:blipFill>
        <p:spPr bwMode="auto">
          <a:xfrm>
            <a:off x="0" y="0"/>
            <a:ext cx="9238562"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SONRIE POR FAVOR\NINOS_~1.JPG"/>
          <p:cNvPicPr>
            <a:picLocks noChangeAspect="1" noChangeArrowheads="1"/>
          </p:cNvPicPr>
          <p:nvPr/>
        </p:nvPicPr>
        <p:blipFill>
          <a:blip r:embed="rId2"/>
          <a:srcRect/>
          <a:stretch>
            <a:fillRect/>
          </a:stretch>
        </p:blipFill>
        <p:spPr bwMode="auto">
          <a:xfrm>
            <a:off x="0" y="0"/>
            <a:ext cx="9137524"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isaniÃ±o.jpg]"/>
          <p:cNvPicPr>
            <a:picLocks noChangeAspect="1" noChangeArrowheads="1"/>
          </p:cNvPicPr>
          <p:nvPr/>
        </p:nvPicPr>
        <p:blipFill>
          <a:blip r:embed="rId2"/>
          <a:srcRect l="7079" t="9804" r="6195" b="14706"/>
          <a:stretch>
            <a:fillRect/>
          </a:stretch>
        </p:blipFill>
        <p:spPr bwMode="auto">
          <a:xfrm>
            <a:off x="0" y="0"/>
            <a:ext cx="9144000" cy="6847788"/>
          </a:xfrm>
          <a:prstGeom prst="rect">
            <a:avLst/>
          </a:prstGeom>
          <a:noFill/>
        </p:spPr>
      </p:pic>
    </p:spTree>
  </p:cSld>
  <p:clrMapOvr>
    <a:masterClrMapping/>
  </p:clrMapOvr>
  <p:transition advClick="0"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SONRIE POR FAVOR\Cutie 46.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
        <p:nvSpPr>
          <p:cNvPr id="3" name="2 Rectángulo"/>
          <p:cNvSpPr/>
          <p:nvPr/>
        </p:nvSpPr>
        <p:spPr>
          <a:xfrm>
            <a:off x="571472" y="3857628"/>
            <a:ext cx="4572000" cy="2585323"/>
          </a:xfrm>
          <a:prstGeom prst="rect">
            <a:avLst/>
          </a:prstGeom>
        </p:spPr>
        <p:txBody>
          <a:bodyPr>
            <a:spAutoFit/>
          </a:bodyPr>
          <a:lstStyle/>
          <a:p>
            <a:r>
              <a:rPr lang="es-ES" dirty="0" smtClean="0">
                <a:solidFill>
                  <a:srgbClr val="FF0000"/>
                </a:solidFill>
                <a:effectLst>
                  <a:glow rad="101600">
                    <a:srgbClr val="0000FF">
                      <a:alpha val="60000"/>
                    </a:srgbClr>
                  </a:glow>
                </a:effectLst>
              </a:rPr>
              <a:t>Hay algo más ingrato que quebrantar la risa de un niño, expulsar esa risa de su cara, robarle esa felicidad, sin más. Quien despoja la cara de un niño de su sonrisa natural, despoja de ilusión el mundo, el mundo se vuelve más sombrío, apagado y lúgubre a falta de ese faro que nos ilumina y guía hacía un mundo más feliz y optimista.</a:t>
            </a:r>
            <a:endParaRPr lang="es-ES" dirty="0">
              <a:solidFill>
                <a:srgbClr val="FF0000"/>
              </a:solidFill>
              <a:effectLst>
                <a:glow rad="101600">
                  <a:srgbClr val="0000FF">
                    <a:alpha val="60000"/>
                  </a:srgbClr>
                </a:glow>
              </a:effectLst>
            </a:endParaRPr>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orriso"/>
          <p:cNvPicPr>
            <a:picLocks noChangeAspect="1" noChangeArrowheads="1"/>
          </p:cNvPicPr>
          <p:nvPr/>
        </p:nvPicPr>
        <p:blipFill>
          <a:blip r:embed="rId2"/>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Click="0"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SONRIE POR FAVOR\6 africa.jpg"/>
          <p:cNvPicPr>
            <a:picLocks noChangeAspect="1" noChangeArrowheads="1"/>
          </p:cNvPicPr>
          <p:nvPr/>
        </p:nvPicPr>
        <p:blipFill>
          <a:blip r:embed="rId2"/>
          <a:srcRect/>
          <a:stretch>
            <a:fillRect/>
          </a:stretch>
        </p:blipFill>
        <p:spPr bwMode="auto">
          <a:xfrm>
            <a:off x="0" y="0"/>
            <a:ext cx="9144000" cy="6975566"/>
          </a:xfrm>
          <a:prstGeom prst="rect">
            <a:avLst/>
          </a:prstGeom>
          <a:noFill/>
        </p:spPr>
      </p:pic>
    </p:spTree>
  </p:cSld>
  <p:clrMapOvr>
    <a:masterClrMapping/>
  </p:clrMapOvr>
  <p:transition advClick="0"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SONRIE POR FAVOR\660_390_Smile_of_children.jpg"/>
          <p:cNvPicPr>
            <a:picLocks noChangeAspect="1" noChangeArrowheads="1"/>
          </p:cNvPicPr>
          <p:nvPr/>
        </p:nvPicPr>
        <p:blipFill>
          <a:blip r:embed="rId2"/>
          <a:srcRect/>
          <a:stretch>
            <a:fillRect/>
          </a:stretch>
        </p:blipFill>
        <p:spPr bwMode="auto">
          <a:xfrm>
            <a:off x="0" y="0"/>
            <a:ext cx="9230490" cy="6858000"/>
          </a:xfrm>
          <a:prstGeom prst="rect">
            <a:avLst/>
          </a:prstGeom>
          <a:noFill/>
        </p:spPr>
      </p:pic>
    </p:spTree>
  </p:cSld>
  <p:clrMapOvr>
    <a:masterClrMapping/>
  </p:clrMapOvr>
  <p:transition advClick="0"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SONRIE POR FAVOR\sonreir.png"/>
          <p:cNvPicPr>
            <a:picLocks noChangeAspect="1" noChangeArrowheads="1"/>
          </p:cNvPicPr>
          <p:nvPr/>
        </p:nvPicPr>
        <p:blipFill>
          <a:blip r:embed="rId2"/>
          <a:srcRect/>
          <a:stretch>
            <a:fillRect/>
          </a:stretch>
        </p:blipFill>
        <p:spPr bwMode="auto">
          <a:xfrm>
            <a:off x="0" y="-35428"/>
            <a:ext cx="9144000" cy="6893428"/>
          </a:xfrm>
          <a:prstGeom prst="rect">
            <a:avLst/>
          </a:prstGeom>
          <a:noFill/>
        </p:spPr>
      </p:pic>
      <p:sp>
        <p:nvSpPr>
          <p:cNvPr id="3" name="2 Rectángulo"/>
          <p:cNvSpPr/>
          <p:nvPr/>
        </p:nvSpPr>
        <p:spPr>
          <a:xfrm>
            <a:off x="6000760" y="3929066"/>
            <a:ext cx="3000364" cy="2031325"/>
          </a:xfrm>
          <a:prstGeom prst="rect">
            <a:avLst/>
          </a:prstGeom>
        </p:spPr>
        <p:txBody>
          <a:bodyPr wrap="square">
            <a:spAutoFit/>
          </a:bodyPr>
          <a:lstStyle/>
          <a:p>
            <a:pPr algn="r"/>
            <a:r>
              <a:rPr lang="es-ES" dirty="0" smtClean="0">
                <a:solidFill>
                  <a:srgbClr val="FF0000"/>
                </a:solidFill>
                <a:effectLst>
                  <a:glow rad="101600">
                    <a:srgbClr val="0000FF">
                      <a:alpha val="60000"/>
                    </a:srgbClr>
                  </a:glow>
                </a:effectLst>
              </a:rPr>
              <a:t>Quien sabe las horas que yo estaría observando a un niño reír, escuchando ese alegre sonido que entra por mis oídos y se aloja directamente en mi corazón para habitar en él</a:t>
            </a:r>
            <a:r>
              <a:rPr lang="es-ES" dirty="0" smtClean="0"/>
              <a:t>.</a:t>
            </a:r>
            <a:endParaRPr lang="es-ES" dirty="0"/>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SONRIE POR FAVOR\Animate a escribir cartas a tu nino o nina apadrinado.jpg"/>
          <p:cNvPicPr>
            <a:picLocks noChangeAspect="1" noChangeArrowheads="1"/>
          </p:cNvPicPr>
          <p:nvPr/>
        </p:nvPicPr>
        <p:blipFill>
          <a:blip r:embed="rId2"/>
          <a:srcRect/>
          <a:stretch>
            <a:fillRect/>
          </a:stretch>
        </p:blipFill>
        <p:spPr bwMode="auto">
          <a:xfrm>
            <a:off x="0" y="0"/>
            <a:ext cx="9160832" cy="6858000"/>
          </a:xfrm>
          <a:prstGeom prst="rect">
            <a:avLst/>
          </a:prstGeom>
          <a:noFill/>
        </p:spPr>
      </p:pic>
      <p:pic>
        <p:nvPicPr>
          <p:cNvPr id="3" name="Picture 2" descr="http://2.bp.blogspot.com/-NVHokmP4KJY/TzMs37UE1YI/AAAAAAAACVs/y8IlnmCQkq4/s1600/0k0289_gif-sicodelicos-16.gif"/>
          <p:cNvPicPr>
            <a:picLocks noChangeAspect="1" noChangeArrowheads="1" noCrop="1"/>
          </p:cNvPicPr>
          <p:nvPr/>
        </p:nvPicPr>
        <p:blipFill>
          <a:blip r:embed="rId3" cstate="print">
            <a:duotone>
              <a:schemeClr val="accent6">
                <a:shade val="45000"/>
                <a:satMod val="135000"/>
              </a:schemeClr>
              <a:prstClr val="white"/>
            </a:duotone>
            <a:lum bright="67000"/>
          </a:blip>
          <a:srcRect/>
          <a:stretch>
            <a:fillRect/>
          </a:stretch>
        </p:blipFill>
        <p:spPr bwMode="auto">
          <a:xfrm>
            <a:off x="0" y="0"/>
            <a:ext cx="9144001" cy="6858000"/>
          </a:xfrm>
          <a:prstGeom prst="rect">
            <a:avLst/>
          </a:prstGeom>
          <a:noFill/>
        </p:spPr>
      </p:pic>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a:spLocks noChangeArrowheads="1"/>
          </p:cNvSpPr>
          <p:nvPr/>
        </p:nvSpPr>
        <p:spPr bwMode="auto">
          <a:xfrm>
            <a:off x="571472" y="928670"/>
            <a:ext cx="2571768" cy="471490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5" name="Picture 4" descr="12"/>
          <p:cNvPicPr>
            <a:picLocks noChangeAspect="1" noChangeArrowheads="1"/>
          </p:cNvPicPr>
          <p:nvPr/>
        </p:nvPicPr>
        <p:blipFill>
          <a:blip r:embed="rId2"/>
          <a:srcRect/>
          <a:stretch>
            <a:fillRect/>
          </a:stretch>
        </p:blipFill>
        <p:spPr bwMode="auto">
          <a:xfrm>
            <a:off x="428596" y="714356"/>
            <a:ext cx="2857520" cy="5214974"/>
          </a:xfrm>
          <a:prstGeom prst="rect">
            <a:avLst/>
          </a:prstGeom>
          <a:noFill/>
          <a:ln w="9525">
            <a:noFill/>
            <a:miter lim="800000"/>
            <a:headEnd/>
            <a:tailEnd/>
          </a:ln>
        </p:spPr>
      </p:pic>
      <p:sp>
        <p:nvSpPr>
          <p:cNvPr id="4" name="3 Rectángulo"/>
          <p:cNvSpPr/>
          <p:nvPr/>
        </p:nvSpPr>
        <p:spPr>
          <a:xfrm>
            <a:off x="857224" y="1571612"/>
            <a:ext cx="2143140" cy="3416320"/>
          </a:xfrm>
          <a:prstGeom prst="rect">
            <a:avLst/>
          </a:prstGeom>
        </p:spPr>
        <p:txBody>
          <a:bodyPr wrap="square">
            <a:spAutoFit/>
          </a:bodyPr>
          <a:lstStyle/>
          <a:p>
            <a:pPr algn="ctr"/>
            <a:r>
              <a:rPr lang="es-ES" dirty="0" smtClean="0">
                <a:effectLst>
                  <a:glow rad="101600">
                    <a:srgbClr val="00B0F0">
                      <a:alpha val="60000"/>
                    </a:srgbClr>
                  </a:glow>
                </a:effectLst>
              </a:rPr>
              <a:t>La risa de un niño despierta sensaciones y sentimientos que andaban dormidas esperando el momento de despertar de su sueño, ese sueño encantado que añora durmiendo la risa de un niño</a:t>
            </a:r>
            <a:r>
              <a:rPr lang="es-ES" dirty="0" smtClean="0">
                <a:effectLst>
                  <a:glow rad="101600">
                    <a:srgbClr val="FFFF00">
                      <a:alpha val="60000"/>
                    </a:srgbClr>
                  </a:glow>
                </a:effectLst>
              </a:rPr>
              <a:t>.</a:t>
            </a:r>
            <a:endParaRPr lang="es-ES" dirty="0">
              <a:effectLst>
                <a:glow rad="101600">
                  <a:srgbClr val="FFFF00">
                    <a:alpha val="60000"/>
                  </a:srgbClr>
                </a:glow>
              </a:effectLst>
            </a:endParaRPr>
          </a:p>
        </p:txBody>
      </p:sp>
      <p:pic>
        <p:nvPicPr>
          <p:cNvPr id="6" name="Picture 2" descr="sorriso"/>
          <p:cNvPicPr>
            <a:picLocks noChangeAspect="1" noChangeArrowheads="1"/>
          </p:cNvPicPr>
          <p:nvPr/>
        </p:nvPicPr>
        <p:blipFill>
          <a:blip r:embed="rId3"/>
          <a:srcRect/>
          <a:stretch>
            <a:fillRect/>
          </a:stretch>
        </p:blipFill>
        <p:spPr bwMode="auto">
          <a:xfrm>
            <a:off x="4000496" y="0"/>
            <a:ext cx="4632325" cy="6858000"/>
          </a:xfrm>
          <a:prstGeom prst="rect">
            <a:avLst/>
          </a:prstGeom>
          <a:noFill/>
          <a:ln w="9525">
            <a:noFill/>
            <a:miter lim="800000"/>
            <a:headEnd/>
            <a:tailEnd/>
          </a:ln>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4000" decel="100000"/>
                                        <p:tgtEl>
                                          <p:spTgt spid="7"/>
                                        </p:tgtEl>
                                      </p:cBhvr>
                                    </p:animEffect>
                                    <p:anim calcmode="lin" valueType="num">
                                      <p:cBhvr>
                                        <p:cTn id="14" dur="4000" decel="100000" fill="hold"/>
                                        <p:tgtEl>
                                          <p:spTgt spid="7"/>
                                        </p:tgtEl>
                                        <p:attrNameLst>
                                          <p:attrName>style.rotation</p:attrName>
                                        </p:attrNameLst>
                                      </p:cBhvr>
                                      <p:tavLst>
                                        <p:tav tm="0">
                                          <p:val>
                                            <p:fltVal val="-90"/>
                                          </p:val>
                                        </p:tav>
                                        <p:tav tm="100000">
                                          <p:val>
                                            <p:fltVal val="0"/>
                                          </p:val>
                                        </p:tav>
                                      </p:tavLst>
                                    </p:anim>
                                    <p:anim calcmode="lin" valueType="num">
                                      <p:cBhvr>
                                        <p:cTn id="15" dur="4000" decel="100000" fill="hold"/>
                                        <p:tgtEl>
                                          <p:spTgt spid="7"/>
                                        </p:tgtEl>
                                        <p:attrNameLst>
                                          <p:attrName>ppt_x</p:attrName>
                                        </p:attrNameLst>
                                      </p:cBhvr>
                                      <p:tavLst>
                                        <p:tav tm="0">
                                          <p:val>
                                            <p:strVal val="#ppt_x+0.4"/>
                                          </p:val>
                                        </p:tav>
                                        <p:tav tm="100000">
                                          <p:val>
                                            <p:strVal val="#ppt_x-0.05"/>
                                          </p:val>
                                        </p:tav>
                                      </p:tavLst>
                                    </p:anim>
                                    <p:anim calcmode="lin" valueType="num">
                                      <p:cBhvr>
                                        <p:cTn id="16" dur="4000" decel="100000" fill="hold"/>
                                        <p:tgtEl>
                                          <p:spTgt spid="7"/>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7"/>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1571604" y="1357298"/>
            <a:ext cx="6643694" cy="4286250"/>
          </a:xfrm>
          <a:prstGeom prst="rect">
            <a:avLst/>
          </a:prstGeom>
          <a:noFill/>
          <a:ln w="9525">
            <a:noFill/>
            <a:miter lim="800000"/>
            <a:headEnd/>
            <a:tailEnd/>
          </a:ln>
        </p:spPr>
      </p:pic>
      <p:pic>
        <p:nvPicPr>
          <p:cNvPr id="14340" name="Picture 4" descr="fleur-anime-082"/>
          <p:cNvPicPr>
            <a:picLocks noChangeAspect="1" noChangeArrowheads="1" noCrop="1"/>
          </p:cNvPicPr>
          <p:nvPr/>
        </p:nvPicPr>
        <p:blipFill>
          <a:blip r:embed="rId3"/>
          <a:srcRect/>
          <a:stretch>
            <a:fillRect/>
          </a:stretch>
        </p:blipFill>
        <p:spPr bwMode="auto">
          <a:xfrm>
            <a:off x="0" y="0"/>
            <a:ext cx="1809750" cy="2314575"/>
          </a:xfrm>
          <a:prstGeom prst="rect">
            <a:avLst/>
          </a:prstGeom>
          <a:noFill/>
          <a:ln w="9525">
            <a:noFill/>
            <a:miter lim="800000"/>
            <a:headEnd/>
            <a:tailEnd/>
          </a:ln>
        </p:spPr>
      </p:pic>
      <p:sp>
        <p:nvSpPr>
          <p:cNvPr id="35844" name="Rectangle 4"/>
          <p:cNvSpPr>
            <a:spLocks noChangeArrowheads="1"/>
          </p:cNvSpPr>
          <p:nvPr/>
        </p:nvSpPr>
        <p:spPr bwMode="auto">
          <a:xfrm>
            <a:off x="1857356" y="1571612"/>
            <a:ext cx="6115056" cy="378621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1928794" y="1928802"/>
            <a:ext cx="6000792" cy="3214710"/>
          </a:xfrm>
          <a:prstGeom prst="rect">
            <a:avLst/>
          </a:prstGeom>
        </p:spPr>
        <p:txBody>
          <a:bodyPr wrap="none" fromWordArt="1">
            <a:prstTxWarp prst="textPlain">
              <a:avLst>
                <a:gd name="adj" fmla="val 51270"/>
              </a:avLst>
            </a:prstTxWarp>
          </a:bodyPr>
          <a:lstStyle/>
          <a:p>
            <a:pPr algn="ctr"/>
            <a:r>
              <a:rPr lang="es-ES" sz="4000" b="1" dirty="0" smtClean="0"/>
              <a:t> </a:t>
            </a:r>
            <a:r>
              <a:rPr lang="es-ES" sz="4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Cuando un niño </a:t>
            </a:r>
            <a:r>
              <a:rPr lang="es-ES" sz="4000" b="1" i="1" dirty="0" smtClean="0">
                <a:ln w="18000">
                  <a:solidFill>
                    <a:schemeClr val="accent2">
                      <a:satMod val="140000"/>
                    </a:schemeClr>
                  </a:solidFill>
                  <a:prstDash val="solid"/>
                  <a:miter lim="800000"/>
                </a:ln>
                <a:solidFill>
                  <a:srgbClr val="FF0000"/>
                </a:solidFill>
                <a:effectLst>
                  <a:outerShdw blurRad="38100" dist="38100" dir="2700000" algn="tl">
                    <a:srgbClr val="000000">
                      <a:alpha val="43137"/>
                    </a:srgbClr>
                  </a:outerShdw>
                </a:effectLst>
              </a:rPr>
              <a:t>sonríe</a:t>
            </a:r>
            <a:r>
              <a:rPr lang="es-ES" sz="4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a:t>
            </a:r>
          </a:p>
          <a:p>
            <a:pPr algn="ctr"/>
            <a:r>
              <a:rPr lang="es-ES" sz="4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 el mundo se Ilumina" </a:t>
            </a:r>
            <a:endParaRPr lang="es-ES" sz="4000" b="1" i="1" kern="1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Arial" pitchFamily="34" charset="0"/>
              <a:cs typeface="Arial" pitchFamily="34" charset="0"/>
            </a:endParaRPr>
          </a:p>
        </p:txBody>
      </p:sp>
    </p:spTree>
  </p:cSld>
  <p:clrMapOvr>
    <a:masterClrMapping/>
  </p:clrMapOvr>
  <p:transition advClick="0"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par>
                          <p:cTn id="19" fill="hold">
                            <p:stCondLst>
                              <p:cond delay="5000"/>
                            </p:stCondLst>
                            <p:childTnLst>
                              <p:par>
                                <p:cTn id="20" presetID="20" presetClass="entr" presetSubtype="0" fill="hold" nodeType="afterEffect">
                                  <p:stCondLst>
                                    <p:cond delay="0"/>
                                  </p:stCondLst>
                                  <p:childTnLst>
                                    <p:set>
                                      <p:cBhvr>
                                        <p:cTn id="21" dur="1" fill="hold">
                                          <p:stCondLst>
                                            <p:cond delay="0"/>
                                          </p:stCondLst>
                                        </p:cTn>
                                        <p:tgtEl>
                                          <p:spTgt spid="14340"/>
                                        </p:tgtEl>
                                        <p:attrNameLst>
                                          <p:attrName>style.visibility</p:attrName>
                                        </p:attrNameLst>
                                      </p:cBhvr>
                                      <p:to>
                                        <p:strVal val="visible"/>
                                      </p:to>
                                    </p:set>
                                    <p:animEffect transition="in" filter="wedge">
                                      <p:cBhvr>
                                        <p:cTn id="22" dur="2000"/>
                                        <p:tgtEl>
                                          <p:spTgt spid="14340"/>
                                        </p:tgtEl>
                                      </p:cBhvr>
                                    </p:animEffect>
                                  </p:childTnLst>
                                </p:cTn>
                              </p:par>
                              <p:par>
                                <p:cTn id="23" presetID="23" presetClass="entr" presetSubtype="16" fill="hold" grpId="0" nodeType="withEffect">
                                  <p:stCondLst>
                                    <p:cond delay="0"/>
                                  </p:stCondLst>
                                  <p:childTnLst>
                                    <p:set>
                                      <p:cBhvr>
                                        <p:cTn id="24" dur="1" fill="hold">
                                          <p:stCondLst>
                                            <p:cond delay="0"/>
                                          </p:stCondLst>
                                        </p:cTn>
                                        <p:tgtEl>
                                          <p:spTgt spid="35847"/>
                                        </p:tgtEl>
                                        <p:attrNameLst>
                                          <p:attrName>style.visibility</p:attrName>
                                        </p:attrNameLst>
                                      </p:cBhvr>
                                      <p:to>
                                        <p:strVal val="visible"/>
                                      </p:to>
                                    </p:set>
                                    <p:anim calcmode="lin" valueType="num">
                                      <p:cBhvr>
                                        <p:cTn id="25" dur="5000" fill="hold"/>
                                        <p:tgtEl>
                                          <p:spTgt spid="35847"/>
                                        </p:tgtEl>
                                        <p:attrNameLst>
                                          <p:attrName>ppt_w</p:attrName>
                                        </p:attrNameLst>
                                      </p:cBhvr>
                                      <p:tavLst>
                                        <p:tav tm="0">
                                          <p:val>
                                            <p:fltVal val="0"/>
                                          </p:val>
                                        </p:tav>
                                        <p:tav tm="100000">
                                          <p:val>
                                            <p:strVal val="#ppt_w"/>
                                          </p:val>
                                        </p:tav>
                                      </p:tavLst>
                                    </p:anim>
                                    <p:anim calcmode="lin" valueType="num">
                                      <p:cBhvr>
                                        <p:cTn id="26"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OR UNA SONRISA DE UN NIÑ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POR UNA SONRISA DE UN NIÑO</Template>
  <TotalTime>3</TotalTime>
  <Words>443</Words>
  <Application>Microsoft PowerPoint</Application>
  <PresentationFormat>Presentación en pantalla (4:3)</PresentationFormat>
  <Paragraphs>19</Paragraphs>
  <Slides>36</Slides>
  <Notes>0</Notes>
  <HiddenSlides>0</HiddenSlides>
  <MMClips>0</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POR UNA SONRISA DE UN NIÑO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cp:lastPrinted>1601-01-01T00:00:00Z</cp:lastPrinted>
  <dcterms:created xsi:type="dcterms:W3CDTF">2015-07-08T18:15:50Z</dcterms:created>
  <dcterms:modified xsi:type="dcterms:W3CDTF">2015-07-08T18:19:34Z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