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75"/>
  </p:notesMasterIdLst>
  <p:sldIdLst>
    <p:sldId id="410" r:id="rId3"/>
    <p:sldId id="531" r:id="rId4"/>
    <p:sldId id="459" r:id="rId5"/>
    <p:sldId id="460" r:id="rId6"/>
    <p:sldId id="461" r:id="rId7"/>
    <p:sldId id="438" r:id="rId8"/>
    <p:sldId id="463" r:id="rId9"/>
    <p:sldId id="464" r:id="rId10"/>
    <p:sldId id="465" r:id="rId11"/>
    <p:sldId id="467" r:id="rId12"/>
    <p:sldId id="533" r:id="rId13"/>
    <p:sldId id="468" r:id="rId14"/>
    <p:sldId id="470" r:id="rId15"/>
    <p:sldId id="471" r:id="rId16"/>
    <p:sldId id="472" r:id="rId17"/>
    <p:sldId id="433" r:id="rId18"/>
    <p:sldId id="473" r:id="rId19"/>
    <p:sldId id="475" r:id="rId20"/>
    <p:sldId id="476" r:id="rId21"/>
    <p:sldId id="477" r:id="rId22"/>
    <p:sldId id="478" r:id="rId23"/>
    <p:sldId id="480" r:id="rId24"/>
    <p:sldId id="481" r:id="rId25"/>
    <p:sldId id="482" r:id="rId26"/>
    <p:sldId id="479" r:id="rId27"/>
    <p:sldId id="483" r:id="rId28"/>
    <p:sldId id="484" r:id="rId29"/>
    <p:sldId id="485" r:id="rId30"/>
    <p:sldId id="489" r:id="rId31"/>
    <p:sldId id="504" r:id="rId32"/>
    <p:sldId id="506" r:id="rId33"/>
    <p:sldId id="514" r:id="rId34"/>
    <p:sldId id="515" r:id="rId35"/>
    <p:sldId id="505" r:id="rId36"/>
    <p:sldId id="488" r:id="rId37"/>
    <p:sldId id="494" r:id="rId38"/>
    <p:sldId id="495" r:id="rId39"/>
    <p:sldId id="496" r:id="rId40"/>
    <p:sldId id="497" r:id="rId41"/>
    <p:sldId id="493" r:id="rId42"/>
    <p:sldId id="499" r:id="rId43"/>
    <p:sldId id="500" r:id="rId44"/>
    <p:sldId id="501" r:id="rId45"/>
    <p:sldId id="502" r:id="rId46"/>
    <p:sldId id="498" r:id="rId47"/>
    <p:sldId id="492" r:id="rId48"/>
    <p:sldId id="486" r:id="rId49"/>
    <p:sldId id="487" r:id="rId50"/>
    <p:sldId id="490" r:id="rId51"/>
    <p:sldId id="491" r:id="rId52"/>
    <p:sldId id="507" r:id="rId53"/>
    <p:sldId id="503" r:id="rId54"/>
    <p:sldId id="509" r:id="rId55"/>
    <p:sldId id="510" r:id="rId56"/>
    <p:sldId id="511" r:id="rId57"/>
    <p:sldId id="512" r:id="rId58"/>
    <p:sldId id="508" r:id="rId59"/>
    <p:sldId id="516" r:id="rId60"/>
    <p:sldId id="517" r:id="rId61"/>
    <p:sldId id="513" r:id="rId62"/>
    <p:sldId id="518" r:id="rId63"/>
    <p:sldId id="527" r:id="rId64"/>
    <p:sldId id="519" r:id="rId65"/>
    <p:sldId id="520" r:id="rId66"/>
    <p:sldId id="457" r:id="rId67"/>
    <p:sldId id="526" r:id="rId68"/>
    <p:sldId id="525" r:id="rId69"/>
    <p:sldId id="524" r:id="rId70"/>
    <p:sldId id="521" r:id="rId71"/>
    <p:sldId id="522" r:id="rId72"/>
    <p:sldId id="411" r:id="rId73"/>
    <p:sldId id="532" r:id="rId74"/>
  </p:sldIdLst>
  <p:sldSz cx="99377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b1cmpYrTymbJIdv8Jg5Q==" hashData="gHbvHx094fF+f/FNe2bg2uYqzxM="/>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FF00"/>
    <a:srgbClr val="00FFFF"/>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7" autoAdjust="0"/>
    <p:restoredTop sz="94627" autoAdjust="0"/>
  </p:normalViewPr>
  <p:slideViewPr>
    <p:cSldViewPr>
      <p:cViewPr>
        <p:scale>
          <a:sx n="50" d="100"/>
          <a:sy n="50" d="100"/>
        </p:scale>
        <p:origin x="-1440" y="-558"/>
      </p:cViewPr>
      <p:guideLst>
        <p:guide orient="horz" pos="2160"/>
        <p:guide pos="313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31DE5D2-77CF-4C90-AFE6-917EC95740D1}" type="datetimeFigureOut">
              <a:rPr lang="es-ES" smtClean="0"/>
              <a:pPr/>
              <a:t>28/02/2020</a:t>
            </a:fld>
            <a:endParaRPr lang="es-ES"/>
          </a:p>
        </p:txBody>
      </p:sp>
      <p:sp>
        <p:nvSpPr>
          <p:cNvPr id="4" name="3 Marcador de imagen de diapositiva"/>
          <p:cNvSpPr>
            <a:spLocks noGrp="1" noRot="1" noChangeAspect="1"/>
          </p:cNvSpPr>
          <p:nvPr>
            <p:ph type="sldImg" idx="2"/>
          </p:nvPr>
        </p:nvSpPr>
        <p:spPr>
          <a:xfrm>
            <a:off x="944563" y="685800"/>
            <a:ext cx="49688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BDCFCD8-AF87-492C-824C-3732A24C4938}" type="slidenum">
              <a:rPr lang="es-ES" smtClean="0"/>
              <a:pPr/>
              <a:t>‹Nº›</a:t>
            </a:fld>
            <a:endParaRPr lang="es-ES"/>
          </a:p>
        </p:txBody>
      </p:sp>
    </p:spTree>
    <p:extLst>
      <p:ext uri="{BB962C8B-B14F-4D97-AF65-F5344CB8AC3E}">
        <p14:creationId xmlns:p14="http://schemas.microsoft.com/office/powerpoint/2010/main" val="24465529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1 Marcador de imagen de diapositiva"/>
          <p:cNvSpPr>
            <a:spLocks noGrp="1" noRot="1" noChangeAspect="1" noTextEdit="1"/>
          </p:cNvSpPr>
          <p:nvPr>
            <p:ph type="sldImg"/>
          </p:nvPr>
        </p:nvSpPr>
        <p:spPr bwMode="auto">
          <a:xfrm>
            <a:off x="944563" y="685800"/>
            <a:ext cx="4968875"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2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s-ES" altLang="es-ES" smtClean="0"/>
          </a:p>
        </p:txBody>
      </p:sp>
      <p:sp>
        <p:nvSpPr>
          <p:cNvPr id="8192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3FADAE8F-B853-41E7-9626-4BC58D09B5D8}" type="slidenum">
              <a:rPr lang="es-ES_tradnl" altLang="es-ES">
                <a:solidFill>
                  <a:srgbClr val="000000"/>
                </a:solidFill>
              </a:rPr>
              <a:pPr fontAlgn="base">
                <a:spcBef>
                  <a:spcPct val="0"/>
                </a:spcBef>
                <a:spcAft>
                  <a:spcPct val="0"/>
                </a:spcAft>
              </a:pPr>
              <a:t>16</a:t>
            </a:fld>
            <a:endParaRPr lang="es-ES_tradnl" altLang="es-ES">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745331" y="2130427"/>
            <a:ext cx="8447088" cy="147002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490663" y="3886201"/>
            <a:ext cx="6956425" cy="1752600"/>
          </a:xfrm>
        </p:spPr>
        <p:txBody>
          <a:bodyPr/>
          <a:lstStyle>
            <a:lvl1pPr marL="0" indent="0" algn="ctr">
              <a:buNone/>
              <a:defRPr>
                <a:solidFill>
                  <a:schemeClr val="tx1">
                    <a:tint val="75000"/>
                  </a:schemeClr>
                </a:solidFill>
              </a:defRPr>
            </a:lvl1pPr>
            <a:lvl2pPr marL="486964" indent="0" algn="ctr">
              <a:buNone/>
              <a:defRPr>
                <a:solidFill>
                  <a:schemeClr val="tx1">
                    <a:tint val="75000"/>
                  </a:schemeClr>
                </a:solidFill>
              </a:defRPr>
            </a:lvl2pPr>
            <a:lvl3pPr marL="973927" indent="0" algn="ctr">
              <a:buNone/>
              <a:defRPr>
                <a:solidFill>
                  <a:schemeClr val="tx1">
                    <a:tint val="75000"/>
                  </a:schemeClr>
                </a:solidFill>
              </a:defRPr>
            </a:lvl3pPr>
            <a:lvl4pPr marL="1460891" indent="0" algn="ctr">
              <a:buNone/>
              <a:defRPr>
                <a:solidFill>
                  <a:schemeClr val="tx1">
                    <a:tint val="75000"/>
                  </a:schemeClr>
                </a:solidFill>
              </a:defRPr>
            </a:lvl4pPr>
            <a:lvl5pPr marL="1947855" indent="0" algn="ctr">
              <a:buNone/>
              <a:defRPr>
                <a:solidFill>
                  <a:schemeClr val="tx1">
                    <a:tint val="75000"/>
                  </a:schemeClr>
                </a:solidFill>
              </a:defRPr>
            </a:lvl5pPr>
            <a:lvl6pPr marL="2434819" indent="0" algn="ctr">
              <a:buNone/>
              <a:defRPr>
                <a:solidFill>
                  <a:schemeClr val="tx1">
                    <a:tint val="75000"/>
                  </a:schemeClr>
                </a:solidFill>
              </a:defRPr>
            </a:lvl6pPr>
            <a:lvl7pPr marL="2921782" indent="0" algn="ctr">
              <a:buNone/>
              <a:defRPr>
                <a:solidFill>
                  <a:schemeClr val="tx1">
                    <a:tint val="75000"/>
                  </a:schemeClr>
                </a:solidFill>
              </a:defRPr>
            </a:lvl7pPr>
            <a:lvl8pPr marL="3408746" indent="0" algn="ctr">
              <a:buNone/>
              <a:defRPr>
                <a:solidFill>
                  <a:schemeClr val="tx1">
                    <a:tint val="75000"/>
                  </a:schemeClr>
                </a:solidFill>
              </a:defRPr>
            </a:lvl8pPr>
            <a:lvl9pPr marL="389571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p>
            <a:fld id="{34D124F5-9CD8-412B-B216-1FD33A9D0261}" type="datetimeFigureOut">
              <a:rPr lang="fr-FR" smtClean="0">
                <a:solidFill>
                  <a:prstClr val="black">
                    <a:tint val="75000"/>
                  </a:prstClr>
                </a:solidFill>
              </a:rPr>
              <a:pPr/>
              <a:t>28/02/2020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49AD5C7A-551D-4673-9345-3F44AEF34AD5}" type="slidenum">
              <a:rPr lang="fr-FR" smtClean="0">
                <a:solidFill>
                  <a:prstClr val="black">
                    <a:tint val="75000"/>
                  </a:prstClr>
                </a:solidFill>
              </a:rPr>
              <a:pPr/>
              <a:t>‹Nº›</a:t>
            </a:fld>
            <a:endParaRPr lang="fr-FR">
              <a:solidFill>
                <a:prstClr val="black">
                  <a:tint val="75000"/>
                </a:prstClr>
              </a:solidFill>
            </a:endParaRPr>
          </a:p>
        </p:txBody>
      </p:sp>
    </p:spTree>
    <p:extLst>
      <p:ext uri="{BB962C8B-B14F-4D97-AF65-F5344CB8AC3E}">
        <p14:creationId xmlns:p14="http://schemas.microsoft.com/office/powerpoint/2010/main" val="1582431663"/>
      </p:ext>
    </p:extLst>
  </p:cSld>
  <p:clrMapOvr>
    <a:masterClrMapping/>
  </p:clrMapOvr>
  <p:transition advClick="0" advTm="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p>
            <a:fld id="{34D124F5-9CD8-412B-B216-1FD33A9D0261}" type="datetimeFigureOut">
              <a:rPr lang="fr-FR" smtClean="0">
                <a:solidFill>
                  <a:prstClr val="black">
                    <a:tint val="75000"/>
                  </a:prstClr>
                </a:solidFill>
              </a:rPr>
              <a:pPr/>
              <a:t>28/02/2020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49AD5C7A-551D-4673-9345-3F44AEF34AD5}" type="slidenum">
              <a:rPr lang="fr-FR" smtClean="0">
                <a:solidFill>
                  <a:prstClr val="black">
                    <a:tint val="75000"/>
                  </a:prstClr>
                </a:solidFill>
              </a:rPr>
              <a:pPr/>
              <a:t>‹Nº›</a:t>
            </a:fld>
            <a:endParaRPr lang="fr-FR">
              <a:solidFill>
                <a:prstClr val="black">
                  <a:tint val="75000"/>
                </a:prstClr>
              </a:solidFill>
            </a:endParaRPr>
          </a:p>
        </p:txBody>
      </p:sp>
    </p:spTree>
    <p:extLst>
      <p:ext uri="{BB962C8B-B14F-4D97-AF65-F5344CB8AC3E}">
        <p14:creationId xmlns:p14="http://schemas.microsoft.com/office/powerpoint/2010/main" val="1710990849"/>
      </p:ext>
    </p:extLst>
  </p:cSld>
  <p:clrMapOvr>
    <a:masterClrMapping/>
  </p:clrMapOvr>
  <p:transition advClick="0" advTm="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85014" y="4406902"/>
            <a:ext cx="8447088" cy="1362074"/>
          </a:xfrm>
        </p:spPr>
        <p:txBody>
          <a:bodyPr anchor="t"/>
          <a:lstStyle>
            <a:lvl1pPr algn="l">
              <a:defRPr sz="43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85014" y="2906715"/>
            <a:ext cx="8447088" cy="1500186"/>
          </a:xfrm>
        </p:spPr>
        <p:txBody>
          <a:bodyPr anchor="b"/>
          <a:lstStyle>
            <a:lvl1pPr marL="0" indent="0">
              <a:buNone/>
              <a:defRPr sz="2100">
                <a:solidFill>
                  <a:schemeClr val="tx1">
                    <a:tint val="75000"/>
                  </a:schemeClr>
                </a:solidFill>
              </a:defRPr>
            </a:lvl1pPr>
            <a:lvl2pPr marL="486964" indent="0">
              <a:buNone/>
              <a:defRPr sz="1900">
                <a:solidFill>
                  <a:schemeClr val="tx1">
                    <a:tint val="75000"/>
                  </a:schemeClr>
                </a:solidFill>
              </a:defRPr>
            </a:lvl2pPr>
            <a:lvl3pPr marL="973927" indent="0">
              <a:buNone/>
              <a:defRPr sz="1700">
                <a:solidFill>
                  <a:schemeClr val="tx1">
                    <a:tint val="75000"/>
                  </a:schemeClr>
                </a:solidFill>
              </a:defRPr>
            </a:lvl3pPr>
            <a:lvl4pPr marL="1460891" indent="0">
              <a:buNone/>
              <a:defRPr sz="1500">
                <a:solidFill>
                  <a:schemeClr val="tx1">
                    <a:tint val="75000"/>
                  </a:schemeClr>
                </a:solidFill>
              </a:defRPr>
            </a:lvl4pPr>
            <a:lvl5pPr marL="1947855" indent="0">
              <a:buNone/>
              <a:defRPr sz="1500">
                <a:solidFill>
                  <a:schemeClr val="tx1">
                    <a:tint val="75000"/>
                  </a:schemeClr>
                </a:solidFill>
              </a:defRPr>
            </a:lvl5pPr>
            <a:lvl6pPr marL="2434819" indent="0">
              <a:buNone/>
              <a:defRPr sz="1500">
                <a:solidFill>
                  <a:schemeClr val="tx1">
                    <a:tint val="75000"/>
                  </a:schemeClr>
                </a:solidFill>
              </a:defRPr>
            </a:lvl6pPr>
            <a:lvl7pPr marL="2921782" indent="0">
              <a:buNone/>
              <a:defRPr sz="1500">
                <a:solidFill>
                  <a:schemeClr val="tx1">
                    <a:tint val="75000"/>
                  </a:schemeClr>
                </a:solidFill>
              </a:defRPr>
            </a:lvl7pPr>
            <a:lvl8pPr marL="3408746" indent="0">
              <a:buNone/>
              <a:defRPr sz="1500">
                <a:solidFill>
                  <a:schemeClr val="tx1">
                    <a:tint val="75000"/>
                  </a:schemeClr>
                </a:solidFill>
              </a:defRPr>
            </a:lvl8pPr>
            <a:lvl9pPr marL="3895710" indent="0">
              <a:buNone/>
              <a:defRPr sz="15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p>
            <a:fld id="{34D124F5-9CD8-412B-B216-1FD33A9D0261}" type="datetimeFigureOut">
              <a:rPr lang="fr-FR" smtClean="0">
                <a:solidFill>
                  <a:prstClr val="black">
                    <a:tint val="75000"/>
                  </a:prstClr>
                </a:solidFill>
              </a:rPr>
              <a:pPr/>
              <a:t>28/02/2020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49AD5C7A-551D-4673-9345-3F44AEF34AD5}" type="slidenum">
              <a:rPr lang="fr-FR" smtClean="0">
                <a:solidFill>
                  <a:prstClr val="black">
                    <a:tint val="75000"/>
                  </a:prstClr>
                </a:solidFill>
              </a:rPr>
              <a:pPr/>
              <a:t>‹Nº›</a:t>
            </a:fld>
            <a:endParaRPr lang="fr-FR">
              <a:solidFill>
                <a:prstClr val="black">
                  <a:tint val="75000"/>
                </a:prstClr>
              </a:solidFill>
            </a:endParaRPr>
          </a:p>
        </p:txBody>
      </p:sp>
    </p:spTree>
    <p:extLst>
      <p:ext uri="{BB962C8B-B14F-4D97-AF65-F5344CB8AC3E}">
        <p14:creationId xmlns:p14="http://schemas.microsoft.com/office/powerpoint/2010/main" val="1229458971"/>
      </p:ext>
    </p:extLst>
  </p:cSld>
  <p:clrMapOvr>
    <a:masterClrMapping/>
  </p:clrMapOvr>
  <p:transition advClick="0" advTm="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96887" y="1600202"/>
            <a:ext cx="4389173" cy="4525963"/>
          </a:xfrm>
        </p:spPr>
        <p:txBody>
          <a:bodyPr/>
          <a:lstStyle>
            <a:lvl1pPr>
              <a:defRPr sz="3000"/>
            </a:lvl1pPr>
            <a:lvl2pPr>
              <a:defRPr sz="2600"/>
            </a:lvl2pPr>
            <a:lvl3pPr>
              <a:defRPr sz="2100"/>
            </a:lvl3pPr>
            <a:lvl4pPr>
              <a:defRPr sz="1900"/>
            </a:lvl4pPr>
            <a:lvl5pPr>
              <a:defRPr sz="1900"/>
            </a:lvl5pPr>
            <a:lvl6pPr>
              <a:defRPr sz="1900"/>
            </a:lvl6pPr>
            <a:lvl7pPr>
              <a:defRPr sz="1900"/>
            </a:lvl7pPr>
            <a:lvl8pPr>
              <a:defRPr sz="1900"/>
            </a:lvl8pPr>
            <a:lvl9pPr>
              <a:defRPr sz="1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5051690" y="1600202"/>
            <a:ext cx="4389173" cy="4525963"/>
          </a:xfrm>
        </p:spPr>
        <p:txBody>
          <a:bodyPr/>
          <a:lstStyle>
            <a:lvl1pPr>
              <a:defRPr sz="3000"/>
            </a:lvl1pPr>
            <a:lvl2pPr>
              <a:defRPr sz="2600"/>
            </a:lvl2pPr>
            <a:lvl3pPr>
              <a:defRPr sz="2100"/>
            </a:lvl3pPr>
            <a:lvl4pPr>
              <a:defRPr sz="1900"/>
            </a:lvl4pPr>
            <a:lvl5pPr>
              <a:defRPr sz="1900"/>
            </a:lvl5pPr>
            <a:lvl6pPr>
              <a:defRPr sz="1900"/>
            </a:lvl6pPr>
            <a:lvl7pPr>
              <a:defRPr sz="1900"/>
            </a:lvl7pPr>
            <a:lvl8pPr>
              <a:defRPr sz="1900"/>
            </a:lvl8pPr>
            <a:lvl9pPr>
              <a:defRPr sz="19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4"/>
          <p:cNvSpPr>
            <a:spLocks noGrp="1"/>
          </p:cNvSpPr>
          <p:nvPr>
            <p:ph type="dt" sz="half" idx="10"/>
          </p:nvPr>
        </p:nvSpPr>
        <p:spPr/>
        <p:txBody>
          <a:bodyPr/>
          <a:lstStyle/>
          <a:p>
            <a:fld id="{34D124F5-9CD8-412B-B216-1FD33A9D0261}" type="datetimeFigureOut">
              <a:rPr lang="fr-FR" smtClean="0">
                <a:solidFill>
                  <a:prstClr val="black">
                    <a:tint val="75000"/>
                  </a:prstClr>
                </a:solidFill>
              </a:rPr>
              <a:pPr/>
              <a:t>28/02/2020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49AD5C7A-551D-4673-9345-3F44AEF34AD5}" type="slidenum">
              <a:rPr lang="fr-FR" smtClean="0">
                <a:solidFill>
                  <a:prstClr val="black">
                    <a:tint val="75000"/>
                  </a:prstClr>
                </a:solidFill>
              </a:rPr>
              <a:pPr/>
              <a:t>‹Nº›</a:t>
            </a:fld>
            <a:endParaRPr lang="fr-FR">
              <a:solidFill>
                <a:prstClr val="black">
                  <a:tint val="75000"/>
                </a:prstClr>
              </a:solidFill>
            </a:endParaRPr>
          </a:p>
        </p:txBody>
      </p:sp>
    </p:spTree>
    <p:extLst>
      <p:ext uri="{BB962C8B-B14F-4D97-AF65-F5344CB8AC3E}">
        <p14:creationId xmlns:p14="http://schemas.microsoft.com/office/powerpoint/2010/main" val="834617056"/>
      </p:ext>
    </p:extLst>
  </p:cSld>
  <p:clrMapOvr>
    <a:masterClrMapping/>
  </p:clrMapOvr>
  <p:transition advClick="0" advTm="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96887" y="1535114"/>
            <a:ext cx="4390899" cy="639763"/>
          </a:xfrm>
        </p:spPr>
        <p:txBody>
          <a:bodyPr anchor="b"/>
          <a:lstStyle>
            <a:lvl1pPr marL="0" indent="0">
              <a:buNone/>
              <a:defRPr sz="2600" b="1"/>
            </a:lvl1pPr>
            <a:lvl2pPr marL="486964" indent="0">
              <a:buNone/>
              <a:defRPr sz="2100" b="1"/>
            </a:lvl2pPr>
            <a:lvl3pPr marL="973927" indent="0">
              <a:buNone/>
              <a:defRPr sz="1900" b="1"/>
            </a:lvl3pPr>
            <a:lvl4pPr marL="1460891" indent="0">
              <a:buNone/>
              <a:defRPr sz="1700" b="1"/>
            </a:lvl4pPr>
            <a:lvl5pPr marL="1947855" indent="0">
              <a:buNone/>
              <a:defRPr sz="1700" b="1"/>
            </a:lvl5pPr>
            <a:lvl6pPr marL="2434819" indent="0">
              <a:buNone/>
              <a:defRPr sz="1700" b="1"/>
            </a:lvl6pPr>
            <a:lvl7pPr marL="2921782" indent="0">
              <a:buNone/>
              <a:defRPr sz="1700" b="1"/>
            </a:lvl7pPr>
            <a:lvl8pPr marL="3408746" indent="0">
              <a:buNone/>
              <a:defRPr sz="1700" b="1"/>
            </a:lvl8pPr>
            <a:lvl9pPr marL="3895710" indent="0">
              <a:buNone/>
              <a:defRPr sz="17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96887" y="2174876"/>
            <a:ext cx="4390899" cy="3951288"/>
          </a:xfrm>
        </p:spPr>
        <p:txBody>
          <a:bodyPr/>
          <a:lstStyle>
            <a:lvl1pPr>
              <a:defRPr sz="26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5048243" y="1535114"/>
            <a:ext cx="4392624" cy="639763"/>
          </a:xfrm>
        </p:spPr>
        <p:txBody>
          <a:bodyPr anchor="b"/>
          <a:lstStyle>
            <a:lvl1pPr marL="0" indent="0">
              <a:buNone/>
              <a:defRPr sz="2600" b="1"/>
            </a:lvl1pPr>
            <a:lvl2pPr marL="486964" indent="0">
              <a:buNone/>
              <a:defRPr sz="2100" b="1"/>
            </a:lvl2pPr>
            <a:lvl3pPr marL="973927" indent="0">
              <a:buNone/>
              <a:defRPr sz="1900" b="1"/>
            </a:lvl3pPr>
            <a:lvl4pPr marL="1460891" indent="0">
              <a:buNone/>
              <a:defRPr sz="1700" b="1"/>
            </a:lvl4pPr>
            <a:lvl5pPr marL="1947855" indent="0">
              <a:buNone/>
              <a:defRPr sz="1700" b="1"/>
            </a:lvl5pPr>
            <a:lvl6pPr marL="2434819" indent="0">
              <a:buNone/>
              <a:defRPr sz="1700" b="1"/>
            </a:lvl6pPr>
            <a:lvl7pPr marL="2921782" indent="0">
              <a:buNone/>
              <a:defRPr sz="1700" b="1"/>
            </a:lvl7pPr>
            <a:lvl8pPr marL="3408746" indent="0">
              <a:buNone/>
              <a:defRPr sz="1700" b="1"/>
            </a:lvl8pPr>
            <a:lvl9pPr marL="3895710" indent="0">
              <a:buNone/>
              <a:defRPr sz="17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5048243" y="2174876"/>
            <a:ext cx="4392624" cy="3951288"/>
          </a:xfrm>
        </p:spPr>
        <p:txBody>
          <a:bodyPr/>
          <a:lstStyle>
            <a:lvl1pPr>
              <a:defRPr sz="2600"/>
            </a:lvl1pPr>
            <a:lvl2pPr>
              <a:defRPr sz="2100"/>
            </a:lvl2pPr>
            <a:lvl3pPr>
              <a:defRPr sz="1900"/>
            </a:lvl3pPr>
            <a:lvl4pPr>
              <a:defRPr sz="1700"/>
            </a:lvl4pPr>
            <a:lvl5pPr>
              <a:defRPr sz="1700"/>
            </a:lvl5pPr>
            <a:lvl6pPr>
              <a:defRPr sz="1700"/>
            </a:lvl6pPr>
            <a:lvl7pPr>
              <a:defRPr sz="1700"/>
            </a:lvl7pPr>
            <a:lvl8pPr>
              <a:defRPr sz="1700"/>
            </a:lvl8pPr>
            <a:lvl9pPr>
              <a:defRPr sz="17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6"/>
          <p:cNvSpPr>
            <a:spLocks noGrp="1"/>
          </p:cNvSpPr>
          <p:nvPr>
            <p:ph type="dt" sz="half" idx="10"/>
          </p:nvPr>
        </p:nvSpPr>
        <p:spPr/>
        <p:txBody>
          <a:bodyPr/>
          <a:lstStyle/>
          <a:p>
            <a:fld id="{34D124F5-9CD8-412B-B216-1FD33A9D0261}" type="datetimeFigureOut">
              <a:rPr lang="fr-FR" smtClean="0">
                <a:solidFill>
                  <a:prstClr val="black">
                    <a:tint val="75000"/>
                  </a:prstClr>
                </a:solidFill>
              </a:rPr>
              <a:pPr/>
              <a:t>28/02/2020</a:t>
            </a:fld>
            <a:endParaRPr lang="fr-FR">
              <a:solidFill>
                <a:prstClr val="black">
                  <a:tint val="75000"/>
                </a:prstClr>
              </a:solidFill>
            </a:endParaRPr>
          </a:p>
        </p:txBody>
      </p:sp>
      <p:sp>
        <p:nvSpPr>
          <p:cNvPr id="8" name="Espace réservé du pied de page 7"/>
          <p:cNvSpPr>
            <a:spLocks noGrp="1"/>
          </p:cNvSpPr>
          <p:nvPr>
            <p:ph type="ftr" sz="quarter" idx="11"/>
          </p:nvPr>
        </p:nvSpPr>
        <p:spPr/>
        <p:txBody>
          <a:bodyPr/>
          <a:lstStyle/>
          <a:p>
            <a:endParaRPr lang="fr-FR">
              <a:solidFill>
                <a:prstClr val="black">
                  <a:tint val="75000"/>
                </a:prstClr>
              </a:solidFill>
            </a:endParaRPr>
          </a:p>
        </p:txBody>
      </p:sp>
      <p:sp>
        <p:nvSpPr>
          <p:cNvPr id="9" name="Espace réservé du numéro de diapositive 8"/>
          <p:cNvSpPr>
            <a:spLocks noGrp="1"/>
          </p:cNvSpPr>
          <p:nvPr>
            <p:ph type="sldNum" sz="quarter" idx="12"/>
          </p:nvPr>
        </p:nvSpPr>
        <p:spPr/>
        <p:txBody>
          <a:bodyPr/>
          <a:lstStyle/>
          <a:p>
            <a:fld id="{49AD5C7A-551D-4673-9345-3F44AEF34AD5}" type="slidenum">
              <a:rPr lang="fr-FR" smtClean="0">
                <a:solidFill>
                  <a:prstClr val="black">
                    <a:tint val="75000"/>
                  </a:prstClr>
                </a:solidFill>
              </a:rPr>
              <a:pPr/>
              <a:t>‹Nº›</a:t>
            </a:fld>
            <a:endParaRPr lang="fr-FR">
              <a:solidFill>
                <a:prstClr val="black">
                  <a:tint val="75000"/>
                </a:prstClr>
              </a:solidFill>
            </a:endParaRPr>
          </a:p>
        </p:txBody>
      </p:sp>
    </p:spTree>
    <p:extLst>
      <p:ext uri="{BB962C8B-B14F-4D97-AF65-F5344CB8AC3E}">
        <p14:creationId xmlns:p14="http://schemas.microsoft.com/office/powerpoint/2010/main" val="3139209074"/>
      </p:ext>
    </p:extLst>
  </p:cSld>
  <p:clrMapOvr>
    <a:masterClrMapping/>
  </p:clrMapOvr>
  <p:transition advClick="0" advTm="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2"/>
          <p:cNvSpPr>
            <a:spLocks noGrp="1"/>
          </p:cNvSpPr>
          <p:nvPr>
            <p:ph type="dt" sz="half" idx="10"/>
          </p:nvPr>
        </p:nvSpPr>
        <p:spPr/>
        <p:txBody>
          <a:bodyPr/>
          <a:lstStyle/>
          <a:p>
            <a:fld id="{34D124F5-9CD8-412B-B216-1FD33A9D0261}" type="datetimeFigureOut">
              <a:rPr lang="fr-FR" smtClean="0">
                <a:solidFill>
                  <a:prstClr val="black">
                    <a:tint val="75000"/>
                  </a:prstClr>
                </a:solidFill>
              </a:rPr>
              <a:pPr/>
              <a:t>28/02/2020</a:t>
            </a:fld>
            <a:endParaRPr lang="fr-FR">
              <a:solidFill>
                <a:prstClr val="black">
                  <a:tint val="75000"/>
                </a:prstClr>
              </a:solidFill>
            </a:endParaRPr>
          </a:p>
        </p:txBody>
      </p:sp>
      <p:sp>
        <p:nvSpPr>
          <p:cNvPr id="4" name="Espace réservé du pied de page 3"/>
          <p:cNvSpPr>
            <a:spLocks noGrp="1"/>
          </p:cNvSpPr>
          <p:nvPr>
            <p:ph type="ftr" sz="quarter" idx="11"/>
          </p:nvPr>
        </p:nvSpPr>
        <p:spPr/>
        <p:txBody>
          <a:bodyPr/>
          <a:lstStyle/>
          <a:p>
            <a:endParaRPr lang="fr-FR">
              <a:solidFill>
                <a:prstClr val="black">
                  <a:tint val="75000"/>
                </a:prstClr>
              </a:solidFill>
            </a:endParaRPr>
          </a:p>
        </p:txBody>
      </p:sp>
      <p:sp>
        <p:nvSpPr>
          <p:cNvPr id="5" name="Espace réservé du numéro de diapositive 4"/>
          <p:cNvSpPr>
            <a:spLocks noGrp="1"/>
          </p:cNvSpPr>
          <p:nvPr>
            <p:ph type="sldNum" sz="quarter" idx="12"/>
          </p:nvPr>
        </p:nvSpPr>
        <p:spPr/>
        <p:txBody>
          <a:bodyPr/>
          <a:lstStyle/>
          <a:p>
            <a:fld id="{49AD5C7A-551D-4673-9345-3F44AEF34AD5}" type="slidenum">
              <a:rPr lang="fr-FR" smtClean="0">
                <a:solidFill>
                  <a:prstClr val="black">
                    <a:tint val="75000"/>
                  </a:prstClr>
                </a:solidFill>
              </a:rPr>
              <a:pPr/>
              <a:t>‹Nº›</a:t>
            </a:fld>
            <a:endParaRPr lang="fr-FR">
              <a:solidFill>
                <a:prstClr val="black">
                  <a:tint val="75000"/>
                </a:prstClr>
              </a:solidFill>
            </a:endParaRPr>
          </a:p>
        </p:txBody>
      </p:sp>
    </p:spTree>
    <p:extLst>
      <p:ext uri="{BB962C8B-B14F-4D97-AF65-F5344CB8AC3E}">
        <p14:creationId xmlns:p14="http://schemas.microsoft.com/office/powerpoint/2010/main" val="3859544121"/>
      </p:ext>
    </p:extLst>
  </p:cSld>
  <p:clrMapOvr>
    <a:masterClrMapping/>
  </p:clrMapOvr>
  <p:transition advClick="0" advTm="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4D124F5-9CD8-412B-B216-1FD33A9D0261}" type="datetimeFigureOut">
              <a:rPr lang="fr-FR" smtClean="0">
                <a:solidFill>
                  <a:prstClr val="black">
                    <a:tint val="75000"/>
                  </a:prstClr>
                </a:solidFill>
              </a:rPr>
              <a:pPr/>
              <a:t>28/02/2020</a:t>
            </a:fld>
            <a:endParaRPr lang="fr-FR">
              <a:solidFill>
                <a:prstClr val="black">
                  <a:tint val="75000"/>
                </a:prstClr>
              </a:solidFill>
            </a:endParaRPr>
          </a:p>
        </p:txBody>
      </p:sp>
      <p:sp>
        <p:nvSpPr>
          <p:cNvPr id="3" name="Espace réservé du pied de page 2"/>
          <p:cNvSpPr>
            <a:spLocks noGrp="1"/>
          </p:cNvSpPr>
          <p:nvPr>
            <p:ph type="ftr" sz="quarter" idx="11"/>
          </p:nvPr>
        </p:nvSpPr>
        <p:spPr/>
        <p:txBody>
          <a:bodyPr/>
          <a:lstStyle/>
          <a:p>
            <a:endParaRPr lang="fr-FR">
              <a:solidFill>
                <a:prstClr val="black">
                  <a:tint val="75000"/>
                </a:prstClr>
              </a:solidFill>
            </a:endParaRPr>
          </a:p>
        </p:txBody>
      </p:sp>
      <p:sp>
        <p:nvSpPr>
          <p:cNvPr id="4" name="Espace réservé du numéro de diapositive 3"/>
          <p:cNvSpPr>
            <a:spLocks noGrp="1"/>
          </p:cNvSpPr>
          <p:nvPr>
            <p:ph type="sldNum" sz="quarter" idx="12"/>
          </p:nvPr>
        </p:nvSpPr>
        <p:spPr/>
        <p:txBody>
          <a:bodyPr/>
          <a:lstStyle/>
          <a:p>
            <a:fld id="{49AD5C7A-551D-4673-9345-3F44AEF34AD5}" type="slidenum">
              <a:rPr lang="fr-FR" smtClean="0">
                <a:solidFill>
                  <a:prstClr val="black">
                    <a:tint val="75000"/>
                  </a:prstClr>
                </a:solidFill>
              </a:rPr>
              <a:pPr/>
              <a:t>‹Nº›</a:t>
            </a:fld>
            <a:endParaRPr lang="fr-FR">
              <a:solidFill>
                <a:prstClr val="black">
                  <a:tint val="75000"/>
                </a:prstClr>
              </a:solidFill>
            </a:endParaRPr>
          </a:p>
        </p:txBody>
      </p:sp>
    </p:spTree>
    <p:extLst>
      <p:ext uri="{BB962C8B-B14F-4D97-AF65-F5344CB8AC3E}">
        <p14:creationId xmlns:p14="http://schemas.microsoft.com/office/powerpoint/2010/main" val="1574447190"/>
      </p:ext>
    </p:extLst>
  </p:cSld>
  <p:clrMapOvr>
    <a:masterClrMapping/>
  </p:clrMapOvr>
  <p:transition advClick="0" advTm="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96891" y="273050"/>
            <a:ext cx="3269451" cy="1162051"/>
          </a:xfrm>
        </p:spPr>
        <p:txBody>
          <a:bodyPr anchor="b"/>
          <a:lstStyle>
            <a:lvl1pPr algn="l">
              <a:defRPr sz="21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885384" y="273052"/>
            <a:ext cx="5555478" cy="5853113"/>
          </a:xfrm>
        </p:spPr>
        <p:txBody>
          <a:bodyPr/>
          <a:lstStyle>
            <a:lvl1pPr>
              <a:defRPr sz="3400"/>
            </a:lvl1pPr>
            <a:lvl2pPr>
              <a:defRPr sz="3000"/>
            </a:lvl2pPr>
            <a:lvl3pPr>
              <a:defRPr sz="2600"/>
            </a:lvl3pPr>
            <a:lvl4pPr>
              <a:defRPr sz="2100"/>
            </a:lvl4pPr>
            <a:lvl5pPr>
              <a:defRPr sz="2100"/>
            </a:lvl5pPr>
            <a:lvl6pPr>
              <a:defRPr sz="2100"/>
            </a:lvl6pPr>
            <a:lvl7pPr>
              <a:defRPr sz="2100"/>
            </a:lvl7pPr>
            <a:lvl8pPr>
              <a:defRPr sz="2100"/>
            </a:lvl8pPr>
            <a:lvl9pPr>
              <a:defRPr sz="21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96891" y="1435103"/>
            <a:ext cx="3269451" cy="4691062"/>
          </a:xfrm>
        </p:spPr>
        <p:txBody>
          <a:bodyPr/>
          <a:lstStyle>
            <a:lvl1pPr marL="0" indent="0">
              <a:buNone/>
              <a:defRPr sz="1500"/>
            </a:lvl1pPr>
            <a:lvl2pPr marL="486964" indent="0">
              <a:buNone/>
              <a:defRPr sz="1300"/>
            </a:lvl2pPr>
            <a:lvl3pPr marL="973927" indent="0">
              <a:buNone/>
              <a:defRPr sz="1100"/>
            </a:lvl3pPr>
            <a:lvl4pPr marL="1460891" indent="0">
              <a:buNone/>
              <a:defRPr sz="1000"/>
            </a:lvl4pPr>
            <a:lvl5pPr marL="1947855" indent="0">
              <a:buNone/>
              <a:defRPr sz="1000"/>
            </a:lvl5pPr>
            <a:lvl6pPr marL="2434819" indent="0">
              <a:buNone/>
              <a:defRPr sz="1000"/>
            </a:lvl6pPr>
            <a:lvl7pPr marL="2921782" indent="0">
              <a:buNone/>
              <a:defRPr sz="1000"/>
            </a:lvl7pPr>
            <a:lvl8pPr marL="3408746" indent="0">
              <a:buNone/>
              <a:defRPr sz="1000"/>
            </a:lvl8pPr>
            <a:lvl9pPr marL="3895710" indent="0">
              <a:buNone/>
              <a:defRPr sz="1000"/>
            </a:lvl9pPr>
          </a:lstStyle>
          <a:p>
            <a:pPr lvl="0"/>
            <a:r>
              <a:rPr lang="es-ES" smtClean="0"/>
              <a:t>Haga clic para modificar el estilo de texto del patrón</a:t>
            </a:r>
          </a:p>
        </p:txBody>
      </p:sp>
      <p:sp>
        <p:nvSpPr>
          <p:cNvPr id="5" name="Espace réservé de la date 4"/>
          <p:cNvSpPr>
            <a:spLocks noGrp="1"/>
          </p:cNvSpPr>
          <p:nvPr>
            <p:ph type="dt" sz="half" idx="10"/>
          </p:nvPr>
        </p:nvSpPr>
        <p:spPr/>
        <p:txBody>
          <a:bodyPr/>
          <a:lstStyle/>
          <a:p>
            <a:fld id="{34D124F5-9CD8-412B-B216-1FD33A9D0261}" type="datetimeFigureOut">
              <a:rPr lang="fr-FR" smtClean="0">
                <a:solidFill>
                  <a:prstClr val="black">
                    <a:tint val="75000"/>
                  </a:prstClr>
                </a:solidFill>
              </a:rPr>
              <a:pPr/>
              <a:t>28/02/2020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49AD5C7A-551D-4673-9345-3F44AEF34AD5}" type="slidenum">
              <a:rPr lang="fr-FR" smtClean="0">
                <a:solidFill>
                  <a:prstClr val="black">
                    <a:tint val="75000"/>
                  </a:prstClr>
                </a:solidFill>
              </a:rPr>
              <a:pPr/>
              <a:t>‹Nº›</a:t>
            </a:fld>
            <a:endParaRPr lang="fr-FR">
              <a:solidFill>
                <a:prstClr val="black">
                  <a:tint val="75000"/>
                </a:prstClr>
              </a:solidFill>
            </a:endParaRPr>
          </a:p>
        </p:txBody>
      </p:sp>
    </p:spTree>
    <p:extLst>
      <p:ext uri="{BB962C8B-B14F-4D97-AF65-F5344CB8AC3E}">
        <p14:creationId xmlns:p14="http://schemas.microsoft.com/office/powerpoint/2010/main" val="254734796"/>
      </p:ext>
    </p:extLst>
  </p:cSld>
  <p:clrMapOvr>
    <a:masterClrMapping/>
  </p:clrMapOvr>
  <p:transition advClick="0" advTm="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947869" y="4800599"/>
            <a:ext cx="5962650" cy="566739"/>
          </a:xfrm>
        </p:spPr>
        <p:txBody>
          <a:bodyPr anchor="b"/>
          <a:lstStyle>
            <a:lvl1pPr algn="l">
              <a:defRPr sz="21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947869" y="612775"/>
            <a:ext cx="5962650" cy="4114800"/>
          </a:xfrm>
        </p:spPr>
        <p:txBody>
          <a:bodyPr/>
          <a:lstStyle>
            <a:lvl1pPr marL="0" indent="0">
              <a:buNone/>
              <a:defRPr sz="3400"/>
            </a:lvl1pPr>
            <a:lvl2pPr marL="486964" indent="0">
              <a:buNone/>
              <a:defRPr sz="3000"/>
            </a:lvl2pPr>
            <a:lvl3pPr marL="973927" indent="0">
              <a:buNone/>
              <a:defRPr sz="2600"/>
            </a:lvl3pPr>
            <a:lvl4pPr marL="1460891" indent="0">
              <a:buNone/>
              <a:defRPr sz="2100"/>
            </a:lvl4pPr>
            <a:lvl5pPr marL="1947855" indent="0">
              <a:buNone/>
              <a:defRPr sz="2100"/>
            </a:lvl5pPr>
            <a:lvl6pPr marL="2434819" indent="0">
              <a:buNone/>
              <a:defRPr sz="2100"/>
            </a:lvl6pPr>
            <a:lvl7pPr marL="2921782" indent="0">
              <a:buNone/>
              <a:defRPr sz="2100"/>
            </a:lvl7pPr>
            <a:lvl8pPr marL="3408746" indent="0">
              <a:buNone/>
              <a:defRPr sz="2100"/>
            </a:lvl8pPr>
            <a:lvl9pPr marL="3895710" indent="0">
              <a:buNone/>
              <a:defRPr sz="2100"/>
            </a:lvl9pPr>
          </a:lstStyle>
          <a:p>
            <a:r>
              <a:rPr lang="es-ES" smtClean="0"/>
              <a:t>Haga clic en el icono para agregar una imagen</a:t>
            </a:r>
            <a:endParaRPr lang="fr-FR"/>
          </a:p>
        </p:txBody>
      </p:sp>
      <p:sp>
        <p:nvSpPr>
          <p:cNvPr id="4" name="Espace réservé du texte 3"/>
          <p:cNvSpPr>
            <a:spLocks noGrp="1"/>
          </p:cNvSpPr>
          <p:nvPr>
            <p:ph type="body" sz="half" idx="2"/>
          </p:nvPr>
        </p:nvSpPr>
        <p:spPr>
          <a:xfrm>
            <a:off x="1947869" y="5367339"/>
            <a:ext cx="5962650" cy="804863"/>
          </a:xfrm>
        </p:spPr>
        <p:txBody>
          <a:bodyPr/>
          <a:lstStyle>
            <a:lvl1pPr marL="0" indent="0">
              <a:buNone/>
              <a:defRPr sz="1500"/>
            </a:lvl1pPr>
            <a:lvl2pPr marL="486964" indent="0">
              <a:buNone/>
              <a:defRPr sz="1300"/>
            </a:lvl2pPr>
            <a:lvl3pPr marL="973927" indent="0">
              <a:buNone/>
              <a:defRPr sz="1100"/>
            </a:lvl3pPr>
            <a:lvl4pPr marL="1460891" indent="0">
              <a:buNone/>
              <a:defRPr sz="1000"/>
            </a:lvl4pPr>
            <a:lvl5pPr marL="1947855" indent="0">
              <a:buNone/>
              <a:defRPr sz="1000"/>
            </a:lvl5pPr>
            <a:lvl6pPr marL="2434819" indent="0">
              <a:buNone/>
              <a:defRPr sz="1000"/>
            </a:lvl6pPr>
            <a:lvl7pPr marL="2921782" indent="0">
              <a:buNone/>
              <a:defRPr sz="1000"/>
            </a:lvl7pPr>
            <a:lvl8pPr marL="3408746" indent="0">
              <a:buNone/>
              <a:defRPr sz="1000"/>
            </a:lvl8pPr>
            <a:lvl9pPr marL="3895710" indent="0">
              <a:buNone/>
              <a:defRPr sz="1000"/>
            </a:lvl9pPr>
          </a:lstStyle>
          <a:p>
            <a:pPr lvl="0"/>
            <a:r>
              <a:rPr lang="es-ES" smtClean="0"/>
              <a:t>Haga clic para modificar el estilo de texto del patrón</a:t>
            </a:r>
          </a:p>
        </p:txBody>
      </p:sp>
      <p:sp>
        <p:nvSpPr>
          <p:cNvPr id="5" name="Espace réservé de la date 4"/>
          <p:cNvSpPr>
            <a:spLocks noGrp="1"/>
          </p:cNvSpPr>
          <p:nvPr>
            <p:ph type="dt" sz="half" idx="10"/>
          </p:nvPr>
        </p:nvSpPr>
        <p:spPr/>
        <p:txBody>
          <a:bodyPr/>
          <a:lstStyle/>
          <a:p>
            <a:fld id="{34D124F5-9CD8-412B-B216-1FD33A9D0261}" type="datetimeFigureOut">
              <a:rPr lang="fr-FR" smtClean="0">
                <a:solidFill>
                  <a:prstClr val="black">
                    <a:tint val="75000"/>
                  </a:prstClr>
                </a:solidFill>
              </a:rPr>
              <a:pPr/>
              <a:t>28/02/2020</a:t>
            </a:fld>
            <a:endParaRPr lang="fr-FR">
              <a:solidFill>
                <a:prstClr val="black">
                  <a:tint val="75000"/>
                </a:prstClr>
              </a:solidFill>
            </a:endParaRPr>
          </a:p>
        </p:txBody>
      </p:sp>
      <p:sp>
        <p:nvSpPr>
          <p:cNvPr id="6" name="Espace réservé du pied de page 5"/>
          <p:cNvSpPr>
            <a:spLocks noGrp="1"/>
          </p:cNvSpPr>
          <p:nvPr>
            <p:ph type="ftr" sz="quarter" idx="11"/>
          </p:nvPr>
        </p:nvSpPr>
        <p:spPr/>
        <p:txBody>
          <a:bodyPr/>
          <a:lstStyle/>
          <a:p>
            <a:endParaRPr lang="fr-FR">
              <a:solidFill>
                <a:prstClr val="black">
                  <a:tint val="75000"/>
                </a:prstClr>
              </a:solidFill>
            </a:endParaRPr>
          </a:p>
        </p:txBody>
      </p:sp>
      <p:sp>
        <p:nvSpPr>
          <p:cNvPr id="7" name="Espace réservé du numéro de diapositive 6"/>
          <p:cNvSpPr>
            <a:spLocks noGrp="1"/>
          </p:cNvSpPr>
          <p:nvPr>
            <p:ph type="sldNum" sz="quarter" idx="12"/>
          </p:nvPr>
        </p:nvSpPr>
        <p:spPr/>
        <p:txBody>
          <a:bodyPr/>
          <a:lstStyle/>
          <a:p>
            <a:fld id="{49AD5C7A-551D-4673-9345-3F44AEF34AD5}" type="slidenum">
              <a:rPr lang="fr-FR" smtClean="0">
                <a:solidFill>
                  <a:prstClr val="black">
                    <a:tint val="75000"/>
                  </a:prstClr>
                </a:solidFill>
              </a:rPr>
              <a:pPr/>
              <a:t>‹Nº›</a:t>
            </a:fld>
            <a:endParaRPr lang="fr-FR">
              <a:solidFill>
                <a:prstClr val="black">
                  <a:tint val="75000"/>
                </a:prstClr>
              </a:solidFill>
            </a:endParaRPr>
          </a:p>
        </p:txBody>
      </p:sp>
    </p:spTree>
    <p:extLst>
      <p:ext uri="{BB962C8B-B14F-4D97-AF65-F5344CB8AC3E}">
        <p14:creationId xmlns:p14="http://schemas.microsoft.com/office/powerpoint/2010/main" val="2256251934"/>
      </p:ext>
    </p:extLst>
  </p:cSld>
  <p:clrMapOvr>
    <a:masterClrMapping/>
  </p:clrMapOvr>
  <p:transition advClick="0" advTm="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p>
            <a:fld id="{34D124F5-9CD8-412B-B216-1FD33A9D0261}" type="datetimeFigureOut">
              <a:rPr lang="fr-FR" smtClean="0">
                <a:solidFill>
                  <a:prstClr val="black">
                    <a:tint val="75000"/>
                  </a:prstClr>
                </a:solidFill>
              </a:rPr>
              <a:pPr/>
              <a:t>28/02/2020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49AD5C7A-551D-4673-9345-3F44AEF34AD5}" type="slidenum">
              <a:rPr lang="fr-FR" smtClean="0">
                <a:solidFill>
                  <a:prstClr val="black">
                    <a:tint val="75000"/>
                  </a:prstClr>
                </a:solidFill>
              </a:rPr>
              <a:pPr/>
              <a:t>‹Nº›</a:t>
            </a:fld>
            <a:endParaRPr lang="fr-FR">
              <a:solidFill>
                <a:prstClr val="black">
                  <a:tint val="75000"/>
                </a:prstClr>
              </a:solidFill>
            </a:endParaRPr>
          </a:p>
        </p:txBody>
      </p:sp>
    </p:spTree>
    <p:extLst>
      <p:ext uri="{BB962C8B-B14F-4D97-AF65-F5344CB8AC3E}">
        <p14:creationId xmlns:p14="http://schemas.microsoft.com/office/powerpoint/2010/main" val="3777660381"/>
      </p:ext>
    </p:extLst>
  </p:cSld>
  <p:clrMapOvr>
    <a:masterClrMapping/>
  </p:clrMapOvr>
  <p:transition advClick="0" advTm="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7204869" y="274640"/>
            <a:ext cx="2235994" cy="5851525"/>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96888" y="274640"/>
            <a:ext cx="6542352"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p>
            <a:fld id="{34D124F5-9CD8-412B-B216-1FD33A9D0261}" type="datetimeFigureOut">
              <a:rPr lang="fr-FR" smtClean="0">
                <a:solidFill>
                  <a:prstClr val="black">
                    <a:tint val="75000"/>
                  </a:prstClr>
                </a:solidFill>
              </a:rPr>
              <a:pPr/>
              <a:t>28/02/2020</a:t>
            </a:fld>
            <a:endParaRPr lang="fr-FR">
              <a:solidFill>
                <a:prstClr val="black">
                  <a:tint val="75000"/>
                </a:prstClr>
              </a:solidFill>
            </a:endParaRPr>
          </a:p>
        </p:txBody>
      </p:sp>
      <p:sp>
        <p:nvSpPr>
          <p:cNvPr id="5" name="Espace réservé du pied de page 4"/>
          <p:cNvSpPr>
            <a:spLocks noGrp="1"/>
          </p:cNvSpPr>
          <p:nvPr>
            <p:ph type="ftr" sz="quarter" idx="11"/>
          </p:nvPr>
        </p:nvSpPr>
        <p:spPr/>
        <p:txBody>
          <a:bodyPr/>
          <a:lstStyle/>
          <a:p>
            <a:endParaRPr lang="fr-FR">
              <a:solidFill>
                <a:prstClr val="black">
                  <a:tint val="75000"/>
                </a:prstClr>
              </a:solidFill>
            </a:endParaRPr>
          </a:p>
        </p:txBody>
      </p:sp>
      <p:sp>
        <p:nvSpPr>
          <p:cNvPr id="6" name="Espace réservé du numéro de diapositive 5"/>
          <p:cNvSpPr>
            <a:spLocks noGrp="1"/>
          </p:cNvSpPr>
          <p:nvPr>
            <p:ph type="sldNum" sz="quarter" idx="12"/>
          </p:nvPr>
        </p:nvSpPr>
        <p:spPr/>
        <p:txBody>
          <a:bodyPr/>
          <a:lstStyle/>
          <a:p>
            <a:fld id="{49AD5C7A-551D-4673-9345-3F44AEF34AD5}" type="slidenum">
              <a:rPr lang="fr-FR" smtClean="0">
                <a:solidFill>
                  <a:prstClr val="black">
                    <a:tint val="75000"/>
                  </a:prstClr>
                </a:solidFill>
              </a:rPr>
              <a:pPr/>
              <a:t>‹Nº›</a:t>
            </a:fld>
            <a:endParaRPr lang="fr-FR">
              <a:solidFill>
                <a:prstClr val="black">
                  <a:tint val="75000"/>
                </a:prstClr>
              </a:solidFill>
            </a:endParaRPr>
          </a:p>
        </p:txBody>
      </p:sp>
    </p:spTree>
    <p:extLst>
      <p:ext uri="{BB962C8B-B14F-4D97-AF65-F5344CB8AC3E}">
        <p14:creationId xmlns:p14="http://schemas.microsoft.com/office/powerpoint/2010/main" val="3885681575"/>
      </p:ext>
    </p:extLst>
  </p:cSld>
  <p:clrMapOvr>
    <a:masterClrMapping/>
  </p:clrMapOvr>
  <p:transition advClick="0" advTm="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5331" y="2130428"/>
            <a:ext cx="844708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490664" y="3886200"/>
            <a:ext cx="695642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237671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duotone>
              <a:prstClr val="black"/>
              <a:schemeClr val="accent6">
                <a:tint val="45000"/>
                <a:satMod val="400000"/>
              </a:schemeClr>
            </a:duotone>
            <a:lum bright="-28000"/>
          </a:blip>
          <a:srcRect/>
          <a:stretch>
            <a:fillRect l="-13000" r="-13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96888" y="274639"/>
            <a:ext cx="8943975" cy="1143001"/>
          </a:xfrm>
          <a:prstGeom prst="rect">
            <a:avLst/>
          </a:prstGeom>
        </p:spPr>
        <p:txBody>
          <a:bodyPr vert="horz" lIns="97393" tIns="48696" rIns="97393" bIns="48696"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96888" y="1600202"/>
            <a:ext cx="8943975" cy="4525963"/>
          </a:xfrm>
          <a:prstGeom prst="rect">
            <a:avLst/>
          </a:prstGeom>
        </p:spPr>
        <p:txBody>
          <a:bodyPr vert="horz" lIns="97393" tIns="48696" rIns="97393" bIns="48696"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96888" y="6356352"/>
            <a:ext cx="2318808" cy="365125"/>
          </a:xfrm>
          <a:prstGeom prst="rect">
            <a:avLst/>
          </a:prstGeom>
        </p:spPr>
        <p:txBody>
          <a:bodyPr vert="horz" lIns="97393" tIns="48696" rIns="97393" bIns="48696" rtlCol="0" anchor="ctr"/>
          <a:lstStyle>
            <a:lvl1pPr algn="l">
              <a:defRPr sz="1300">
                <a:solidFill>
                  <a:schemeClr val="tx1">
                    <a:tint val="75000"/>
                  </a:schemeClr>
                </a:solidFill>
              </a:defRPr>
            </a:lvl1pPr>
          </a:lstStyle>
          <a:p>
            <a:pPr defTabSz="973927"/>
            <a:fld id="{34D124F5-9CD8-412B-B216-1FD33A9D0261}" type="datetimeFigureOut">
              <a:rPr lang="fr-FR" smtClean="0">
                <a:solidFill>
                  <a:prstClr val="black">
                    <a:tint val="75000"/>
                  </a:prstClr>
                </a:solidFill>
              </a:rPr>
              <a:pPr defTabSz="973927"/>
              <a:t>28/02/2020</a:t>
            </a:fld>
            <a:endParaRPr lang="fr-FR">
              <a:solidFill>
                <a:prstClr val="black">
                  <a:tint val="75000"/>
                </a:prstClr>
              </a:solidFill>
            </a:endParaRPr>
          </a:p>
        </p:txBody>
      </p:sp>
      <p:sp>
        <p:nvSpPr>
          <p:cNvPr id="5" name="Espace réservé du pied de page 4"/>
          <p:cNvSpPr>
            <a:spLocks noGrp="1"/>
          </p:cNvSpPr>
          <p:nvPr>
            <p:ph type="ftr" sz="quarter" idx="3"/>
          </p:nvPr>
        </p:nvSpPr>
        <p:spPr>
          <a:xfrm>
            <a:off x="3395398" y="6356352"/>
            <a:ext cx="3146954" cy="365125"/>
          </a:xfrm>
          <a:prstGeom prst="rect">
            <a:avLst/>
          </a:prstGeom>
        </p:spPr>
        <p:txBody>
          <a:bodyPr vert="horz" lIns="97393" tIns="48696" rIns="97393" bIns="48696" rtlCol="0" anchor="ctr"/>
          <a:lstStyle>
            <a:lvl1pPr algn="ctr">
              <a:defRPr sz="1300">
                <a:solidFill>
                  <a:schemeClr val="tx1">
                    <a:tint val="75000"/>
                  </a:schemeClr>
                </a:solidFill>
              </a:defRPr>
            </a:lvl1pPr>
          </a:lstStyle>
          <a:p>
            <a:pPr defTabSz="973927"/>
            <a:endParaRPr lang="fr-FR">
              <a:solidFill>
                <a:prstClr val="black">
                  <a:tint val="75000"/>
                </a:prstClr>
              </a:solidFill>
            </a:endParaRPr>
          </a:p>
        </p:txBody>
      </p:sp>
      <p:sp>
        <p:nvSpPr>
          <p:cNvPr id="6" name="Espace réservé du numéro de diapositive 5"/>
          <p:cNvSpPr>
            <a:spLocks noGrp="1"/>
          </p:cNvSpPr>
          <p:nvPr>
            <p:ph type="sldNum" sz="quarter" idx="4"/>
          </p:nvPr>
        </p:nvSpPr>
        <p:spPr>
          <a:xfrm>
            <a:off x="7122054" y="6356352"/>
            <a:ext cx="2318808" cy="365125"/>
          </a:xfrm>
          <a:prstGeom prst="rect">
            <a:avLst/>
          </a:prstGeom>
        </p:spPr>
        <p:txBody>
          <a:bodyPr vert="horz" lIns="97393" tIns="48696" rIns="97393" bIns="48696" rtlCol="0" anchor="ctr"/>
          <a:lstStyle>
            <a:lvl1pPr algn="r">
              <a:defRPr sz="1300">
                <a:solidFill>
                  <a:schemeClr val="tx1">
                    <a:tint val="75000"/>
                  </a:schemeClr>
                </a:solidFill>
              </a:defRPr>
            </a:lvl1pPr>
          </a:lstStyle>
          <a:p>
            <a:pPr defTabSz="973927"/>
            <a:fld id="{49AD5C7A-551D-4673-9345-3F44AEF34AD5}" type="slidenum">
              <a:rPr lang="fr-FR" smtClean="0">
                <a:solidFill>
                  <a:prstClr val="black">
                    <a:tint val="75000"/>
                  </a:prstClr>
                </a:solidFill>
              </a:rPr>
              <a:pPr defTabSz="973927"/>
              <a:t>‹Nº›</a:t>
            </a:fld>
            <a:endParaRPr lang="fr-FR">
              <a:solidFill>
                <a:prstClr val="black">
                  <a:tint val="75000"/>
                </a:prstClr>
              </a:solidFill>
            </a:endParaRPr>
          </a:p>
        </p:txBody>
      </p:sp>
    </p:spTree>
    <p:extLst>
      <p:ext uri="{BB962C8B-B14F-4D97-AF65-F5344CB8AC3E}">
        <p14:creationId xmlns:p14="http://schemas.microsoft.com/office/powerpoint/2010/main" val="20440492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advClick="0" advTm="4000"/>
  <p:txStyles>
    <p:titleStyle>
      <a:lvl1pPr algn="ctr" defTabSz="973927" rtl="0" eaLnBrk="1" latinLnBrk="0" hangingPunct="1">
        <a:spcBef>
          <a:spcPct val="0"/>
        </a:spcBef>
        <a:buNone/>
        <a:defRPr sz="4700" kern="1200">
          <a:solidFill>
            <a:schemeClr val="tx1"/>
          </a:solidFill>
          <a:latin typeface="+mj-lt"/>
          <a:ea typeface="+mj-ea"/>
          <a:cs typeface="+mj-cs"/>
        </a:defRPr>
      </a:lvl1pPr>
    </p:titleStyle>
    <p:bodyStyle>
      <a:lvl1pPr marL="365223" indent="-365223" algn="l" defTabSz="973927" rtl="0" eaLnBrk="1" latinLnBrk="0" hangingPunct="1">
        <a:spcBef>
          <a:spcPct val="20000"/>
        </a:spcBef>
        <a:buFont typeface="Arial" pitchFamily="34" charset="0"/>
        <a:buChar char="•"/>
        <a:defRPr sz="3400" kern="1200">
          <a:solidFill>
            <a:schemeClr val="tx1"/>
          </a:solidFill>
          <a:latin typeface="+mn-lt"/>
          <a:ea typeface="+mn-ea"/>
          <a:cs typeface="+mn-cs"/>
        </a:defRPr>
      </a:lvl1pPr>
      <a:lvl2pPr marL="791316" indent="-304352" algn="l" defTabSz="973927" rtl="0" eaLnBrk="1" latinLnBrk="0" hangingPunct="1">
        <a:spcBef>
          <a:spcPct val="20000"/>
        </a:spcBef>
        <a:buFont typeface="Arial" pitchFamily="34" charset="0"/>
        <a:buChar char="–"/>
        <a:defRPr sz="3000" kern="1200">
          <a:solidFill>
            <a:schemeClr val="tx1"/>
          </a:solidFill>
          <a:latin typeface="+mn-lt"/>
          <a:ea typeface="+mn-ea"/>
          <a:cs typeface="+mn-cs"/>
        </a:defRPr>
      </a:lvl2pPr>
      <a:lvl3pPr marL="1217409" indent="-243482" algn="l" defTabSz="973927" rtl="0" eaLnBrk="1" latinLnBrk="0" hangingPunct="1">
        <a:spcBef>
          <a:spcPct val="20000"/>
        </a:spcBef>
        <a:buFont typeface="Arial" pitchFamily="34" charset="0"/>
        <a:buChar char="•"/>
        <a:defRPr sz="2600" kern="1200">
          <a:solidFill>
            <a:schemeClr val="tx1"/>
          </a:solidFill>
          <a:latin typeface="+mn-lt"/>
          <a:ea typeface="+mn-ea"/>
          <a:cs typeface="+mn-cs"/>
        </a:defRPr>
      </a:lvl3pPr>
      <a:lvl4pPr marL="1704373" indent="-243482" algn="l" defTabSz="973927" rtl="0" eaLnBrk="1" latinLnBrk="0" hangingPunct="1">
        <a:spcBef>
          <a:spcPct val="20000"/>
        </a:spcBef>
        <a:buFont typeface="Arial" pitchFamily="34" charset="0"/>
        <a:buChar char="–"/>
        <a:defRPr sz="2100" kern="1200">
          <a:solidFill>
            <a:schemeClr val="tx1"/>
          </a:solidFill>
          <a:latin typeface="+mn-lt"/>
          <a:ea typeface="+mn-ea"/>
          <a:cs typeface="+mn-cs"/>
        </a:defRPr>
      </a:lvl4pPr>
      <a:lvl5pPr marL="2191337" indent="-243482" algn="l" defTabSz="973927" rtl="0" eaLnBrk="1" latinLnBrk="0" hangingPunct="1">
        <a:spcBef>
          <a:spcPct val="20000"/>
        </a:spcBef>
        <a:buFont typeface="Arial" pitchFamily="34" charset="0"/>
        <a:buChar char="»"/>
        <a:defRPr sz="2100" kern="1200">
          <a:solidFill>
            <a:schemeClr val="tx1"/>
          </a:solidFill>
          <a:latin typeface="+mn-lt"/>
          <a:ea typeface="+mn-ea"/>
          <a:cs typeface="+mn-cs"/>
        </a:defRPr>
      </a:lvl5pPr>
      <a:lvl6pPr marL="2678300" indent="-243482" algn="l" defTabSz="973927" rtl="0" eaLnBrk="1" latinLnBrk="0" hangingPunct="1">
        <a:spcBef>
          <a:spcPct val="20000"/>
        </a:spcBef>
        <a:buFont typeface="Arial" pitchFamily="34" charset="0"/>
        <a:buChar char="•"/>
        <a:defRPr sz="2100" kern="1200">
          <a:solidFill>
            <a:schemeClr val="tx1"/>
          </a:solidFill>
          <a:latin typeface="+mn-lt"/>
          <a:ea typeface="+mn-ea"/>
          <a:cs typeface="+mn-cs"/>
        </a:defRPr>
      </a:lvl6pPr>
      <a:lvl7pPr marL="3165264" indent="-243482" algn="l" defTabSz="973927" rtl="0" eaLnBrk="1" latinLnBrk="0" hangingPunct="1">
        <a:spcBef>
          <a:spcPct val="20000"/>
        </a:spcBef>
        <a:buFont typeface="Arial" pitchFamily="34" charset="0"/>
        <a:buChar char="•"/>
        <a:defRPr sz="2100" kern="1200">
          <a:solidFill>
            <a:schemeClr val="tx1"/>
          </a:solidFill>
          <a:latin typeface="+mn-lt"/>
          <a:ea typeface="+mn-ea"/>
          <a:cs typeface="+mn-cs"/>
        </a:defRPr>
      </a:lvl7pPr>
      <a:lvl8pPr marL="3652228" indent="-243482" algn="l" defTabSz="973927" rtl="0" eaLnBrk="1" latinLnBrk="0" hangingPunct="1">
        <a:spcBef>
          <a:spcPct val="20000"/>
        </a:spcBef>
        <a:buFont typeface="Arial" pitchFamily="34" charset="0"/>
        <a:buChar char="•"/>
        <a:defRPr sz="2100" kern="1200">
          <a:solidFill>
            <a:schemeClr val="tx1"/>
          </a:solidFill>
          <a:latin typeface="+mn-lt"/>
          <a:ea typeface="+mn-ea"/>
          <a:cs typeface="+mn-cs"/>
        </a:defRPr>
      </a:lvl8pPr>
      <a:lvl9pPr marL="4139192" indent="-243482" algn="l" defTabSz="973927" rtl="0" eaLnBrk="1" latinLnBrk="0" hangingPunct="1">
        <a:spcBef>
          <a:spcPct val="20000"/>
        </a:spcBef>
        <a:buFont typeface="Arial" pitchFamily="34" charset="0"/>
        <a:buChar char="•"/>
        <a:defRPr sz="2100" kern="1200">
          <a:solidFill>
            <a:schemeClr val="tx1"/>
          </a:solidFill>
          <a:latin typeface="+mn-lt"/>
          <a:ea typeface="+mn-ea"/>
          <a:cs typeface="+mn-cs"/>
        </a:defRPr>
      </a:lvl9pPr>
    </p:bodyStyle>
    <p:otherStyle>
      <a:defPPr>
        <a:defRPr lang="fr-FR"/>
      </a:defPPr>
      <a:lvl1pPr marL="0" algn="l" defTabSz="973927" rtl="0" eaLnBrk="1" latinLnBrk="0" hangingPunct="1">
        <a:defRPr sz="1900" kern="1200">
          <a:solidFill>
            <a:schemeClr val="tx1"/>
          </a:solidFill>
          <a:latin typeface="+mn-lt"/>
          <a:ea typeface="+mn-ea"/>
          <a:cs typeface="+mn-cs"/>
        </a:defRPr>
      </a:lvl1pPr>
      <a:lvl2pPr marL="486964" algn="l" defTabSz="973927" rtl="0" eaLnBrk="1" latinLnBrk="0" hangingPunct="1">
        <a:defRPr sz="1900" kern="1200">
          <a:solidFill>
            <a:schemeClr val="tx1"/>
          </a:solidFill>
          <a:latin typeface="+mn-lt"/>
          <a:ea typeface="+mn-ea"/>
          <a:cs typeface="+mn-cs"/>
        </a:defRPr>
      </a:lvl2pPr>
      <a:lvl3pPr marL="973927" algn="l" defTabSz="973927" rtl="0" eaLnBrk="1" latinLnBrk="0" hangingPunct="1">
        <a:defRPr sz="1900" kern="1200">
          <a:solidFill>
            <a:schemeClr val="tx1"/>
          </a:solidFill>
          <a:latin typeface="+mn-lt"/>
          <a:ea typeface="+mn-ea"/>
          <a:cs typeface="+mn-cs"/>
        </a:defRPr>
      </a:lvl3pPr>
      <a:lvl4pPr marL="1460891" algn="l" defTabSz="973927" rtl="0" eaLnBrk="1" latinLnBrk="0" hangingPunct="1">
        <a:defRPr sz="1900" kern="1200">
          <a:solidFill>
            <a:schemeClr val="tx1"/>
          </a:solidFill>
          <a:latin typeface="+mn-lt"/>
          <a:ea typeface="+mn-ea"/>
          <a:cs typeface="+mn-cs"/>
        </a:defRPr>
      </a:lvl4pPr>
      <a:lvl5pPr marL="1947855" algn="l" defTabSz="973927" rtl="0" eaLnBrk="1" latinLnBrk="0" hangingPunct="1">
        <a:defRPr sz="1900" kern="1200">
          <a:solidFill>
            <a:schemeClr val="tx1"/>
          </a:solidFill>
          <a:latin typeface="+mn-lt"/>
          <a:ea typeface="+mn-ea"/>
          <a:cs typeface="+mn-cs"/>
        </a:defRPr>
      </a:lvl5pPr>
      <a:lvl6pPr marL="2434819" algn="l" defTabSz="973927" rtl="0" eaLnBrk="1" latinLnBrk="0" hangingPunct="1">
        <a:defRPr sz="1900" kern="1200">
          <a:solidFill>
            <a:schemeClr val="tx1"/>
          </a:solidFill>
          <a:latin typeface="+mn-lt"/>
          <a:ea typeface="+mn-ea"/>
          <a:cs typeface="+mn-cs"/>
        </a:defRPr>
      </a:lvl6pPr>
      <a:lvl7pPr marL="2921782" algn="l" defTabSz="973927" rtl="0" eaLnBrk="1" latinLnBrk="0" hangingPunct="1">
        <a:defRPr sz="1900" kern="1200">
          <a:solidFill>
            <a:schemeClr val="tx1"/>
          </a:solidFill>
          <a:latin typeface="+mn-lt"/>
          <a:ea typeface="+mn-ea"/>
          <a:cs typeface="+mn-cs"/>
        </a:defRPr>
      </a:lvl7pPr>
      <a:lvl8pPr marL="3408746" algn="l" defTabSz="973927" rtl="0" eaLnBrk="1" latinLnBrk="0" hangingPunct="1">
        <a:defRPr sz="1900" kern="1200">
          <a:solidFill>
            <a:schemeClr val="tx1"/>
          </a:solidFill>
          <a:latin typeface="+mn-lt"/>
          <a:ea typeface="+mn-ea"/>
          <a:cs typeface="+mn-cs"/>
        </a:defRPr>
      </a:lvl8pPr>
      <a:lvl9pPr marL="3895710" algn="l" defTabSz="973927" rtl="0" eaLnBrk="1" latinLnBrk="0" hangingPunct="1">
        <a:defRPr sz="19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96888" y="6245225"/>
            <a:ext cx="2318808"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8.jpeg"/><Relationship Id="rId7" Type="http://schemas.microsoft.com/office/2007/relationships/hdphoto" Target="../media/hdphoto2.wdp"/><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0.png"/><Relationship Id="rId11" Type="http://schemas.microsoft.com/office/2007/relationships/hdphoto" Target="../media/hdphoto4.wdp"/><Relationship Id="rId5" Type="http://schemas.microsoft.com/office/2007/relationships/hdphoto" Target="../media/hdphoto1.wdp"/><Relationship Id="rId10" Type="http://schemas.openxmlformats.org/officeDocument/2006/relationships/image" Target="../media/image22.png"/><Relationship Id="rId4" Type="http://schemas.openxmlformats.org/officeDocument/2006/relationships/image" Target="../media/image19.png"/><Relationship Id="rId9" Type="http://schemas.microsoft.com/office/2007/relationships/hdphoto" Target="../media/hdphoto3.wdp"/></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audio" Target="../media/audio2.wav"/><Relationship Id="rId1" Type="http://schemas.openxmlformats.org/officeDocument/2006/relationships/slideLayout" Target="../slideLayouts/slideLayout1.xml"/><Relationship Id="rId4" Type="http://schemas.openxmlformats.org/officeDocument/2006/relationships/image" Target="../media/image7.gif"/></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audio" Target="../media/audio3.wav"/><Relationship Id="rId1" Type="http://schemas.openxmlformats.org/officeDocument/2006/relationships/slideLayout" Target="../slideLayouts/slideLayout1.xml"/><Relationship Id="rId4" Type="http://schemas.openxmlformats.org/officeDocument/2006/relationships/image" Target="../media/image7.gif"/></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75.gif"/><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76.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77.jpeg"/></Relationships>
</file>

<file path=ppt/slides/_rels/slide72.xml.rels><?xml version="1.0" encoding="UTF-8" standalone="yes"?>
<Relationships xmlns="http://schemas.openxmlformats.org/package/2006/relationships"><Relationship Id="rId8" Type="http://schemas.openxmlformats.org/officeDocument/2006/relationships/image" Target="../media/image81.png"/><Relationship Id="rId13" Type="http://schemas.openxmlformats.org/officeDocument/2006/relationships/hyperlink" Target="https://vk.com/mispps" TargetMode="External"/><Relationship Id="rId3" Type="http://schemas.openxmlformats.org/officeDocument/2006/relationships/image" Target="../media/image78.png"/><Relationship Id="rId7" Type="http://schemas.openxmlformats.org/officeDocument/2006/relationships/hyperlink" Target="https://www.facebook.com/mispps" TargetMode="External"/><Relationship Id="rId12" Type="http://schemas.openxmlformats.org/officeDocument/2006/relationships/image" Target="../media/image8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0.png"/><Relationship Id="rId11" Type="http://schemas.openxmlformats.org/officeDocument/2006/relationships/hyperlink" Target="https://plus.google.com/+Mispps/" TargetMode="External"/><Relationship Id="rId5" Type="http://schemas.openxmlformats.org/officeDocument/2006/relationships/image" Target="../media/image79.png"/><Relationship Id="rId10" Type="http://schemas.openxmlformats.org/officeDocument/2006/relationships/image" Target="../media/image8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4" y="69513"/>
            <a:ext cx="99377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1177" y="3391180"/>
            <a:ext cx="6858000" cy="7564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6470927" y="3391180"/>
            <a:ext cx="6858000" cy="75648"/>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99377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6783312"/>
            <a:ext cx="9937750" cy="74688"/>
          </a:xfrm>
          <a:prstGeom prst="rect">
            <a:avLst/>
          </a:prstGeom>
          <a:noFill/>
          <a:ln w="9525">
            <a:noFill/>
            <a:miter lim="800000"/>
            <a:headEnd/>
            <a:tailEnd/>
          </a:ln>
        </p:spPr>
      </p:pic>
      <p:sp>
        <p:nvSpPr>
          <p:cNvPr id="155665" name="Rectangle 17"/>
          <p:cNvSpPr>
            <a:spLocks noChangeArrowheads="1"/>
          </p:cNvSpPr>
          <p:nvPr/>
        </p:nvSpPr>
        <p:spPr bwMode="auto">
          <a:xfrm>
            <a:off x="388165" y="5857899"/>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88165" y="5715019"/>
            <a:ext cx="759779" cy="766986"/>
          </a:xfrm>
          <a:prstGeom prst="rect">
            <a:avLst/>
          </a:prstGeom>
          <a:noFill/>
          <a:ln w="38100">
            <a:solidFill>
              <a:srgbClr val="1CDEF8"/>
            </a:solidFill>
            <a:miter lim="800000"/>
            <a:headEnd/>
            <a:tailEnd/>
          </a:ln>
        </p:spPr>
      </p:pic>
      <p:sp>
        <p:nvSpPr>
          <p:cNvPr id="19" name="18 Rectángulo"/>
          <p:cNvSpPr/>
          <p:nvPr/>
        </p:nvSpPr>
        <p:spPr>
          <a:xfrm>
            <a:off x="2152260" y="4572016"/>
            <a:ext cx="292592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396975" y="928670"/>
            <a:ext cx="7150064" cy="435771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POBREZA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EXTREMA</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378158" y="5611366"/>
            <a:ext cx="2183215" cy="934064"/>
          </a:xfrm>
          <a:prstGeom prst="rect">
            <a:avLst/>
          </a:prstGeom>
          <a:noFill/>
        </p:spPr>
      </p:pic>
      <p:sp>
        <p:nvSpPr>
          <p:cNvPr id="13" name="12 Rectángulo"/>
          <p:cNvSpPr/>
          <p:nvPr/>
        </p:nvSpPr>
        <p:spPr>
          <a:xfrm>
            <a:off x="-4968875" y="-642966"/>
            <a:ext cx="4968875" cy="1015663"/>
          </a:xfrm>
          <a:prstGeom prst="rect">
            <a:avLst/>
          </a:prstGeom>
        </p:spPr>
        <p:txBody>
          <a:bodyPr>
            <a:spAutoFit/>
          </a:bodyPr>
          <a:lstStyle/>
          <a:p>
            <a:endParaRPr lang="es-ES" sz="6000" b="1" dirty="0"/>
          </a:p>
        </p:txBody>
      </p:sp>
    </p:spTree>
  </p:cSld>
  <p:clrMapOvr>
    <a:masterClrMapping/>
  </p:clrMapOvr>
  <p:transition spd="slow" advTm="12000">
    <p:circle/>
    <p:sndAc>
      <p:stSnd loop="1">
        <p:snd r:embed="rId2" name="sound003.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 presetClass="exit" presetSubtype="32" fill="hold" nodeType="withEffect">
                                  <p:stCondLst>
                                    <p:cond delay="0"/>
                                  </p:stCondLst>
                                  <p:childTnLst>
                                    <p:animEffect transition="out" filter="box(out)">
                                      <p:cBhvr>
                                        <p:cTn id="9" dur="3000"/>
                                        <p:tgtEl>
                                          <p:spTgt spid="25"/>
                                        </p:tgtEl>
                                      </p:cBhvr>
                                    </p:animEffect>
                                    <p:set>
                                      <p:cBhvr>
                                        <p:cTn id="10" dur="1" fill="hold">
                                          <p:stCondLst>
                                            <p:cond delay="2999"/>
                                          </p:stCondLst>
                                        </p:cTn>
                                        <p:tgtEl>
                                          <p:spTgt spid="25"/>
                                        </p:tgtEl>
                                        <p:attrNameLst>
                                          <p:attrName>style.visibility</p:attrName>
                                        </p:attrNameLst>
                                      </p:cBhvr>
                                      <p:to>
                                        <p:strVal val="hidden"/>
                                      </p:to>
                                    </p:set>
                                  </p:childTnLst>
                                </p:cTn>
                              </p:par>
                              <p:par>
                                <p:cTn id="11" presetID="42"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2000"/>
                                        <p:tgtEl>
                                          <p:spTgt spid="22"/>
                                        </p:tgtEl>
                                      </p:cBhvr>
                                    </p:animEffect>
                                    <p:anim calcmode="lin" valueType="num">
                                      <p:cBhvr>
                                        <p:cTn id="14" dur="2000" fill="hold"/>
                                        <p:tgtEl>
                                          <p:spTgt spid="22"/>
                                        </p:tgtEl>
                                        <p:attrNameLst>
                                          <p:attrName>ppt_x</p:attrName>
                                        </p:attrNameLst>
                                      </p:cBhvr>
                                      <p:tavLst>
                                        <p:tav tm="0">
                                          <p:val>
                                            <p:strVal val="#ppt_x"/>
                                          </p:val>
                                        </p:tav>
                                        <p:tav tm="100000">
                                          <p:val>
                                            <p:strVal val="#ppt_x"/>
                                          </p:val>
                                        </p:tav>
                                      </p:tavLst>
                                    </p:anim>
                                    <p:anim calcmode="lin" valueType="num">
                                      <p:cBhvr>
                                        <p:cTn id="15" dur="2000" fill="hold"/>
                                        <p:tgtEl>
                                          <p:spTgt spid="22"/>
                                        </p:tgtEl>
                                        <p:attrNameLst>
                                          <p:attrName>ppt_y</p:attrName>
                                        </p:attrNameLst>
                                      </p:cBhvr>
                                      <p:tavLst>
                                        <p:tav tm="0">
                                          <p:val>
                                            <p:strVal val="#ppt_y+.1"/>
                                          </p:val>
                                        </p:tav>
                                        <p:tav tm="100000">
                                          <p:val>
                                            <p:strVal val="#ppt_y"/>
                                          </p:val>
                                        </p:tav>
                                      </p:tavLst>
                                    </p:anim>
                                  </p:childTnLst>
                                </p:cTn>
                              </p:par>
                            </p:childTnLst>
                          </p:cTn>
                        </p:par>
                        <p:par>
                          <p:cTn id="16" fill="hold">
                            <p:stCondLst>
                              <p:cond delay="3000"/>
                            </p:stCondLst>
                            <p:childTnLst>
                              <p:par>
                                <p:cTn id="17" presetID="22" presetClass="emph" presetSubtype="0" repeatCount="indefinite" fill="hold" grpId="1" nodeType="afterEffect">
                                  <p:stCondLst>
                                    <p:cond delay="0"/>
                                  </p:stCondLst>
                                  <p:childTnLst>
                                    <p:animClr clrSpc="hsl" dir="cw">
                                      <p:cBhvr override="childStyle">
                                        <p:cTn id="18" dur="2000" fill="hold"/>
                                        <p:tgtEl>
                                          <p:spTgt spid="22"/>
                                        </p:tgtEl>
                                        <p:attrNameLst>
                                          <p:attrName>style.color</p:attrName>
                                        </p:attrNameLst>
                                      </p:cBhvr>
                                      <p:by>
                                        <p:hsl h="-7200000" s="0" l="0"/>
                                      </p:by>
                                    </p:animClr>
                                    <p:animClr clrSpc="hsl" dir="cw">
                                      <p:cBhvr>
                                        <p:cTn id="19" dur="2000" fill="hold"/>
                                        <p:tgtEl>
                                          <p:spTgt spid="22"/>
                                        </p:tgtEl>
                                        <p:attrNameLst>
                                          <p:attrName>fillcolor</p:attrName>
                                        </p:attrNameLst>
                                      </p:cBhvr>
                                      <p:by>
                                        <p:hsl h="-7200000" s="0" l="0"/>
                                      </p:by>
                                    </p:animClr>
                                    <p:animClr clrSpc="hsl" dir="cw">
                                      <p:cBhvr>
                                        <p:cTn id="20" dur="2000" fill="hold"/>
                                        <p:tgtEl>
                                          <p:spTgt spid="22"/>
                                        </p:tgtEl>
                                        <p:attrNameLst>
                                          <p:attrName>stroke.color</p:attrName>
                                        </p:attrNameLst>
                                      </p:cBhvr>
                                      <p:by>
                                        <p:hsl h="-7200000" s="0" l="0"/>
                                      </p:by>
                                    </p:animClr>
                                    <p:set>
                                      <p:cBhvr>
                                        <p:cTn id="21"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cdn.lavoz.com.ar/sites/default/files/styles/width_1072/public/nota_periodistica/DATA_ART_249765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371" y="933211"/>
            <a:ext cx="8936080" cy="49944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647370"/>
      </p:ext>
    </p:extLst>
  </p:cSld>
  <p:clrMapOvr>
    <a:masterClrMapping/>
  </p:clrMapOvr>
  <p:transition advClick="0" advTm="4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368975" y="819940"/>
            <a:ext cx="7453313" cy="5361322"/>
          </a:xfrm>
          <a:prstGeom prst="rect">
            <a:avLst/>
          </a:prstGeom>
        </p:spPr>
        <p:txBody>
          <a:bodyPr wrap="square" lIns="97393" tIns="48696" rIns="97393" bIns="48696">
            <a:spAutoFit/>
          </a:bodyPr>
          <a:lstStyle/>
          <a:p>
            <a:r>
              <a:rPr lang="es-ES" sz="3800" b="1" dirty="0">
                <a:solidFill>
                  <a:srgbClr val="FFFF00"/>
                </a:solidFill>
              </a:rPr>
              <a:t>La pobreza es una epidemia que afecta a millones de personas en nuestro planeta. En el mundo, 1.400 millones de personas sufren pobreza extrema y casi 900 millones sufren hambre, no tienen acceso al agua potable y a otros servicios básicos como la salud y la educación.</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5556457"/>
            <a:ext cx="1929691" cy="1301543"/>
          </a:xfrm>
          <a:prstGeom prst="rect">
            <a:avLst/>
          </a:prstGeom>
          <a:noFill/>
        </p:spPr>
      </p:pic>
    </p:spTree>
    <p:extLst>
      <p:ext uri="{BB962C8B-B14F-4D97-AF65-F5344CB8AC3E}">
        <p14:creationId xmlns:p14="http://schemas.microsoft.com/office/powerpoint/2010/main" val="251579827"/>
      </p:ext>
    </p:extLst>
  </p:cSld>
  <p:clrMapOvr>
    <a:masterClrMapping/>
  </p:clrMapOvr>
  <p:transition spd="slow" advClick="0" advTm="19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s://encrypted-tbn0.gstatic.com/images?q=tbn:ANd9GcTJCgzqW3RV_YyX4T3i8dIGEWv7sA-vxa2N8fu32PwPCDONMnxX"/>
          <p:cNvPicPr>
            <a:picLocks noChangeAspect="1" noChangeArrowheads="1"/>
          </p:cNvPicPr>
          <p:nvPr/>
        </p:nvPicPr>
        <p:blipFill>
          <a:blip r:embed="rId2"/>
          <a:srcRect/>
          <a:stretch>
            <a:fillRect/>
          </a:stretch>
        </p:blipFill>
        <p:spPr bwMode="auto">
          <a:xfrm>
            <a:off x="1086914" y="766638"/>
            <a:ext cx="7453365" cy="5181506"/>
          </a:xfrm>
          <a:prstGeom prst="rect">
            <a:avLst/>
          </a:prstGeom>
          <a:noFill/>
        </p:spPr>
      </p:pic>
    </p:spTree>
    <p:extLst>
      <p:ext uri="{BB962C8B-B14F-4D97-AF65-F5344CB8AC3E}">
        <p14:creationId xmlns:p14="http://schemas.microsoft.com/office/powerpoint/2010/main" val="1641612460"/>
      </p:ext>
    </p:extLst>
  </p:cSld>
  <p:clrMapOvr>
    <a:masterClrMapping/>
  </p:clrMapOvr>
  <p:transition advClick="0" advTm="4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http://s2.dmcdn.net/BFTB2/1280x720-t-c.jpg"/>
          <p:cNvPicPr>
            <a:picLocks noChangeAspect="1" noChangeArrowheads="1"/>
          </p:cNvPicPr>
          <p:nvPr/>
        </p:nvPicPr>
        <p:blipFill rotWithShape="1">
          <a:blip r:embed="rId2"/>
          <a:srcRect l="8091" r="7906"/>
          <a:stretch/>
        </p:blipFill>
        <p:spPr bwMode="auto">
          <a:xfrm>
            <a:off x="933450" y="766638"/>
            <a:ext cx="8229600" cy="5250770"/>
          </a:xfrm>
          <a:prstGeom prst="rect">
            <a:avLst/>
          </a:prstGeom>
          <a:noFill/>
        </p:spPr>
      </p:pic>
    </p:spTree>
    <p:extLst>
      <p:ext uri="{BB962C8B-B14F-4D97-AF65-F5344CB8AC3E}">
        <p14:creationId xmlns:p14="http://schemas.microsoft.com/office/powerpoint/2010/main" val="1069824956"/>
      </p:ext>
    </p:extLst>
  </p:cSld>
  <p:clrMapOvr>
    <a:masterClrMapping/>
  </p:clrMapOvr>
  <p:transition spd="slow" advClick="0" advTm="4000">
    <p:circl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www.lostiempos.com/diario/actualidad/local/20100118/media_recortes/2010/01/18/96075_gd.jpg"/>
          <p:cNvPicPr>
            <a:picLocks noChangeAspect="1" noChangeArrowheads="1"/>
          </p:cNvPicPr>
          <p:nvPr/>
        </p:nvPicPr>
        <p:blipFill>
          <a:blip r:embed="rId2"/>
          <a:srcRect/>
          <a:stretch>
            <a:fillRect/>
          </a:stretch>
        </p:blipFill>
        <p:spPr bwMode="auto">
          <a:xfrm>
            <a:off x="0" y="0"/>
            <a:ext cx="10058768" cy="6858000"/>
          </a:xfrm>
          <a:prstGeom prst="rect">
            <a:avLst/>
          </a:prstGeom>
          <a:noFill/>
        </p:spPr>
      </p:pic>
      <p:sp>
        <p:nvSpPr>
          <p:cNvPr id="2" name="11 Medio marco"/>
          <p:cNvSpPr/>
          <p:nvPr/>
        </p:nvSpPr>
        <p:spPr>
          <a:xfrm>
            <a:off x="4946830" y="3429000"/>
            <a:ext cx="3418937"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3" name="11 Medio marco"/>
          <p:cNvSpPr/>
          <p:nvPr/>
        </p:nvSpPr>
        <p:spPr>
          <a:xfrm flipV="1">
            <a:off x="4959836" y="256187"/>
            <a:ext cx="3418937" cy="3140968"/>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4" name="11 Medio marco"/>
          <p:cNvSpPr/>
          <p:nvPr/>
        </p:nvSpPr>
        <p:spPr>
          <a:xfrm rot="5400000">
            <a:off x="1629834" y="3295120"/>
            <a:ext cx="3145859" cy="341362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5" name="11 Medio marco"/>
          <p:cNvSpPr/>
          <p:nvPr/>
        </p:nvSpPr>
        <p:spPr>
          <a:xfrm rot="5400000" flipH="1">
            <a:off x="1597869" y="117415"/>
            <a:ext cx="3145859" cy="341362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6" name="11 Medio marco"/>
          <p:cNvSpPr/>
          <p:nvPr/>
        </p:nvSpPr>
        <p:spPr>
          <a:xfrm>
            <a:off x="5751462" y="4134183"/>
            <a:ext cx="2870273"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7" name="11 Medio marco"/>
          <p:cNvSpPr/>
          <p:nvPr/>
        </p:nvSpPr>
        <p:spPr>
          <a:xfrm rot="5400000">
            <a:off x="1403113" y="4017681"/>
            <a:ext cx="2641018" cy="286581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8" name="11 Medio marco"/>
          <p:cNvSpPr/>
          <p:nvPr/>
        </p:nvSpPr>
        <p:spPr>
          <a:xfrm flipV="1">
            <a:off x="5751462" y="72121"/>
            <a:ext cx="2870273" cy="2636912"/>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9" name="11 Medio marco"/>
          <p:cNvSpPr/>
          <p:nvPr/>
        </p:nvSpPr>
        <p:spPr>
          <a:xfrm rot="5400000" flipH="1">
            <a:off x="1379525" y="-112397"/>
            <a:ext cx="2641018" cy="2865811"/>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0" name="11 Medio marco"/>
          <p:cNvSpPr/>
          <p:nvPr/>
        </p:nvSpPr>
        <p:spPr>
          <a:xfrm>
            <a:off x="6455791" y="4760844"/>
            <a:ext cx="2321609" cy="2132856"/>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1" name="11 Medio marco"/>
          <p:cNvSpPr/>
          <p:nvPr/>
        </p:nvSpPr>
        <p:spPr>
          <a:xfrm rot="5400000">
            <a:off x="1125798" y="4669933"/>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2" name="11 Medio marco"/>
          <p:cNvSpPr/>
          <p:nvPr/>
        </p:nvSpPr>
        <p:spPr>
          <a:xfrm rot="16200000">
            <a:off x="6550313" y="-262311"/>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
        <p:nvSpPr>
          <p:cNvPr id="13" name="11 Medio marco"/>
          <p:cNvSpPr/>
          <p:nvPr/>
        </p:nvSpPr>
        <p:spPr>
          <a:xfrm rot="5400000" flipH="1">
            <a:off x="1125799" y="-262311"/>
            <a:ext cx="2136177" cy="2318000"/>
          </a:xfrm>
          <a:custGeom>
            <a:avLst/>
            <a:gdLst>
              <a:gd name="connsiteX0" fmla="*/ 0 w 4608512"/>
              <a:gd name="connsiteY0" fmla="*/ 0 h 3816424"/>
              <a:gd name="connsiteX1" fmla="*/ 4608512 w 4608512"/>
              <a:gd name="connsiteY1" fmla="*/ 0 h 3816424"/>
              <a:gd name="connsiteX2" fmla="*/ 3719069 w 4608512"/>
              <a:gd name="connsiteY2" fmla="*/ 736570 h 3816424"/>
              <a:gd name="connsiteX3" fmla="*/ 801869 w 4608512"/>
              <a:gd name="connsiteY3" fmla="*/ 736570 h 3816424"/>
              <a:gd name="connsiteX4" fmla="*/ 801869 w 4608512"/>
              <a:gd name="connsiteY4" fmla="*/ 3152376 h 3816424"/>
              <a:gd name="connsiteX5" fmla="*/ 0 w 4608512"/>
              <a:gd name="connsiteY5" fmla="*/ 3816424 h 3816424"/>
              <a:gd name="connsiteX6" fmla="*/ 0 w 4608512"/>
              <a:gd name="connsiteY6" fmla="*/ 0 h 3816424"/>
              <a:gd name="connsiteX0" fmla="*/ 39188 w 4647700"/>
              <a:gd name="connsiteY0" fmla="*/ 0 h 4874515"/>
              <a:gd name="connsiteX1" fmla="*/ 4647700 w 4647700"/>
              <a:gd name="connsiteY1" fmla="*/ 0 h 4874515"/>
              <a:gd name="connsiteX2" fmla="*/ 3758257 w 4647700"/>
              <a:gd name="connsiteY2" fmla="*/ 736570 h 4874515"/>
              <a:gd name="connsiteX3" fmla="*/ 841057 w 4647700"/>
              <a:gd name="connsiteY3" fmla="*/ 736570 h 4874515"/>
              <a:gd name="connsiteX4" fmla="*/ 841057 w 4647700"/>
              <a:gd name="connsiteY4" fmla="*/ 3152376 h 4874515"/>
              <a:gd name="connsiteX5" fmla="*/ 0 w 4647700"/>
              <a:gd name="connsiteY5" fmla="*/ 4874515 h 4874515"/>
              <a:gd name="connsiteX6" fmla="*/ 39188 w 4647700"/>
              <a:gd name="connsiteY6" fmla="*/ 0 h 4874515"/>
              <a:gd name="connsiteX0" fmla="*/ 39188 w 6398123"/>
              <a:gd name="connsiteY0" fmla="*/ 130629 h 5005144"/>
              <a:gd name="connsiteX1" fmla="*/ 6398123 w 6398123"/>
              <a:gd name="connsiteY1" fmla="*/ 0 h 5005144"/>
              <a:gd name="connsiteX2" fmla="*/ 3758257 w 6398123"/>
              <a:gd name="connsiteY2" fmla="*/ 867199 h 5005144"/>
              <a:gd name="connsiteX3" fmla="*/ 841057 w 6398123"/>
              <a:gd name="connsiteY3" fmla="*/ 867199 h 5005144"/>
              <a:gd name="connsiteX4" fmla="*/ 841057 w 6398123"/>
              <a:gd name="connsiteY4" fmla="*/ 3283005 h 5005144"/>
              <a:gd name="connsiteX5" fmla="*/ 0 w 6398123"/>
              <a:gd name="connsiteY5" fmla="*/ 5005144 h 5005144"/>
              <a:gd name="connsiteX6" fmla="*/ 39188 w 6398123"/>
              <a:gd name="connsiteY6" fmla="*/ 130629 h 5005144"/>
              <a:gd name="connsiteX0" fmla="*/ 65313 w 6424248"/>
              <a:gd name="connsiteY0" fmla="*/ 130629 h 5488469"/>
              <a:gd name="connsiteX1" fmla="*/ 6424248 w 6424248"/>
              <a:gd name="connsiteY1" fmla="*/ 0 h 5488469"/>
              <a:gd name="connsiteX2" fmla="*/ 3784382 w 6424248"/>
              <a:gd name="connsiteY2" fmla="*/ 867199 h 5488469"/>
              <a:gd name="connsiteX3" fmla="*/ 867182 w 6424248"/>
              <a:gd name="connsiteY3" fmla="*/ 867199 h 5488469"/>
              <a:gd name="connsiteX4" fmla="*/ 867182 w 6424248"/>
              <a:gd name="connsiteY4" fmla="*/ 3283005 h 5488469"/>
              <a:gd name="connsiteX5" fmla="*/ 0 w 6424248"/>
              <a:gd name="connsiteY5" fmla="*/ 5488469 h 5488469"/>
              <a:gd name="connsiteX6" fmla="*/ 65313 w 6424248"/>
              <a:gd name="connsiteY6" fmla="*/ 130629 h 5488469"/>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932496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49696 w 6489562"/>
              <a:gd name="connsiteY2" fmla="*/ 867199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75822 w 6489562"/>
              <a:gd name="connsiteY2" fmla="*/ 72350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814930 w 6489562"/>
              <a:gd name="connsiteY4" fmla="*/ 3283005 h 6024046"/>
              <a:gd name="connsiteX5" fmla="*/ 0 w 6489562"/>
              <a:gd name="connsiteY5" fmla="*/ 6024046 h 6024046"/>
              <a:gd name="connsiteX6" fmla="*/ 130627 w 6489562"/>
              <a:gd name="connsiteY6" fmla="*/ 130629 h 6024046"/>
              <a:gd name="connsiteX0" fmla="*/ 130627 w 6489562"/>
              <a:gd name="connsiteY0" fmla="*/ 130629 h 6024046"/>
              <a:gd name="connsiteX1" fmla="*/ 6489562 w 6489562"/>
              <a:gd name="connsiteY1" fmla="*/ 0 h 6024046"/>
              <a:gd name="connsiteX2" fmla="*/ 3888885 w 6489562"/>
              <a:gd name="connsiteY2" fmla="*/ 632068 h 6024046"/>
              <a:gd name="connsiteX3" fmla="*/ 932496 w 6489562"/>
              <a:gd name="connsiteY3" fmla="*/ 867199 h 6024046"/>
              <a:gd name="connsiteX4" fmla="*/ 749616 w 6489562"/>
              <a:gd name="connsiteY4" fmla="*/ 3296068 h 6024046"/>
              <a:gd name="connsiteX5" fmla="*/ 0 w 6489562"/>
              <a:gd name="connsiteY5" fmla="*/ 6024046 h 6024046"/>
              <a:gd name="connsiteX6" fmla="*/ 130627 w 6489562"/>
              <a:gd name="connsiteY6" fmla="*/ 130629 h 6024046"/>
              <a:gd name="connsiteX0" fmla="*/ 130627 w 6489562"/>
              <a:gd name="connsiteY0" fmla="*/ 130629 h 6039268"/>
              <a:gd name="connsiteX1" fmla="*/ 6489562 w 6489562"/>
              <a:gd name="connsiteY1" fmla="*/ 0 h 6039268"/>
              <a:gd name="connsiteX2" fmla="*/ 3888885 w 6489562"/>
              <a:gd name="connsiteY2" fmla="*/ 632068 h 6039268"/>
              <a:gd name="connsiteX3" fmla="*/ 932496 w 6489562"/>
              <a:gd name="connsiteY3" fmla="*/ 867199 h 6039268"/>
              <a:gd name="connsiteX4" fmla="*/ 53877 w 6489562"/>
              <a:gd name="connsiteY4" fmla="*/ 6039268 h 6039268"/>
              <a:gd name="connsiteX5" fmla="*/ 0 w 6489562"/>
              <a:gd name="connsiteY5" fmla="*/ 6024046 h 6039268"/>
              <a:gd name="connsiteX6" fmla="*/ 130627 w 6489562"/>
              <a:gd name="connsiteY6" fmla="*/ 130629 h 6039268"/>
              <a:gd name="connsiteX0" fmla="*/ 130627 w 6552572"/>
              <a:gd name="connsiteY0" fmla="*/ 130629 h 6039268"/>
              <a:gd name="connsiteX1" fmla="*/ 6489562 w 6552572"/>
              <a:gd name="connsiteY1" fmla="*/ 0 h 6039268"/>
              <a:gd name="connsiteX2" fmla="*/ 6552572 w 6552572"/>
              <a:gd name="connsiteY2" fmla="*/ 15842 h 6039268"/>
              <a:gd name="connsiteX3" fmla="*/ 932496 w 6552572"/>
              <a:gd name="connsiteY3" fmla="*/ 867199 h 6039268"/>
              <a:gd name="connsiteX4" fmla="*/ 53877 w 6552572"/>
              <a:gd name="connsiteY4" fmla="*/ 6039268 h 6039268"/>
              <a:gd name="connsiteX5" fmla="*/ 0 w 6552572"/>
              <a:gd name="connsiteY5" fmla="*/ 6024046 h 6039268"/>
              <a:gd name="connsiteX6" fmla="*/ 130627 w 6552572"/>
              <a:gd name="connsiteY6" fmla="*/ 130629 h 60392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552572" h="6039268">
                <a:moveTo>
                  <a:pt x="130627" y="130629"/>
                </a:moveTo>
                <a:lnTo>
                  <a:pt x="6489562" y="0"/>
                </a:lnTo>
                <a:lnTo>
                  <a:pt x="6552572" y="15842"/>
                </a:lnTo>
                <a:lnTo>
                  <a:pt x="932496" y="867199"/>
                </a:lnTo>
                <a:lnTo>
                  <a:pt x="53877" y="6039268"/>
                </a:lnTo>
                <a:lnTo>
                  <a:pt x="0" y="6024046"/>
                </a:lnTo>
                <a:lnTo>
                  <a:pt x="130627" y="130629"/>
                </a:lnTo>
                <a:close/>
              </a:path>
            </a:pathLst>
          </a:custGeom>
          <a:solidFill>
            <a:srgbClr val="FFC000"/>
          </a:solidFill>
          <a:ln>
            <a:noFill/>
          </a:ln>
          <a:scene3d>
            <a:camera prst="orthographicFront"/>
            <a:lightRig rig="threePt" dir="t"/>
          </a:scene3d>
          <a:sp3d>
            <a:bevelT w="66675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s-ES_tradnl">
              <a:solidFill>
                <a:prstClr val="black"/>
              </a:solidFill>
            </a:endParaRPr>
          </a:p>
        </p:txBody>
      </p:sp>
    </p:spTree>
  </p:cSld>
  <p:clrMapOvr>
    <a:masterClrMapping/>
  </p:clrMapOvr>
  <p:transition spd="slow" advTm="9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2000" fill="hold"/>
                                        <p:tgtEl>
                                          <p:spTgt spid="12"/>
                                        </p:tgtEl>
                                        <p:attrNameLst>
                                          <p:attrName>ppt_w</p:attrName>
                                        </p:attrNameLst>
                                      </p:cBhvr>
                                      <p:tavLst>
                                        <p:tav tm="0">
                                          <p:val>
                                            <p:fltVal val="0"/>
                                          </p:val>
                                        </p:tav>
                                        <p:tav tm="100000">
                                          <p:val>
                                            <p:strVal val="#ppt_w"/>
                                          </p:val>
                                        </p:tav>
                                      </p:tavLst>
                                    </p:anim>
                                    <p:anim calcmode="lin" valueType="num">
                                      <p:cBhvr>
                                        <p:cTn id="8" dur="2000" fill="hold"/>
                                        <p:tgtEl>
                                          <p:spTgt spid="1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plus(out)">
                                      <p:cBhvr>
                                        <p:cTn id="11" dur="2000"/>
                                        <p:tgtEl>
                                          <p:spTgt spid="12"/>
                                        </p:tgtEl>
                                      </p:cBhvr>
                                    </p:animEffect>
                                  </p:childTnLst>
                                </p:cTn>
                              </p:par>
                              <p:par>
                                <p:cTn id="12" presetID="23" presetClass="entr" presetSubtype="1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p:cTn id="14" dur="2000" fill="hold"/>
                                        <p:tgtEl>
                                          <p:spTgt spid="8"/>
                                        </p:tgtEl>
                                        <p:attrNameLst>
                                          <p:attrName>ppt_w</p:attrName>
                                        </p:attrNameLst>
                                      </p:cBhvr>
                                      <p:tavLst>
                                        <p:tav tm="0">
                                          <p:val>
                                            <p:fltVal val="0"/>
                                          </p:val>
                                        </p:tav>
                                        <p:tav tm="100000">
                                          <p:val>
                                            <p:strVal val="#ppt_w"/>
                                          </p:val>
                                        </p:tav>
                                      </p:tavLst>
                                    </p:anim>
                                    <p:anim calcmode="lin" valueType="num">
                                      <p:cBhvr>
                                        <p:cTn id="15" dur="2000" fill="hold"/>
                                        <p:tgtEl>
                                          <p:spTgt spid="8"/>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plus(out)">
                                      <p:cBhvr>
                                        <p:cTn id="18" dur="2000"/>
                                        <p:tgtEl>
                                          <p:spTgt spid="8"/>
                                        </p:tgtEl>
                                      </p:cBhvr>
                                    </p:animEffect>
                                  </p:childTnLst>
                                </p:cTn>
                              </p:par>
                              <p:par>
                                <p:cTn id="19" presetID="23" presetClass="entr" presetSubtype="16"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2000" fill="hold"/>
                                        <p:tgtEl>
                                          <p:spTgt spid="3"/>
                                        </p:tgtEl>
                                        <p:attrNameLst>
                                          <p:attrName>ppt_w</p:attrName>
                                        </p:attrNameLst>
                                      </p:cBhvr>
                                      <p:tavLst>
                                        <p:tav tm="0">
                                          <p:val>
                                            <p:fltVal val="0"/>
                                          </p:val>
                                        </p:tav>
                                        <p:tav tm="100000">
                                          <p:val>
                                            <p:strVal val="#ppt_w"/>
                                          </p:val>
                                        </p:tav>
                                      </p:tavLst>
                                    </p:anim>
                                    <p:anim calcmode="lin" valueType="num">
                                      <p:cBhvr>
                                        <p:cTn id="22" dur="2000" fill="hold"/>
                                        <p:tgtEl>
                                          <p:spTgt spid="3"/>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plus(out)">
                                      <p:cBhvr>
                                        <p:cTn id="25" dur="2000"/>
                                        <p:tgtEl>
                                          <p:spTgt spid="3"/>
                                        </p:tgtEl>
                                      </p:cBhvr>
                                    </p:animEffect>
                                  </p:childTnLst>
                                </p:cTn>
                              </p:par>
                              <p:par>
                                <p:cTn id="26" presetID="23"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2000" fill="hold"/>
                                        <p:tgtEl>
                                          <p:spTgt spid="10"/>
                                        </p:tgtEl>
                                        <p:attrNameLst>
                                          <p:attrName>ppt_w</p:attrName>
                                        </p:attrNameLst>
                                      </p:cBhvr>
                                      <p:tavLst>
                                        <p:tav tm="0">
                                          <p:val>
                                            <p:fltVal val="0"/>
                                          </p:val>
                                        </p:tav>
                                        <p:tav tm="100000">
                                          <p:val>
                                            <p:strVal val="#ppt_w"/>
                                          </p:val>
                                        </p:tav>
                                      </p:tavLst>
                                    </p:anim>
                                    <p:anim calcmode="lin" valueType="num">
                                      <p:cBhvr>
                                        <p:cTn id="29" dur="2000" fill="hold"/>
                                        <p:tgtEl>
                                          <p:spTgt spid="10"/>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out)">
                                      <p:cBhvr>
                                        <p:cTn id="32" dur="2000"/>
                                        <p:tgtEl>
                                          <p:spTgt spid="10"/>
                                        </p:tgtEl>
                                      </p:cBhvr>
                                    </p:animEffect>
                                  </p:childTnLst>
                                </p:cTn>
                              </p:par>
                              <p:par>
                                <p:cTn id="33" presetID="23" presetClass="entr" presetSubtype="16"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000"/>
                                        <p:tgtEl>
                                          <p:spTgt spid="6"/>
                                        </p:tgtEl>
                                      </p:cBhvr>
                                    </p:animEffect>
                                  </p:childTnLst>
                                </p:cTn>
                              </p:par>
                              <p:par>
                                <p:cTn id="40" presetID="23" presetClass="entr" presetSubtype="16"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fltVal val="0"/>
                                          </p:val>
                                        </p:tav>
                                        <p:tav tm="100000">
                                          <p:val>
                                            <p:strVal val="#ppt_w"/>
                                          </p:val>
                                        </p:tav>
                                      </p:tavLst>
                                    </p:anim>
                                    <p:anim calcmode="lin" valueType="num">
                                      <p:cBhvr>
                                        <p:cTn id="43" dur="2000" fill="hold"/>
                                        <p:tgtEl>
                                          <p:spTgt spid="2"/>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plus(out)">
                                      <p:cBhvr>
                                        <p:cTn id="46" dur="2000"/>
                                        <p:tgtEl>
                                          <p:spTgt spid="2"/>
                                        </p:tgtEl>
                                      </p:cBhvr>
                                    </p:animEffect>
                                  </p:childTnLst>
                                </p:cTn>
                              </p:par>
                              <p:par>
                                <p:cTn id="47" presetID="23" presetClass="entr" presetSubtype="1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2000" fill="hold"/>
                                        <p:tgtEl>
                                          <p:spTgt spid="11"/>
                                        </p:tgtEl>
                                        <p:attrNameLst>
                                          <p:attrName>ppt_w</p:attrName>
                                        </p:attrNameLst>
                                      </p:cBhvr>
                                      <p:tavLst>
                                        <p:tav tm="0">
                                          <p:val>
                                            <p:fltVal val="0"/>
                                          </p:val>
                                        </p:tav>
                                        <p:tav tm="100000">
                                          <p:val>
                                            <p:strVal val="#ppt_w"/>
                                          </p:val>
                                        </p:tav>
                                      </p:tavLst>
                                    </p:anim>
                                    <p:anim calcmode="lin" valueType="num">
                                      <p:cBhvr>
                                        <p:cTn id="50" dur="2000" fill="hold"/>
                                        <p:tgtEl>
                                          <p:spTgt spid="11"/>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plus(out)">
                                      <p:cBhvr>
                                        <p:cTn id="53" dur="2000"/>
                                        <p:tgtEl>
                                          <p:spTgt spid="7"/>
                                        </p:tgtEl>
                                      </p:cBhvr>
                                    </p:animEffect>
                                  </p:childTnLst>
                                </p:cTn>
                              </p:par>
                              <p:par>
                                <p:cTn id="54" presetID="23" presetClass="entr" presetSubtype="16" fill="hold" nodeType="withEffect">
                                  <p:stCondLst>
                                    <p:cond delay="0"/>
                                  </p:stCondLst>
                                  <p:childTnLst>
                                    <p:set>
                                      <p:cBhvr>
                                        <p:cTn id="55" dur="1" fill="hold">
                                          <p:stCondLst>
                                            <p:cond delay="0"/>
                                          </p:stCondLst>
                                        </p:cTn>
                                        <p:tgtEl>
                                          <p:spTgt spid="7"/>
                                        </p:tgtEl>
                                        <p:attrNameLst>
                                          <p:attrName>style.visibility</p:attrName>
                                        </p:attrNameLst>
                                      </p:cBhvr>
                                      <p:to>
                                        <p:strVal val="visible"/>
                                      </p:to>
                                    </p:set>
                                    <p:anim calcmode="lin" valueType="num">
                                      <p:cBhvr>
                                        <p:cTn id="56" dur="2000" fill="hold"/>
                                        <p:tgtEl>
                                          <p:spTgt spid="7"/>
                                        </p:tgtEl>
                                        <p:attrNameLst>
                                          <p:attrName>ppt_w</p:attrName>
                                        </p:attrNameLst>
                                      </p:cBhvr>
                                      <p:tavLst>
                                        <p:tav tm="0">
                                          <p:val>
                                            <p:fltVal val="0"/>
                                          </p:val>
                                        </p:tav>
                                        <p:tav tm="100000">
                                          <p:val>
                                            <p:strVal val="#ppt_w"/>
                                          </p:val>
                                        </p:tav>
                                      </p:tavLst>
                                    </p:anim>
                                    <p:anim calcmode="lin" valueType="num">
                                      <p:cBhvr>
                                        <p:cTn id="57" dur="2000" fill="hold"/>
                                        <p:tgtEl>
                                          <p:spTgt spid="7"/>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plus(out)">
                                      <p:cBhvr>
                                        <p:cTn id="60" dur="2000"/>
                                        <p:tgtEl>
                                          <p:spTgt spid="11"/>
                                        </p:tgtEl>
                                      </p:cBhvr>
                                    </p:animEffect>
                                  </p:childTnLst>
                                </p:cTn>
                              </p:par>
                              <p:par>
                                <p:cTn id="61" presetID="2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 calcmode="lin" valueType="num">
                                      <p:cBhvr>
                                        <p:cTn id="63" dur="2000" fill="hold"/>
                                        <p:tgtEl>
                                          <p:spTgt spid="5"/>
                                        </p:tgtEl>
                                        <p:attrNameLst>
                                          <p:attrName>ppt_w</p:attrName>
                                        </p:attrNameLst>
                                      </p:cBhvr>
                                      <p:tavLst>
                                        <p:tav tm="0">
                                          <p:val>
                                            <p:fltVal val="0"/>
                                          </p:val>
                                        </p:tav>
                                        <p:tav tm="100000">
                                          <p:val>
                                            <p:strVal val="#ppt_w"/>
                                          </p:val>
                                        </p:tav>
                                      </p:tavLst>
                                    </p:anim>
                                    <p:anim calcmode="lin" valueType="num">
                                      <p:cBhvr>
                                        <p:cTn id="64" dur="2000" fill="hold"/>
                                        <p:tgtEl>
                                          <p:spTgt spid="5"/>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plus(out)">
                                      <p:cBhvr>
                                        <p:cTn id="67" dur="2000"/>
                                        <p:tgtEl>
                                          <p:spTgt spid="5"/>
                                        </p:tgtEl>
                                      </p:cBhvr>
                                    </p:animEffect>
                                  </p:childTnLst>
                                </p:cTn>
                              </p:par>
                              <p:par>
                                <p:cTn id="68" presetID="23" presetClass="entr" presetSubtype="16"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p:cTn id="70" dur="2000" fill="hold"/>
                                        <p:tgtEl>
                                          <p:spTgt spid="9"/>
                                        </p:tgtEl>
                                        <p:attrNameLst>
                                          <p:attrName>ppt_w</p:attrName>
                                        </p:attrNameLst>
                                      </p:cBhvr>
                                      <p:tavLst>
                                        <p:tav tm="0">
                                          <p:val>
                                            <p:fltVal val="0"/>
                                          </p:val>
                                        </p:tav>
                                        <p:tav tm="100000">
                                          <p:val>
                                            <p:strVal val="#ppt_w"/>
                                          </p:val>
                                        </p:tav>
                                      </p:tavLst>
                                    </p:anim>
                                    <p:anim calcmode="lin" valueType="num">
                                      <p:cBhvr>
                                        <p:cTn id="71" dur="2000" fill="hold"/>
                                        <p:tgtEl>
                                          <p:spTgt spid="9"/>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plus(out)">
                                      <p:cBhvr>
                                        <p:cTn id="74" dur="2000"/>
                                        <p:tgtEl>
                                          <p:spTgt spid="9"/>
                                        </p:tgtEl>
                                      </p:cBhvr>
                                    </p:animEffect>
                                  </p:childTnLst>
                                </p:cTn>
                              </p:par>
                              <p:par>
                                <p:cTn id="75" presetID="23" presetClass="entr" presetSubtype="16"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p:cTn id="77" dur="2000" fill="hold"/>
                                        <p:tgtEl>
                                          <p:spTgt spid="13"/>
                                        </p:tgtEl>
                                        <p:attrNameLst>
                                          <p:attrName>ppt_w</p:attrName>
                                        </p:attrNameLst>
                                      </p:cBhvr>
                                      <p:tavLst>
                                        <p:tav tm="0">
                                          <p:val>
                                            <p:fltVal val="0"/>
                                          </p:val>
                                        </p:tav>
                                        <p:tav tm="100000">
                                          <p:val>
                                            <p:strVal val="#ppt_w"/>
                                          </p:val>
                                        </p:tav>
                                      </p:tavLst>
                                    </p:anim>
                                    <p:anim calcmode="lin" valueType="num">
                                      <p:cBhvr>
                                        <p:cTn id="78" dur="2000" fill="hold"/>
                                        <p:tgtEl>
                                          <p:spTgt spid="13"/>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plus(out)">
                                      <p:cBhvr>
                                        <p:cTn id="81" dur="2000"/>
                                        <p:tgtEl>
                                          <p:spTgt spid="13"/>
                                        </p:tgtEl>
                                      </p:cBhvr>
                                    </p:animEffect>
                                  </p:childTnLst>
                                </p:cTn>
                              </p:par>
                              <p:par>
                                <p:cTn id="82" presetID="23" presetClass="entr" presetSubtype="16" fill="hold" nodeType="withEffect">
                                  <p:stCondLst>
                                    <p:cond delay="0"/>
                                  </p:stCondLst>
                                  <p:childTnLst>
                                    <p:set>
                                      <p:cBhvr>
                                        <p:cTn id="83" dur="1" fill="hold">
                                          <p:stCondLst>
                                            <p:cond delay="0"/>
                                          </p:stCondLst>
                                        </p:cTn>
                                        <p:tgtEl>
                                          <p:spTgt spid="4"/>
                                        </p:tgtEl>
                                        <p:attrNameLst>
                                          <p:attrName>style.visibility</p:attrName>
                                        </p:attrNameLst>
                                      </p:cBhvr>
                                      <p:to>
                                        <p:strVal val="visible"/>
                                      </p:to>
                                    </p:set>
                                    <p:anim calcmode="lin" valueType="num">
                                      <p:cBhvr>
                                        <p:cTn id="84" dur="2000" fill="hold"/>
                                        <p:tgtEl>
                                          <p:spTgt spid="4"/>
                                        </p:tgtEl>
                                        <p:attrNameLst>
                                          <p:attrName>ppt_w</p:attrName>
                                        </p:attrNameLst>
                                      </p:cBhvr>
                                      <p:tavLst>
                                        <p:tav tm="0">
                                          <p:val>
                                            <p:fltVal val="0"/>
                                          </p:val>
                                        </p:tav>
                                        <p:tav tm="100000">
                                          <p:val>
                                            <p:strVal val="#ppt_w"/>
                                          </p:val>
                                        </p:tav>
                                      </p:tavLst>
                                    </p:anim>
                                    <p:anim calcmode="lin" valueType="num">
                                      <p:cBhvr>
                                        <p:cTn id="85" dur="2000" fill="hold"/>
                                        <p:tgtEl>
                                          <p:spTgt spid="4"/>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plus(out)">
                                      <p:cBhvr>
                                        <p:cTn id="88" dur="2000"/>
                                        <p:tgtEl>
                                          <p:spTgt spid="4"/>
                                        </p:tgtEl>
                                      </p:cBhvr>
                                    </p:animEffect>
                                  </p:childTnLst>
                                </p:cTn>
                              </p:par>
                            </p:childTnLst>
                          </p:cTn>
                        </p:par>
                        <p:par>
                          <p:cTn id="89" fill="hold" nodeType="afterGroup">
                            <p:stCondLst>
                              <p:cond delay="2000"/>
                            </p:stCondLst>
                            <p:childTnLst>
                              <p:par>
                                <p:cTn id="90" presetID="2" presetClass="exit" presetSubtype="9" fill="hold" nodeType="afterEffect">
                                  <p:stCondLst>
                                    <p:cond delay="0"/>
                                  </p:stCondLst>
                                  <p:childTnLst>
                                    <p:anim calcmode="lin" valueType="num">
                                      <p:cBhvr additive="base">
                                        <p:cTn id="91" dur="4000"/>
                                        <p:tgtEl>
                                          <p:spTgt spid="10"/>
                                        </p:tgtEl>
                                        <p:attrNameLst>
                                          <p:attrName>ppt_x</p:attrName>
                                        </p:attrNameLst>
                                      </p:cBhvr>
                                      <p:tavLst>
                                        <p:tav tm="0">
                                          <p:val>
                                            <p:strVal val="ppt_x"/>
                                          </p:val>
                                        </p:tav>
                                        <p:tav tm="100000">
                                          <p:val>
                                            <p:strVal val="0-ppt_w/2"/>
                                          </p:val>
                                        </p:tav>
                                      </p:tavLst>
                                    </p:anim>
                                    <p:anim calcmode="lin" valueType="num">
                                      <p:cBhvr additive="base">
                                        <p:cTn id="92" dur="4000"/>
                                        <p:tgtEl>
                                          <p:spTgt spid="10"/>
                                        </p:tgtEl>
                                        <p:attrNameLst>
                                          <p:attrName>ppt_y</p:attrName>
                                        </p:attrNameLst>
                                      </p:cBhvr>
                                      <p:tavLst>
                                        <p:tav tm="0">
                                          <p:val>
                                            <p:strVal val="ppt_y"/>
                                          </p:val>
                                        </p:tav>
                                        <p:tav tm="100000">
                                          <p:val>
                                            <p:strVal val="0-ppt_h/2"/>
                                          </p:val>
                                        </p:tav>
                                      </p:tavLst>
                                    </p:anim>
                                    <p:set>
                                      <p:cBhvr>
                                        <p:cTn id="93" dur="1" fill="hold">
                                          <p:stCondLst>
                                            <p:cond delay="3999"/>
                                          </p:stCondLst>
                                        </p:cTn>
                                        <p:tgtEl>
                                          <p:spTgt spid="10"/>
                                        </p:tgtEl>
                                        <p:attrNameLst>
                                          <p:attrName>style.visibility</p:attrName>
                                        </p:attrNameLst>
                                      </p:cBhvr>
                                      <p:to>
                                        <p:strVal val="hidden"/>
                                      </p:to>
                                    </p:set>
                                  </p:childTnLst>
                                </p:cTn>
                              </p:par>
                              <p:par>
                                <p:cTn id="94" presetID="2" presetClass="exit" presetSubtype="9" fill="hold" nodeType="withEffect">
                                  <p:stCondLst>
                                    <p:cond delay="0"/>
                                  </p:stCondLst>
                                  <p:childTnLst>
                                    <p:anim calcmode="lin" valueType="num">
                                      <p:cBhvr additive="base">
                                        <p:cTn id="95" dur="4000"/>
                                        <p:tgtEl>
                                          <p:spTgt spid="6"/>
                                        </p:tgtEl>
                                        <p:attrNameLst>
                                          <p:attrName>ppt_x</p:attrName>
                                        </p:attrNameLst>
                                      </p:cBhvr>
                                      <p:tavLst>
                                        <p:tav tm="0">
                                          <p:val>
                                            <p:strVal val="ppt_x"/>
                                          </p:val>
                                        </p:tav>
                                        <p:tav tm="100000">
                                          <p:val>
                                            <p:strVal val="0-ppt_w/2"/>
                                          </p:val>
                                        </p:tav>
                                      </p:tavLst>
                                    </p:anim>
                                    <p:anim calcmode="lin" valueType="num">
                                      <p:cBhvr additive="base">
                                        <p:cTn id="96" dur="4000"/>
                                        <p:tgtEl>
                                          <p:spTgt spid="6"/>
                                        </p:tgtEl>
                                        <p:attrNameLst>
                                          <p:attrName>ppt_y</p:attrName>
                                        </p:attrNameLst>
                                      </p:cBhvr>
                                      <p:tavLst>
                                        <p:tav tm="0">
                                          <p:val>
                                            <p:strVal val="ppt_y"/>
                                          </p:val>
                                        </p:tav>
                                        <p:tav tm="100000">
                                          <p:val>
                                            <p:strVal val="0-ppt_h/2"/>
                                          </p:val>
                                        </p:tav>
                                      </p:tavLst>
                                    </p:anim>
                                    <p:set>
                                      <p:cBhvr>
                                        <p:cTn id="97" dur="1" fill="hold">
                                          <p:stCondLst>
                                            <p:cond delay="3999"/>
                                          </p:stCondLst>
                                        </p:cTn>
                                        <p:tgtEl>
                                          <p:spTgt spid="6"/>
                                        </p:tgtEl>
                                        <p:attrNameLst>
                                          <p:attrName>style.visibility</p:attrName>
                                        </p:attrNameLst>
                                      </p:cBhvr>
                                      <p:to>
                                        <p:strVal val="hidden"/>
                                      </p:to>
                                    </p:set>
                                  </p:childTnLst>
                                </p:cTn>
                              </p:par>
                              <p:par>
                                <p:cTn id="98" presetID="2" presetClass="exit" presetSubtype="12" fill="hold" nodeType="withEffect">
                                  <p:stCondLst>
                                    <p:cond delay="0"/>
                                  </p:stCondLst>
                                  <p:childTnLst>
                                    <p:anim calcmode="lin" valueType="num">
                                      <p:cBhvr additive="base">
                                        <p:cTn id="99" dur="4000"/>
                                        <p:tgtEl>
                                          <p:spTgt spid="8"/>
                                        </p:tgtEl>
                                        <p:attrNameLst>
                                          <p:attrName>ppt_x</p:attrName>
                                        </p:attrNameLst>
                                      </p:cBhvr>
                                      <p:tavLst>
                                        <p:tav tm="0">
                                          <p:val>
                                            <p:strVal val="ppt_x"/>
                                          </p:val>
                                        </p:tav>
                                        <p:tav tm="100000">
                                          <p:val>
                                            <p:strVal val="0-ppt_w/2"/>
                                          </p:val>
                                        </p:tav>
                                      </p:tavLst>
                                    </p:anim>
                                    <p:anim calcmode="lin" valueType="num">
                                      <p:cBhvr additive="base">
                                        <p:cTn id="100" dur="4000"/>
                                        <p:tgtEl>
                                          <p:spTgt spid="8"/>
                                        </p:tgtEl>
                                        <p:attrNameLst>
                                          <p:attrName>ppt_y</p:attrName>
                                        </p:attrNameLst>
                                      </p:cBhvr>
                                      <p:tavLst>
                                        <p:tav tm="0">
                                          <p:val>
                                            <p:strVal val="ppt_y"/>
                                          </p:val>
                                        </p:tav>
                                        <p:tav tm="100000">
                                          <p:val>
                                            <p:strVal val="1+ppt_h/2"/>
                                          </p:val>
                                        </p:tav>
                                      </p:tavLst>
                                    </p:anim>
                                    <p:set>
                                      <p:cBhvr>
                                        <p:cTn id="101" dur="1" fill="hold">
                                          <p:stCondLst>
                                            <p:cond delay="3999"/>
                                          </p:stCondLst>
                                        </p:cTn>
                                        <p:tgtEl>
                                          <p:spTgt spid="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4000"/>
                                        <p:tgtEl>
                                          <p:spTgt spid="7"/>
                                        </p:tgtEl>
                                        <p:attrNameLst>
                                          <p:attrName>ppt_x</p:attrName>
                                        </p:attrNameLst>
                                      </p:cBhvr>
                                      <p:tavLst>
                                        <p:tav tm="0">
                                          <p:val>
                                            <p:strVal val="ppt_x"/>
                                          </p:val>
                                        </p:tav>
                                        <p:tav tm="100000">
                                          <p:val>
                                            <p:strVal val="1+ppt_w/2"/>
                                          </p:val>
                                        </p:tav>
                                      </p:tavLst>
                                    </p:anim>
                                    <p:anim calcmode="lin" valueType="num">
                                      <p:cBhvr additive="base">
                                        <p:cTn id="104" dur="4000"/>
                                        <p:tgtEl>
                                          <p:spTgt spid="7"/>
                                        </p:tgtEl>
                                        <p:attrNameLst>
                                          <p:attrName>ppt_y</p:attrName>
                                        </p:attrNameLst>
                                      </p:cBhvr>
                                      <p:tavLst>
                                        <p:tav tm="0">
                                          <p:val>
                                            <p:strVal val="ppt_y"/>
                                          </p:val>
                                        </p:tav>
                                        <p:tav tm="100000">
                                          <p:val>
                                            <p:strVal val="0-ppt_h/2"/>
                                          </p:val>
                                        </p:tav>
                                      </p:tavLst>
                                    </p:anim>
                                    <p:set>
                                      <p:cBhvr>
                                        <p:cTn id="105" dur="1" fill="hold">
                                          <p:stCondLst>
                                            <p:cond delay="3999"/>
                                          </p:stCondLst>
                                        </p:cTn>
                                        <p:tgtEl>
                                          <p:spTgt spid="7"/>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4000"/>
                                        <p:tgtEl>
                                          <p:spTgt spid="2"/>
                                        </p:tgtEl>
                                        <p:attrNameLst>
                                          <p:attrName>ppt_x</p:attrName>
                                        </p:attrNameLst>
                                      </p:cBhvr>
                                      <p:tavLst>
                                        <p:tav tm="0">
                                          <p:val>
                                            <p:strVal val="ppt_x"/>
                                          </p:val>
                                        </p:tav>
                                        <p:tav tm="100000">
                                          <p:val>
                                            <p:strVal val="0-ppt_w/2"/>
                                          </p:val>
                                        </p:tav>
                                      </p:tavLst>
                                    </p:anim>
                                    <p:anim calcmode="lin" valueType="num">
                                      <p:cBhvr additive="base">
                                        <p:cTn id="108" dur="4000"/>
                                        <p:tgtEl>
                                          <p:spTgt spid="2"/>
                                        </p:tgtEl>
                                        <p:attrNameLst>
                                          <p:attrName>ppt_y</p:attrName>
                                        </p:attrNameLst>
                                      </p:cBhvr>
                                      <p:tavLst>
                                        <p:tav tm="0">
                                          <p:val>
                                            <p:strVal val="ppt_y"/>
                                          </p:val>
                                        </p:tav>
                                        <p:tav tm="100000">
                                          <p:val>
                                            <p:strVal val="0-ppt_h/2"/>
                                          </p:val>
                                        </p:tav>
                                      </p:tavLst>
                                    </p:anim>
                                    <p:set>
                                      <p:cBhvr>
                                        <p:cTn id="109" dur="1" fill="hold">
                                          <p:stCondLst>
                                            <p:cond delay="3999"/>
                                          </p:stCondLst>
                                        </p:cTn>
                                        <p:tgtEl>
                                          <p:spTgt spid="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4000"/>
                                        <p:tgtEl>
                                          <p:spTgt spid="12"/>
                                        </p:tgtEl>
                                        <p:attrNameLst>
                                          <p:attrName>ppt_x</p:attrName>
                                        </p:attrNameLst>
                                      </p:cBhvr>
                                      <p:tavLst>
                                        <p:tav tm="0">
                                          <p:val>
                                            <p:strVal val="ppt_x"/>
                                          </p:val>
                                        </p:tav>
                                        <p:tav tm="100000">
                                          <p:val>
                                            <p:strVal val="0-ppt_w/2"/>
                                          </p:val>
                                        </p:tav>
                                      </p:tavLst>
                                    </p:anim>
                                    <p:anim calcmode="lin" valueType="num">
                                      <p:cBhvr additive="base">
                                        <p:cTn id="112" dur="4000"/>
                                        <p:tgtEl>
                                          <p:spTgt spid="12"/>
                                        </p:tgtEl>
                                        <p:attrNameLst>
                                          <p:attrName>ppt_y</p:attrName>
                                        </p:attrNameLst>
                                      </p:cBhvr>
                                      <p:tavLst>
                                        <p:tav tm="0">
                                          <p:val>
                                            <p:strVal val="ppt_y"/>
                                          </p:val>
                                        </p:tav>
                                        <p:tav tm="100000">
                                          <p:val>
                                            <p:strVal val="1+ppt_h/2"/>
                                          </p:val>
                                        </p:tav>
                                      </p:tavLst>
                                    </p:anim>
                                    <p:set>
                                      <p:cBhvr>
                                        <p:cTn id="113" dur="1" fill="hold">
                                          <p:stCondLst>
                                            <p:cond delay="3999"/>
                                          </p:stCondLst>
                                        </p:cTn>
                                        <p:tgtEl>
                                          <p:spTgt spid="12"/>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4000"/>
                                        <p:tgtEl>
                                          <p:spTgt spid="11"/>
                                        </p:tgtEl>
                                        <p:attrNameLst>
                                          <p:attrName>ppt_x</p:attrName>
                                        </p:attrNameLst>
                                      </p:cBhvr>
                                      <p:tavLst>
                                        <p:tav tm="0">
                                          <p:val>
                                            <p:strVal val="ppt_x"/>
                                          </p:val>
                                        </p:tav>
                                        <p:tav tm="100000">
                                          <p:val>
                                            <p:strVal val="1+ppt_w/2"/>
                                          </p:val>
                                        </p:tav>
                                      </p:tavLst>
                                    </p:anim>
                                    <p:anim calcmode="lin" valueType="num">
                                      <p:cBhvr additive="base">
                                        <p:cTn id="116" dur="4000"/>
                                        <p:tgtEl>
                                          <p:spTgt spid="11"/>
                                        </p:tgtEl>
                                        <p:attrNameLst>
                                          <p:attrName>ppt_y</p:attrName>
                                        </p:attrNameLst>
                                      </p:cBhvr>
                                      <p:tavLst>
                                        <p:tav tm="0">
                                          <p:val>
                                            <p:strVal val="ppt_y"/>
                                          </p:val>
                                        </p:tav>
                                        <p:tav tm="100000">
                                          <p:val>
                                            <p:strVal val="0-ppt_h/2"/>
                                          </p:val>
                                        </p:tav>
                                      </p:tavLst>
                                    </p:anim>
                                    <p:set>
                                      <p:cBhvr>
                                        <p:cTn id="117" dur="1" fill="hold">
                                          <p:stCondLst>
                                            <p:cond delay="3999"/>
                                          </p:stCondLst>
                                        </p:cTn>
                                        <p:tgtEl>
                                          <p:spTgt spid="11"/>
                                        </p:tgtEl>
                                        <p:attrNameLst>
                                          <p:attrName>style.visibility</p:attrName>
                                        </p:attrNameLst>
                                      </p:cBhvr>
                                      <p:to>
                                        <p:strVal val="hidden"/>
                                      </p:to>
                                    </p:set>
                                  </p:childTnLst>
                                </p:cTn>
                              </p:par>
                              <p:par>
                                <p:cTn id="118" presetID="2" presetClass="exit" presetSubtype="6" fill="hold" nodeType="withEffect">
                                  <p:stCondLst>
                                    <p:cond delay="0"/>
                                  </p:stCondLst>
                                  <p:childTnLst>
                                    <p:anim calcmode="lin" valueType="num">
                                      <p:cBhvr additive="base">
                                        <p:cTn id="119" dur="4000"/>
                                        <p:tgtEl>
                                          <p:spTgt spid="9"/>
                                        </p:tgtEl>
                                        <p:attrNameLst>
                                          <p:attrName>ppt_x</p:attrName>
                                        </p:attrNameLst>
                                      </p:cBhvr>
                                      <p:tavLst>
                                        <p:tav tm="0">
                                          <p:val>
                                            <p:strVal val="ppt_x"/>
                                          </p:val>
                                        </p:tav>
                                        <p:tav tm="100000">
                                          <p:val>
                                            <p:strVal val="1+ppt_w/2"/>
                                          </p:val>
                                        </p:tav>
                                      </p:tavLst>
                                    </p:anim>
                                    <p:anim calcmode="lin" valueType="num">
                                      <p:cBhvr additive="base">
                                        <p:cTn id="120" dur="4000"/>
                                        <p:tgtEl>
                                          <p:spTgt spid="9"/>
                                        </p:tgtEl>
                                        <p:attrNameLst>
                                          <p:attrName>ppt_y</p:attrName>
                                        </p:attrNameLst>
                                      </p:cBhvr>
                                      <p:tavLst>
                                        <p:tav tm="0">
                                          <p:val>
                                            <p:strVal val="ppt_y"/>
                                          </p:val>
                                        </p:tav>
                                        <p:tav tm="100000">
                                          <p:val>
                                            <p:strVal val="1+ppt_h/2"/>
                                          </p:val>
                                        </p:tav>
                                      </p:tavLst>
                                    </p:anim>
                                    <p:set>
                                      <p:cBhvr>
                                        <p:cTn id="121" dur="1" fill="hold">
                                          <p:stCondLst>
                                            <p:cond delay="3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3"/>
                                        </p:tgtEl>
                                        <p:attrNameLst>
                                          <p:attrName>ppt_x</p:attrName>
                                        </p:attrNameLst>
                                      </p:cBhvr>
                                      <p:tavLst>
                                        <p:tav tm="0">
                                          <p:val>
                                            <p:strVal val="ppt_x"/>
                                          </p:val>
                                        </p:tav>
                                        <p:tav tm="100000">
                                          <p:val>
                                            <p:strVal val="0-ppt_w/2"/>
                                          </p:val>
                                        </p:tav>
                                      </p:tavLst>
                                    </p:anim>
                                    <p:anim calcmode="lin" valueType="num">
                                      <p:cBhvr additive="base">
                                        <p:cTn id="124" dur="4000"/>
                                        <p:tgtEl>
                                          <p:spTgt spid="3"/>
                                        </p:tgtEl>
                                        <p:attrNameLst>
                                          <p:attrName>ppt_y</p:attrName>
                                        </p:attrNameLst>
                                      </p:cBhvr>
                                      <p:tavLst>
                                        <p:tav tm="0">
                                          <p:val>
                                            <p:strVal val="ppt_y"/>
                                          </p:val>
                                        </p:tav>
                                        <p:tav tm="100000">
                                          <p:val>
                                            <p:strVal val="1+ppt_h/2"/>
                                          </p:val>
                                        </p:tav>
                                      </p:tavLst>
                                    </p:anim>
                                    <p:set>
                                      <p:cBhvr>
                                        <p:cTn id="125" dur="1" fill="hold">
                                          <p:stCondLst>
                                            <p:cond delay="3999"/>
                                          </p:stCondLst>
                                        </p:cTn>
                                        <p:tgtEl>
                                          <p:spTgt spid="3"/>
                                        </p:tgtEl>
                                        <p:attrNameLst>
                                          <p:attrName>style.visibility</p:attrName>
                                        </p:attrNameLst>
                                      </p:cBhvr>
                                      <p:to>
                                        <p:strVal val="hidden"/>
                                      </p:to>
                                    </p:set>
                                  </p:childTnLst>
                                </p:cTn>
                              </p:par>
                              <p:par>
                                <p:cTn id="126" presetID="2" presetClass="exit" presetSubtype="6" fill="hold" nodeType="withEffect">
                                  <p:stCondLst>
                                    <p:cond delay="0"/>
                                  </p:stCondLst>
                                  <p:childTnLst>
                                    <p:anim calcmode="lin" valueType="num">
                                      <p:cBhvr additive="base">
                                        <p:cTn id="127" dur="4000"/>
                                        <p:tgtEl>
                                          <p:spTgt spid="13"/>
                                        </p:tgtEl>
                                        <p:attrNameLst>
                                          <p:attrName>ppt_x</p:attrName>
                                        </p:attrNameLst>
                                      </p:cBhvr>
                                      <p:tavLst>
                                        <p:tav tm="0">
                                          <p:val>
                                            <p:strVal val="ppt_x"/>
                                          </p:val>
                                        </p:tav>
                                        <p:tav tm="100000">
                                          <p:val>
                                            <p:strVal val="1+ppt_w/2"/>
                                          </p:val>
                                        </p:tav>
                                      </p:tavLst>
                                    </p:anim>
                                    <p:anim calcmode="lin" valueType="num">
                                      <p:cBhvr additive="base">
                                        <p:cTn id="128" dur="4000"/>
                                        <p:tgtEl>
                                          <p:spTgt spid="13"/>
                                        </p:tgtEl>
                                        <p:attrNameLst>
                                          <p:attrName>ppt_y</p:attrName>
                                        </p:attrNameLst>
                                      </p:cBhvr>
                                      <p:tavLst>
                                        <p:tav tm="0">
                                          <p:val>
                                            <p:strVal val="ppt_y"/>
                                          </p:val>
                                        </p:tav>
                                        <p:tav tm="100000">
                                          <p:val>
                                            <p:strVal val="1+ppt_h/2"/>
                                          </p:val>
                                        </p:tav>
                                      </p:tavLst>
                                    </p:anim>
                                    <p:set>
                                      <p:cBhvr>
                                        <p:cTn id="129" dur="1" fill="hold">
                                          <p:stCondLst>
                                            <p:cond delay="3999"/>
                                          </p:stCondLst>
                                        </p:cTn>
                                        <p:tgtEl>
                                          <p:spTgt spid="13"/>
                                        </p:tgtEl>
                                        <p:attrNameLst>
                                          <p:attrName>style.visibility</p:attrName>
                                        </p:attrNameLst>
                                      </p:cBhvr>
                                      <p:to>
                                        <p:strVal val="hidden"/>
                                      </p:to>
                                    </p:set>
                                  </p:childTnLst>
                                </p:cTn>
                              </p:par>
                              <p:par>
                                <p:cTn id="130" presetID="2" presetClass="exit" presetSubtype="6" fill="hold" nodeType="withEffect">
                                  <p:stCondLst>
                                    <p:cond delay="0"/>
                                  </p:stCondLst>
                                  <p:childTnLst>
                                    <p:anim calcmode="lin" valueType="num">
                                      <p:cBhvr additive="base">
                                        <p:cTn id="131" dur="4000"/>
                                        <p:tgtEl>
                                          <p:spTgt spid="5"/>
                                        </p:tgtEl>
                                        <p:attrNameLst>
                                          <p:attrName>ppt_x</p:attrName>
                                        </p:attrNameLst>
                                      </p:cBhvr>
                                      <p:tavLst>
                                        <p:tav tm="0">
                                          <p:val>
                                            <p:strVal val="ppt_x"/>
                                          </p:val>
                                        </p:tav>
                                        <p:tav tm="100000">
                                          <p:val>
                                            <p:strVal val="1+ppt_w/2"/>
                                          </p:val>
                                        </p:tav>
                                      </p:tavLst>
                                    </p:anim>
                                    <p:anim calcmode="lin" valueType="num">
                                      <p:cBhvr additive="base">
                                        <p:cTn id="132" dur="4000"/>
                                        <p:tgtEl>
                                          <p:spTgt spid="5"/>
                                        </p:tgtEl>
                                        <p:attrNameLst>
                                          <p:attrName>ppt_y</p:attrName>
                                        </p:attrNameLst>
                                      </p:cBhvr>
                                      <p:tavLst>
                                        <p:tav tm="0">
                                          <p:val>
                                            <p:strVal val="ppt_y"/>
                                          </p:val>
                                        </p:tav>
                                        <p:tav tm="100000">
                                          <p:val>
                                            <p:strVal val="1+ppt_h/2"/>
                                          </p:val>
                                        </p:tav>
                                      </p:tavLst>
                                    </p:anim>
                                    <p:set>
                                      <p:cBhvr>
                                        <p:cTn id="133" dur="1" fill="hold">
                                          <p:stCondLst>
                                            <p:cond delay="3999"/>
                                          </p:stCondLst>
                                        </p:cTn>
                                        <p:tgtEl>
                                          <p:spTgt spid="5"/>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4000"/>
                                        <p:tgtEl>
                                          <p:spTgt spid="4"/>
                                        </p:tgtEl>
                                        <p:attrNameLst>
                                          <p:attrName>ppt_x</p:attrName>
                                        </p:attrNameLst>
                                      </p:cBhvr>
                                      <p:tavLst>
                                        <p:tav tm="0">
                                          <p:val>
                                            <p:strVal val="ppt_x"/>
                                          </p:val>
                                        </p:tav>
                                        <p:tav tm="100000">
                                          <p:val>
                                            <p:strVal val="1+ppt_w/2"/>
                                          </p:val>
                                        </p:tav>
                                      </p:tavLst>
                                    </p:anim>
                                    <p:anim calcmode="lin" valueType="num">
                                      <p:cBhvr additive="base">
                                        <p:cTn id="136" dur="4000"/>
                                        <p:tgtEl>
                                          <p:spTgt spid="4"/>
                                        </p:tgtEl>
                                        <p:attrNameLst>
                                          <p:attrName>ppt_y</p:attrName>
                                        </p:attrNameLst>
                                      </p:cBhvr>
                                      <p:tavLst>
                                        <p:tav tm="0">
                                          <p:val>
                                            <p:strVal val="ppt_y"/>
                                          </p:val>
                                        </p:tav>
                                        <p:tav tm="100000">
                                          <p:val>
                                            <p:strVal val="0-ppt_h/2"/>
                                          </p:val>
                                        </p:tav>
                                      </p:tavLst>
                                    </p:anim>
                                    <p:set>
                                      <p:cBhvr>
                                        <p:cTn id="137" dur="1" fill="hold">
                                          <p:stCondLst>
                                            <p:cond delay="3999"/>
                                          </p:stCondLst>
                                        </p:cTn>
                                        <p:tgtEl>
                                          <p:spTgt spid="4"/>
                                        </p:tgtEl>
                                        <p:attrNameLst>
                                          <p:attrName>style.visibility</p:attrName>
                                        </p:attrNameLst>
                                      </p:cBhvr>
                                      <p:to>
                                        <p:strVal val="hidden"/>
                                      </p:to>
                                    </p:set>
                                  </p:childTnLst>
                                </p:cTn>
                              </p:par>
                              <p:par>
                                <p:cTn id="138" presetID="53" presetClass="entr" presetSubtype="16" fill="hold" nodeType="withEffect">
                                  <p:stCondLst>
                                    <p:cond delay="1250"/>
                                  </p:stCondLst>
                                  <p:childTnLst>
                                    <p:set>
                                      <p:cBhvr>
                                        <p:cTn id="139" dur="1" fill="hold">
                                          <p:stCondLst>
                                            <p:cond delay="0"/>
                                          </p:stCondLst>
                                        </p:cTn>
                                        <p:tgtEl>
                                          <p:spTgt spid="14"/>
                                        </p:tgtEl>
                                        <p:attrNameLst>
                                          <p:attrName>style.visibility</p:attrName>
                                        </p:attrNameLst>
                                      </p:cBhvr>
                                      <p:to>
                                        <p:strVal val="visible"/>
                                      </p:to>
                                    </p:set>
                                    <p:anim calcmode="lin" valueType="num">
                                      <p:cBhvr>
                                        <p:cTn id="140" dur="1500" fill="hold"/>
                                        <p:tgtEl>
                                          <p:spTgt spid="14"/>
                                        </p:tgtEl>
                                        <p:attrNameLst>
                                          <p:attrName>ppt_w</p:attrName>
                                        </p:attrNameLst>
                                      </p:cBhvr>
                                      <p:tavLst>
                                        <p:tav tm="0">
                                          <p:val>
                                            <p:fltVal val="0"/>
                                          </p:val>
                                        </p:tav>
                                        <p:tav tm="100000">
                                          <p:val>
                                            <p:strVal val="#ppt_w"/>
                                          </p:val>
                                        </p:tav>
                                      </p:tavLst>
                                    </p:anim>
                                    <p:anim calcmode="lin" valueType="num">
                                      <p:cBhvr>
                                        <p:cTn id="141" dur="1500" fill="hold"/>
                                        <p:tgtEl>
                                          <p:spTgt spid="14"/>
                                        </p:tgtEl>
                                        <p:attrNameLst>
                                          <p:attrName>ppt_h</p:attrName>
                                        </p:attrNameLst>
                                      </p:cBhvr>
                                      <p:tavLst>
                                        <p:tav tm="0">
                                          <p:val>
                                            <p:fltVal val="0"/>
                                          </p:val>
                                        </p:tav>
                                        <p:tav tm="100000">
                                          <p:val>
                                            <p:strVal val="#ppt_h"/>
                                          </p:val>
                                        </p:tav>
                                      </p:tavLst>
                                    </p:anim>
                                    <p:animEffect transition="in" filter="fade">
                                      <p:cBhvr>
                                        <p:cTn id="142" dur="1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s://encrypted-tbn0.gstatic.com/images?q=tbn:ANd9GcTgKKWcWnyxipRC8y5jUkxmI7hOVoJEAzX82Wcz8G8e4JQmGvyE"/>
          <p:cNvPicPr>
            <a:picLocks noChangeAspect="1" noChangeArrowheads="1"/>
          </p:cNvPicPr>
          <p:nvPr/>
        </p:nvPicPr>
        <p:blipFill>
          <a:blip r:embed="rId2"/>
          <a:srcRect/>
          <a:stretch>
            <a:fillRect/>
          </a:stretch>
        </p:blipFill>
        <p:spPr bwMode="auto">
          <a:xfrm>
            <a:off x="232883" y="544774"/>
            <a:ext cx="9011099" cy="5250770"/>
          </a:xfrm>
          <a:prstGeom prst="rect">
            <a:avLst/>
          </a:prstGeom>
          <a:noFill/>
        </p:spPr>
      </p:pic>
    </p:spTree>
    <p:extLst>
      <p:ext uri="{BB962C8B-B14F-4D97-AF65-F5344CB8AC3E}">
        <p14:creationId xmlns:p14="http://schemas.microsoft.com/office/powerpoint/2010/main" val="3466336441"/>
      </p:ext>
    </p:extLst>
  </p:cSld>
  <p:clrMapOvr>
    <a:masterClrMapping/>
  </p:clrMapOvr>
  <p:transition spd="slow" advClick="0" advTm="4000">
    <p:circl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Mustapha\Desktop\somaliemisereimg[1].jpg"/>
          <p:cNvPicPr>
            <a:picLocks noChangeAspect="1" noChangeArrowheads="1"/>
          </p:cNvPicPr>
          <p:nvPr/>
        </p:nvPicPr>
        <p:blipFill rotWithShape="1">
          <a:blip r:embed="rId2" cstate="print"/>
          <a:srcRect l="1534" t="-195" r="17542" b="195"/>
          <a:stretch/>
        </p:blipFill>
        <p:spPr bwMode="auto">
          <a:xfrm>
            <a:off x="4685347" y="-72466"/>
            <a:ext cx="5242332" cy="6858000"/>
          </a:xfrm>
          <a:prstGeom prst="rect">
            <a:avLst/>
          </a:prstGeom>
          <a:noFill/>
        </p:spPr>
      </p:pic>
      <p:sp>
        <p:nvSpPr>
          <p:cNvPr id="5" name="4 Rectángulo"/>
          <p:cNvSpPr/>
          <p:nvPr/>
        </p:nvSpPr>
        <p:spPr>
          <a:xfrm>
            <a:off x="508129" y="242205"/>
            <a:ext cx="3791326" cy="6500096"/>
          </a:xfrm>
          <a:prstGeom prst="rect">
            <a:avLst/>
          </a:prstGeom>
        </p:spPr>
        <p:txBody>
          <a:bodyPr wrap="square" lIns="97393" tIns="48696" rIns="97393" bIns="48696">
            <a:spAutoFit/>
          </a:bodyPr>
          <a:lstStyle/>
          <a:p>
            <a:r>
              <a:rPr lang="es-ES" sz="2600" b="1" dirty="0">
                <a:solidFill>
                  <a:srgbClr val="FFFF00"/>
                </a:solidFill>
              </a:rPr>
              <a:t>El Origen y principales causas</a:t>
            </a:r>
          </a:p>
          <a:p>
            <a:r>
              <a:rPr lang="es-ES" sz="2600" b="1" dirty="0">
                <a:solidFill>
                  <a:srgbClr val="FFFF00"/>
                </a:solidFill>
              </a:rPr>
              <a:t>Según varios autores, pobreza y desigualdad son dos conceptos cuyo origen reside en el subdesarrollo del país o zona donde se genera. Son tres los elementos que se tienen en cuenta a la hora de calificar de pobre a una comunidad o grupo de personas</a:t>
            </a:r>
            <a:r>
              <a:rPr lang="es-ES" sz="2600" b="1" dirty="0" smtClean="0">
                <a:solidFill>
                  <a:srgbClr val="FFFF00"/>
                </a:solidFill>
              </a:rPr>
              <a:t>:</a:t>
            </a:r>
            <a:endParaRPr lang="es-ES" sz="2600" b="1" dirty="0">
              <a:solidFill>
                <a:srgbClr val="FFFF00"/>
              </a:solidFill>
            </a:endParaRPr>
          </a:p>
          <a:p>
            <a:r>
              <a:rPr lang="es-ES" sz="2600" b="1" dirty="0">
                <a:solidFill>
                  <a:srgbClr val="FFFF00"/>
                </a:solidFill>
              </a:rPr>
              <a:t>Educación</a:t>
            </a:r>
          </a:p>
          <a:p>
            <a:r>
              <a:rPr lang="es-ES" sz="2600" b="1" dirty="0">
                <a:solidFill>
                  <a:srgbClr val="FFFF00"/>
                </a:solidFill>
              </a:rPr>
              <a:t>Alimentación</a:t>
            </a:r>
          </a:p>
          <a:p>
            <a:r>
              <a:rPr lang="es-ES" sz="2600" b="1" dirty="0">
                <a:solidFill>
                  <a:srgbClr val="FFFF00"/>
                </a:solidFill>
              </a:rPr>
              <a:t>Salud</a:t>
            </a:r>
          </a:p>
        </p:txBody>
      </p:sp>
      <p:pic>
        <p:nvPicPr>
          <p:cNvPr id="6" name="Picture 2" descr="E:\formas montar\2cxx0f8.gif"/>
          <p:cNvPicPr>
            <a:picLocks noChangeAspect="1" noChangeArrowheads="1" noCrop="1"/>
          </p:cNvPicPr>
          <p:nvPr/>
        </p:nvPicPr>
        <p:blipFill>
          <a:blip r:embed="rId3"/>
          <a:srcRect/>
          <a:stretch>
            <a:fillRect/>
          </a:stretch>
        </p:blipFill>
        <p:spPr bwMode="auto">
          <a:xfrm>
            <a:off x="2777631" y="5556457"/>
            <a:ext cx="1929691" cy="1301543"/>
          </a:xfrm>
          <a:prstGeom prst="rect">
            <a:avLst/>
          </a:prstGeom>
          <a:noFill/>
        </p:spPr>
      </p:pic>
      <p:sp>
        <p:nvSpPr>
          <p:cNvPr id="8" name="7 Marco"/>
          <p:cNvSpPr/>
          <p:nvPr/>
        </p:nvSpPr>
        <p:spPr>
          <a:xfrm>
            <a:off x="3542742" y="0"/>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9" name="8 Marco"/>
          <p:cNvSpPr/>
          <p:nvPr/>
        </p:nvSpPr>
        <p:spPr>
          <a:xfrm>
            <a:off x="1613051" y="-54955"/>
            <a:ext cx="1164580" cy="694561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0" name="9 Marco"/>
          <p:cNvSpPr/>
          <p:nvPr/>
        </p:nvSpPr>
        <p:spPr>
          <a:xfrm>
            <a:off x="2777630" y="-54955"/>
            <a:ext cx="765111" cy="694561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2" name="11 Marco"/>
          <p:cNvSpPr/>
          <p:nvPr/>
        </p:nvSpPr>
        <p:spPr>
          <a:xfrm>
            <a:off x="1030761" y="0"/>
            <a:ext cx="58229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3" name="12 Marco"/>
          <p:cNvSpPr/>
          <p:nvPr/>
        </p:nvSpPr>
        <p:spPr>
          <a:xfrm>
            <a:off x="-200391" y="-109029"/>
            <a:ext cx="1231152" cy="694561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extLst>
      <p:ext uri="{BB962C8B-B14F-4D97-AF65-F5344CB8AC3E}">
        <p14:creationId xmlns:p14="http://schemas.microsoft.com/office/powerpoint/2010/main" val="3820329455"/>
      </p:ext>
    </p:extLst>
  </p:cSld>
  <p:clrMapOvr>
    <a:masterClrMapping/>
  </p:clrMapOvr>
  <p:transition spd="slow" advClick="0" advTm="2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 presetClass="exit" presetSubtype="8" fill="hold" nodeType="withEffect">
                                  <p:stCondLst>
                                    <p:cond delay="0"/>
                                  </p:stCondLst>
                                  <p:childTnLst>
                                    <p:anim calcmode="lin" valueType="num">
                                      <p:cBhvr additive="base">
                                        <p:cTn id="9" dur="5000"/>
                                        <p:tgtEl>
                                          <p:spTgt spid="8"/>
                                        </p:tgtEl>
                                        <p:attrNameLst>
                                          <p:attrName>ppt_x</p:attrName>
                                        </p:attrNameLst>
                                      </p:cBhvr>
                                      <p:tavLst>
                                        <p:tav tm="0">
                                          <p:val>
                                            <p:strVal val="ppt_x"/>
                                          </p:val>
                                        </p:tav>
                                        <p:tav tm="100000">
                                          <p:val>
                                            <p:strVal val="0-ppt_w/2"/>
                                          </p:val>
                                        </p:tav>
                                      </p:tavLst>
                                    </p:anim>
                                    <p:anim calcmode="lin" valueType="num">
                                      <p:cBhvr additive="base">
                                        <p:cTn id="10" dur="5000"/>
                                        <p:tgtEl>
                                          <p:spTgt spid="8"/>
                                        </p:tgtEl>
                                        <p:attrNameLst>
                                          <p:attrName>ppt_y</p:attrName>
                                        </p:attrNameLst>
                                      </p:cBhvr>
                                      <p:tavLst>
                                        <p:tav tm="0">
                                          <p:val>
                                            <p:strVal val="ppt_y"/>
                                          </p:val>
                                        </p:tav>
                                        <p:tav tm="100000">
                                          <p:val>
                                            <p:strVal val="ppt_y"/>
                                          </p:val>
                                        </p:tav>
                                      </p:tavLst>
                                    </p:anim>
                                    <p:set>
                                      <p:cBhvr>
                                        <p:cTn id="11" dur="1" fill="hold">
                                          <p:stCondLst>
                                            <p:cond delay="4999"/>
                                          </p:stCondLst>
                                        </p:cTn>
                                        <p:tgtEl>
                                          <p:spTgt spid="8"/>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5000"/>
                                        <p:tgtEl>
                                          <p:spTgt spid="9"/>
                                        </p:tgtEl>
                                        <p:attrNameLst>
                                          <p:attrName>ppt_x</p:attrName>
                                        </p:attrNameLst>
                                      </p:cBhvr>
                                      <p:tavLst>
                                        <p:tav tm="0">
                                          <p:val>
                                            <p:strVal val="ppt_x"/>
                                          </p:val>
                                        </p:tav>
                                        <p:tav tm="100000">
                                          <p:val>
                                            <p:strVal val="0-ppt_w/2"/>
                                          </p:val>
                                        </p:tav>
                                      </p:tavLst>
                                    </p:anim>
                                    <p:anim calcmode="lin" valueType="num">
                                      <p:cBhvr additive="base">
                                        <p:cTn id="14" dur="5000"/>
                                        <p:tgtEl>
                                          <p:spTgt spid="9"/>
                                        </p:tgtEl>
                                        <p:attrNameLst>
                                          <p:attrName>ppt_y</p:attrName>
                                        </p:attrNameLst>
                                      </p:cBhvr>
                                      <p:tavLst>
                                        <p:tav tm="0">
                                          <p:val>
                                            <p:strVal val="ppt_y"/>
                                          </p:val>
                                        </p:tav>
                                        <p:tav tm="100000">
                                          <p:val>
                                            <p:strVal val="ppt_y"/>
                                          </p:val>
                                        </p:tav>
                                      </p:tavLst>
                                    </p:anim>
                                    <p:set>
                                      <p:cBhvr>
                                        <p:cTn id="15" dur="1" fill="hold">
                                          <p:stCondLst>
                                            <p:cond delay="4999"/>
                                          </p:stCondLst>
                                        </p:cTn>
                                        <p:tgtEl>
                                          <p:spTgt spid="9"/>
                                        </p:tgtEl>
                                        <p:attrNameLst>
                                          <p:attrName>style.visibility</p:attrName>
                                        </p:attrNameLst>
                                      </p:cBhvr>
                                      <p:to>
                                        <p:strVal val="hidden"/>
                                      </p:to>
                                    </p:set>
                                  </p:childTnLst>
                                </p:cTn>
                              </p:par>
                              <p:par>
                                <p:cTn id="16" presetID="2" presetClass="exit" presetSubtype="8" fill="hold" nodeType="withEffect">
                                  <p:stCondLst>
                                    <p:cond delay="0"/>
                                  </p:stCondLst>
                                  <p:childTnLst>
                                    <p:anim calcmode="lin" valueType="num">
                                      <p:cBhvr additive="base">
                                        <p:cTn id="17" dur="5000"/>
                                        <p:tgtEl>
                                          <p:spTgt spid="10"/>
                                        </p:tgtEl>
                                        <p:attrNameLst>
                                          <p:attrName>ppt_x</p:attrName>
                                        </p:attrNameLst>
                                      </p:cBhvr>
                                      <p:tavLst>
                                        <p:tav tm="0">
                                          <p:val>
                                            <p:strVal val="ppt_x"/>
                                          </p:val>
                                        </p:tav>
                                        <p:tav tm="100000">
                                          <p:val>
                                            <p:strVal val="0-ppt_w/2"/>
                                          </p:val>
                                        </p:tav>
                                      </p:tavLst>
                                    </p:anim>
                                    <p:anim calcmode="lin" valueType="num">
                                      <p:cBhvr additive="base">
                                        <p:cTn id="18" dur="5000"/>
                                        <p:tgtEl>
                                          <p:spTgt spid="10"/>
                                        </p:tgtEl>
                                        <p:attrNameLst>
                                          <p:attrName>ppt_y</p:attrName>
                                        </p:attrNameLst>
                                      </p:cBhvr>
                                      <p:tavLst>
                                        <p:tav tm="0">
                                          <p:val>
                                            <p:strVal val="ppt_y"/>
                                          </p:val>
                                        </p:tav>
                                        <p:tav tm="100000">
                                          <p:val>
                                            <p:strVal val="ppt_y"/>
                                          </p:val>
                                        </p:tav>
                                      </p:tavLst>
                                    </p:anim>
                                    <p:set>
                                      <p:cBhvr>
                                        <p:cTn id="19" dur="1" fill="hold">
                                          <p:stCondLst>
                                            <p:cond delay="4999"/>
                                          </p:stCondLst>
                                        </p:cTn>
                                        <p:tgtEl>
                                          <p:spTgt spid="10"/>
                                        </p:tgtEl>
                                        <p:attrNameLst>
                                          <p:attrName>style.visibility</p:attrName>
                                        </p:attrNameLst>
                                      </p:cBhvr>
                                      <p:to>
                                        <p:strVal val="hidden"/>
                                      </p:to>
                                    </p:set>
                                  </p:childTnLst>
                                </p:cTn>
                              </p:par>
                              <p:par>
                                <p:cTn id="20" presetID="2" presetClass="exit" presetSubtype="8" fill="hold" nodeType="withEffect">
                                  <p:stCondLst>
                                    <p:cond delay="0"/>
                                  </p:stCondLst>
                                  <p:childTnLst>
                                    <p:anim calcmode="lin" valueType="num">
                                      <p:cBhvr additive="base">
                                        <p:cTn id="21" dur="5000"/>
                                        <p:tgtEl>
                                          <p:spTgt spid="12"/>
                                        </p:tgtEl>
                                        <p:attrNameLst>
                                          <p:attrName>ppt_x</p:attrName>
                                        </p:attrNameLst>
                                      </p:cBhvr>
                                      <p:tavLst>
                                        <p:tav tm="0">
                                          <p:val>
                                            <p:strVal val="ppt_x"/>
                                          </p:val>
                                        </p:tav>
                                        <p:tav tm="100000">
                                          <p:val>
                                            <p:strVal val="0-ppt_w/2"/>
                                          </p:val>
                                        </p:tav>
                                      </p:tavLst>
                                    </p:anim>
                                    <p:anim calcmode="lin" valueType="num">
                                      <p:cBhvr additive="base">
                                        <p:cTn id="22" dur="5000"/>
                                        <p:tgtEl>
                                          <p:spTgt spid="12"/>
                                        </p:tgtEl>
                                        <p:attrNameLst>
                                          <p:attrName>ppt_y</p:attrName>
                                        </p:attrNameLst>
                                      </p:cBhvr>
                                      <p:tavLst>
                                        <p:tav tm="0">
                                          <p:val>
                                            <p:strVal val="ppt_y"/>
                                          </p:val>
                                        </p:tav>
                                        <p:tav tm="100000">
                                          <p:val>
                                            <p:strVal val="ppt_y"/>
                                          </p:val>
                                        </p:tav>
                                      </p:tavLst>
                                    </p:anim>
                                    <p:set>
                                      <p:cBhvr>
                                        <p:cTn id="23" dur="1" fill="hold">
                                          <p:stCondLst>
                                            <p:cond delay="4999"/>
                                          </p:stCondLst>
                                        </p:cTn>
                                        <p:tgtEl>
                                          <p:spTgt spid="12"/>
                                        </p:tgtEl>
                                        <p:attrNameLst>
                                          <p:attrName>style.visibility</p:attrName>
                                        </p:attrNameLst>
                                      </p:cBhvr>
                                      <p:to>
                                        <p:strVal val="hidden"/>
                                      </p:to>
                                    </p:set>
                                  </p:childTnLst>
                                </p:cTn>
                              </p:par>
                              <p:par>
                                <p:cTn id="24" presetID="2" presetClass="exit" presetSubtype="8" fill="hold" nodeType="withEffect">
                                  <p:stCondLst>
                                    <p:cond delay="0"/>
                                  </p:stCondLst>
                                  <p:childTnLst>
                                    <p:anim calcmode="lin" valueType="num">
                                      <p:cBhvr additive="base">
                                        <p:cTn id="25" dur="5000"/>
                                        <p:tgtEl>
                                          <p:spTgt spid="13"/>
                                        </p:tgtEl>
                                        <p:attrNameLst>
                                          <p:attrName>ppt_x</p:attrName>
                                        </p:attrNameLst>
                                      </p:cBhvr>
                                      <p:tavLst>
                                        <p:tav tm="0">
                                          <p:val>
                                            <p:strVal val="ppt_x"/>
                                          </p:val>
                                        </p:tav>
                                        <p:tav tm="100000">
                                          <p:val>
                                            <p:strVal val="0-ppt_w/2"/>
                                          </p:val>
                                        </p:tav>
                                      </p:tavLst>
                                    </p:anim>
                                    <p:anim calcmode="lin" valueType="num">
                                      <p:cBhvr additive="base">
                                        <p:cTn id="26" dur="5000"/>
                                        <p:tgtEl>
                                          <p:spTgt spid="13"/>
                                        </p:tgtEl>
                                        <p:attrNameLst>
                                          <p:attrName>ppt_y</p:attrName>
                                        </p:attrNameLst>
                                      </p:cBhvr>
                                      <p:tavLst>
                                        <p:tav tm="0">
                                          <p:val>
                                            <p:strVal val="ppt_y"/>
                                          </p:val>
                                        </p:tav>
                                        <p:tav tm="100000">
                                          <p:val>
                                            <p:strVal val="ppt_y"/>
                                          </p:val>
                                        </p:tav>
                                      </p:tavLst>
                                    </p:anim>
                                    <p:set>
                                      <p:cBhvr>
                                        <p:cTn id="27" dur="1" fill="hold">
                                          <p:stCondLst>
                                            <p:cond delay="4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descr="https://www.abracadabranoticias.com/wp-content/uploads/2016/07/5a03612e52e39-696x400.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4379" y="836712"/>
            <a:ext cx="9002928" cy="4928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707875"/>
      </p:ext>
    </p:extLst>
  </p:cSld>
  <p:clrMapOvr>
    <a:masterClrMapping/>
  </p:clrMapOvr>
  <p:transition spd="slow" advClick="0" advTm="4000">
    <p:circl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760268" y="260648"/>
            <a:ext cx="7961135" cy="6130764"/>
          </a:xfrm>
          <a:prstGeom prst="rect">
            <a:avLst/>
          </a:prstGeom>
        </p:spPr>
        <p:txBody>
          <a:bodyPr wrap="square" lIns="97393" tIns="48696" rIns="97393" bIns="48696">
            <a:spAutoFit/>
          </a:bodyPr>
          <a:lstStyle/>
          <a:p>
            <a:r>
              <a:rPr lang="es-ES" sz="3200" b="1" dirty="0">
                <a:solidFill>
                  <a:srgbClr val="FFFF00"/>
                </a:solidFill>
              </a:rPr>
              <a:t>La pobreza global en cifras</a:t>
            </a:r>
          </a:p>
          <a:p>
            <a:r>
              <a:rPr lang="es-ES" sz="2400" b="1" dirty="0">
                <a:solidFill>
                  <a:srgbClr val="FFFF00"/>
                </a:solidFill>
              </a:rPr>
              <a:t>Las últimas estadísticas de la pobreza publicadas por el Grupo Banco Mundial señalan el cumplimiento del primer Objetivo de Desarrollo del Milenio (ODM), aunque sigue habiendo un largo camino por recorrer. Estos son los datos actuales</a:t>
            </a:r>
            <a:r>
              <a:rPr lang="es-ES" sz="2400" b="1" dirty="0" smtClean="0">
                <a:solidFill>
                  <a:srgbClr val="FFFF00"/>
                </a:solidFill>
              </a:rPr>
              <a:t>:</a:t>
            </a:r>
            <a:endParaRPr lang="es-ES" sz="2400" b="1" dirty="0">
              <a:solidFill>
                <a:srgbClr val="FFFF00"/>
              </a:solidFill>
            </a:endParaRPr>
          </a:p>
          <a:p>
            <a:r>
              <a:rPr lang="es-ES" sz="2400" b="1" dirty="0">
                <a:solidFill>
                  <a:srgbClr val="FFFF00"/>
                </a:solidFill>
              </a:rPr>
              <a:t>El porcentaje de pobreza en el mundo es del 9,6%. Esto significa que sobreviven con menos de 1,6 € al día.</a:t>
            </a:r>
          </a:p>
          <a:p>
            <a:r>
              <a:rPr lang="es-ES" sz="2400" b="1" dirty="0">
                <a:solidFill>
                  <a:srgbClr val="FFFF00"/>
                </a:solidFill>
              </a:rPr>
              <a:t>El índice de pobreza sigue alcanzando el 35,2% en África subsahariana, donde se concentra el mayor número de niños pobres del mundo.</a:t>
            </a:r>
          </a:p>
          <a:p>
            <a:r>
              <a:rPr lang="es-ES" sz="2400" b="1" dirty="0">
                <a:solidFill>
                  <a:srgbClr val="FFFF00"/>
                </a:solidFill>
              </a:rPr>
              <a:t>Los países más desiguales de América Latina son: Honduras, Colombia, Brasil, Guatemala, Panamá y Chile</a:t>
            </a:r>
            <a:r>
              <a:rPr lang="es-ES" sz="2400" b="1" dirty="0">
                <a:solidFill>
                  <a:srgbClr val="FFFF00"/>
                </a:solidFill>
              </a:rPr>
              <a:t>. </a:t>
            </a:r>
            <a:endParaRPr lang="es-ES" sz="2400" b="1" dirty="0" smtClean="0">
              <a:solidFill>
                <a:srgbClr val="FFFF00"/>
              </a:solidFill>
            </a:endParaRPr>
          </a:p>
          <a:p>
            <a:r>
              <a:rPr lang="es-ES" sz="2400" b="1" dirty="0" smtClean="0">
                <a:solidFill>
                  <a:srgbClr val="FFFF00"/>
                </a:solidFill>
              </a:rPr>
              <a:t>EN  AFRICA Sudán </a:t>
            </a:r>
            <a:r>
              <a:rPr lang="es-ES" sz="2400" b="1" dirty="0">
                <a:solidFill>
                  <a:srgbClr val="FFFF00"/>
                </a:solidFill>
              </a:rPr>
              <a:t>del Sur: </a:t>
            </a:r>
            <a:r>
              <a:rPr lang="es-ES" sz="2400" b="1" dirty="0" smtClean="0">
                <a:solidFill>
                  <a:srgbClr val="FFFF00"/>
                </a:solidFill>
              </a:rPr>
              <a:t>Burundi</a:t>
            </a:r>
            <a:r>
              <a:rPr lang="es-ES" sz="2400" b="1" dirty="0">
                <a:solidFill>
                  <a:srgbClr val="FFFF00"/>
                </a:solidFill>
              </a:rPr>
              <a:t>: </a:t>
            </a:r>
            <a:r>
              <a:rPr lang="es-ES" sz="2400" b="1" dirty="0" smtClean="0">
                <a:solidFill>
                  <a:srgbClr val="FFFF00"/>
                </a:solidFill>
              </a:rPr>
              <a:t>Malaui</a:t>
            </a:r>
            <a:r>
              <a:rPr lang="es-ES" sz="2400" b="1" dirty="0">
                <a:solidFill>
                  <a:srgbClr val="FFFF00"/>
                </a:solidFill>
              </a:rPr>
              <a:t>: </a:t>
            </a:r>
            <a:r>
              <a:rPr lang="es-ES" sz="2400" b="1" dirty="0" smtClean="0">
                <a:solidFill>
                  <a:srgbClr val="FFFF00"/>
                </a:solidFill>
              </a:rPr>
              <a:t>Sierra </a:t>
            </a:r>
            <a:r>
              <a:rPr lang="es-ES" sz="2400" b="1" dirty="0">
                <a:solidFill>
                  <a:srgbClr val="FFFF00"/>
                </a:solidFill>
              </a:rPr>
              <a:t>Leona: </a:t>
            </a:r>
            <a:r>
              <a:rPr lang="es-ES" sz="2400" b="1" dirty="0" smtClean="0">
                <a:solidFill>
                  <a:srgbClr val="FFFF00"/>
                </a:solidFill>
              </a:rPr>
              <a:t>República </a:t>
            </a:r>
            <a:r>
              <a:rPr lang="es-ES" sz="2400" b="1" dirty="0">
                <a:solidFill>
                  <a:srgbClr val="FFFF00"/>
                </a:solidFill>
              </a:rPr>
              <a:t>Centroafricana: </a:t>
            </a:r>
            <a:r>
              <a:rPr lang="es-ES" sz="2400" b="1" dirty="0" smtClean="0">
                <a:solidFill>
                  <a:srgbClr val="FFFF00"/>
                </a:solidFill>
              </a:rPr>
              <a:t>Mozambique</a:t>
            </a:r>
            <a:r>
              <a:rPr lang="es-ES" sz="2400" b="1" dirty="0">
                <a:solidFill>
                  <a:srgbClr val="FFFF00"/>
                </a:solidFill>
              </a:rPr>
              <a:t>: </a:t>
            </a:r>
            <a:r>
              <a:rPr lang="es-ES" sz="2400" b="1" dirty="0" smtClean="0">
                <a:solidFill>
                  <a:srgbClr val="FFFF00"/>
                </a:solidFill>
              </a:rPr>
              <a:t>Madagascar</a:t>
            </a:r>
            <a:r>
              <a:rPr lang="es-ES" sz="2400" b="1" dirty="0">
                <a:solidFill>
                  <a:srgbClr val="FFFF00"/>
                </a:solidFill>
              </a:rPr>
              <a:t>: </a:t>
            </a:r>
            <a:r>
              <a:rPr lang="es-ES" sz="2400" b="1" dirty="0" smtClean="0">
                <a:solidFill>
                  <a:srgbClr val="FFFF00"/>
                </a:solidFill>
              </a:rPr>
              <a:t>República </a:t>
            </a:r>
            <a:r>
              <a:rPr lang="es-ES" sz="2400" b="1" dirty="0">
                <a:solidFill>
                  <a:srgbClr val="FFFF00"/>
                </a:solidFill>
              </a:rPr>
              <a:t>Democrática del </a:t>
            </a:r>
            <a:r>
              <a:rPr lang="es-ES" sz="2400" b="1" dirty="0" smtClean="0">
                <a:solidFill>
                  <a:srgbClr val="FFFF00"/>
                </a:solidFill>
              </a:rPr>
              <a:t>Congo.</a:t>
            </a:r>
            <a:endParaRPr lang="es-ES" sz="2400" b="1" dirty="0">
              <a:solidFill>
                <a:srgbClr val="FFFF00"/>
              </a:solidFill>
            </a:endParaRP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5556457"/>
            <a:ext cx="1929691" cy="1301543"/>
          </a:xfrm>
          <a:prstGeom prst="rect">
            <a:avLst/>
          </a:prstGeom>
          <a:noFill/>
        </p:spPr>
      </p:pic>
    </p:spTree>
    <p:extLst>
      <p:ext uri="{BB962C8B-B14F-4D97-AF65-F5344CB8AC3E}">
        <p14:creationId xmlns:p14="http://schemas.microsoft.com/office/powerpoint/2010/main" val="4007977364"/>
      </p:ext>
    </p:extLst>
  </p:cSld>
  <p:clrMapOvr>
    <a:masterClrMapping/>
  </p:clrMapOvr>
  <p:transition spd="slow" advClick="0" advTm="40000">
    <p:circl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C:\Users\Mustapha\Desktop\vie\2910854953_small_1[1].jpg"/>
          <p:cNvPicPr>
            <a:picLocks noChangeAspect="1" noChangeArrowheads="1"/>
          </p:cNvPicPr>
          <p:nvPr/>
        </p:nvPicPr>
        <p:blipFill>
          <a:blip r:embed="rId2" cstate="print">
            <a:lum contrast="10000"/>
          </a:blip>
          <a:srcRect/>
          <a:stretch>
            <a:fillRect/>
          </a:stretch>
        </p:blipFill>
        <p:spPr bwMode="auto">
          <a:xfrm>
            <a:off x="1147246" y="713773"/>
            <a:ext cx="7521779" cy="5777511"/>
          </a:xfrm>
          <a:prstGeom prst="rect">
            <a:avLst/>
          </a:prstGeom>
          <a:noFill/>
        </p:spPr>
      </p:pic>
      <p:sp>
        <p:nvSpPr>
          <p:cNvPr id="5" name="4 Rombo"/>
          <p:cNvSpPr/>
          <p:nvPr/>
        </p:nvSpPr>
        <p:spPr>
          <a:xfrm>
            <a:off x="3027910" y="1493838"/>
            <a:ext cx="4037211"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6" name="5 Triángulo isósceles"/>
          <p:cNvSpPr/>
          <p:nvPr/>
        </p:nvSpPr>
        <p:spPr>
          <a:xfrm rot="18679224">
            <a:off x="2114817" y="861359"/>
            <a:ext cx="2395537"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7" name="6 Triángulo isósceles"/>
          <p:cNvSpPr/>
          <p:nvPr/>
        </p:nvSpPr>
        <p:spPr>
          <a:xfrm rot="2863384">
            <a:off x="5536887" y="858977"/>
            <a:ext cx="2393950"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8" name="7 Triángulo isósceles"/>
          <p:cNvSpPr/>
          <p:nvPr/>
        </p:nvSpPr>
        <p:spPr>
          <a:xfrm rot="13603833">
            <a:off x="1991008" y="3951329"/>
            <a:ext cx="2405063"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9" name="8 Triángulo isósceles"/>
          <p:cNvSpPr/>
          <p:nvPr/>
        </p:nvSpPr>
        <p:spPr>
          <a:xfrm rot="7995235">
            <a:off x="5463561" y="4006264"/>
            <a:ext cx="2393950"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0" name="9 Triángulo isósceles"/>
          <p:cNvSpPr/>
          <p:nvPr/>
        </p:nvSpPr>
        <p:spPr>
          <a:xfrm rot="2648549">
            <a:off x="5997157" y="576264"/>
            <a:ext cx="260175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1" name="10 Triángulo isósceles"/>
          <p:cNvSpPr/>
          <p:nvPr/>
        </p:nvSpPr>
        <p:spPr>
          <a:xfrm rot="2863384">
            <a:off x="6633317" y="193088"/>
            <a:ext cx="2393950"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2" name="11 Triángulo isósceles"/>
          <p:cNvSpPr/>
          <p:nvPr/>
        </p:nvSpPr>
        <p:spPr>
          <a:xfrm rot="18679224">
            <a:off x="1571344" y="504170"/>
            <a:ext cx="2395538"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3" name="12 Triángulo isósceles"/>
          <p:cNvSpPr/>
          <p:nvPr/>
        </p:nvSpPr>
        <p:spPr>
          <a:xfrm rot="18679224">
            <a:off x="950235" y="146984"/>
            <a:ext cx="2395538" cy="1984099"/>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4" name="13 Triángulo isósceles"/>
          <p:cNvSpPr/>
          <p:nvPr/>
        </p:nvSpPr>
        <p:spPr>
          <a:xfrm rot="13603833">
            <a:off x="1602816" y="4206916"/>
            <a:ext cx="2405061"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5" name="14 Triángulo isósceles"/>
          <p:cNvSpPr/>
          <p:nvPr/>
        </p:nvSpPr>
        <p:spPr>
          <a:xfrm rot="13603833">
            <a:off x="1059344" y="4635541"/>
            <a:ext cx="2405061" cy="2046210"/>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6" name="15 Triángulo isósceles"/>
          <p:cNvSpPr/>
          <p:nvPr/>
        </p:nvSpPr>
        <p:spPr>
          <a:xfrm rot="7995235">
            <a:off x="5928600" y="4357895"/>
            <a:ext cx="2395537"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7" name="16 Triángulo isósceles"/>
          <p:cNvSpPr/>
          <p:nvPr/>
        </p:nvSpPr>
        <p:spPr>
          <a:xfrm rot="7995235">
            <a:off x="6549711" y="4786521"/>
            <a:ext cx="2395537" cy="19823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8" name="17 Rombo"/>
          <p:cNvSpPr/>
          <p:nvPr/>
        </p:nvSpPr>
        <p:spPr>
          <a:xfrm>
            <a:off x="3416103" y="2000252"/>
            <a:ext cx="3271176"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
        <p:nvSpPr>
          <p:cNvPr id="19" name="18 Rombo"/>
          <p:cNvSpPr/>
          <p:nvPr/>
        </p:nvSpPr>
        <p:spPr>
          <a:xfrm>
            <a:off x="3649018" y="2286000"/>
            <a:ext cx="2794992"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p>
        </p:txBody>
      </p:sp>
    </p:spTree>
    <p:extLst>
      <p:ext uri="{BB962C8B-B14F-4D97-AF65-F5344CB8AC3E}">
        <p14:creationId xmlns:p14="http://schemas.microsoft.com/office/powerpoint/2010/main" val="91806008"/>
      </p:ext>
    </p:extLst>
  </p:cSld>
  <p:clrMapOvr>
    <a:masterClrMapping/>
  </p:clrMapOvr>
  <p:transition spd="slow" advTm="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53" presetClass="entr" presetSubtype="16" fill="hold" nodeType="withEffect">
                                  <p:stCondLst>
                                    <p:cond delay="1250"/>
                                  </p:stCondLst>
                                  <p:childTnLst>
                                    <p:set>
                                      <p:cBhvr>
                                        <p:cTn id="182" dur="1" fill="hold">
                                          <p:stCondLst>
                                            <p:cond delay="0"/>
                                          </p:stCondLst>
                                        </p:cTn>
                                        <p:tgtEl>
                                          <p:spTgt spid="20"/>
                                        </p:tgtEl>
                                        <p:attrNameLst>
                                          <p:attrName>style.visibility</p:attrName>
                                        </p:attrNameLst>
                                      </p:cBhvr>
                                      <p:to>
                                        <p:strVal val="visible"/>
                                      </p:to>
                                    </p:set>
                                    <p:anim calcmode="lin" valueType="num">
                                      <p:cBhvr>
                                        <p:cTn id="183" dur="1500" fill="hold"/>
                                        <p:tgtEl>
                                          <p:spTgt spid="20"/>
                                        </p:tgtEl>
                                        <p:attrNameLst>
                                          <p:attrName>ppt_w</p:attrName>
                                        </p:attrNameLst>
                                      </p:cBhvr>
                                      <p:tavLst>
                                        <p:tav tm="0">
                                          <p:val>
                                            <p:fltVal val="0"/>
                                          </p:val>
                                        </p:tav>
                                        <p:tav tm="100000">
                                          <p:val>
                                            <p:strVal val="#ppt_w"/>
                                          </p:val>
                                        </p:tav>
                                      </p:tavLst>
                                    </p:anim>
                                    <p:anim calcmode="lin" valueType="num">
                                      <p:cBhvr>
                                        <p:cTn id="184" dur="1500" fill="hold"/>
                                        <p:tgtEl>
                                          <p:spTgt spid="20"/>
                                        </p:tgtEl>
                                        <p:attrNameLst>
                                          <p:attrName>ppt_h</p:attrName>
                                        </p:attrNameLst>
                                      </p:cBhvr>
                                      <p:tavLst>
                                        <p:tav tm="0">
                                          <p:val>
                                            <p:fltVal val="0"/>
                                          </p:val>
                                        </p:tav>
                                        <p:tav tm="100000">
                                          <p:val>
                                            <p:strVal val="#ppt_h"/>
                                          </p:val>
                                        </p:tav>
                                      </p:tavLst>
                                    </p:anim>
                                    <p:animEffect transition="in" filter="fade">
                                      <p:cBhvr>
                                        <p:cTn id="185" dur="1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Foto ilustració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84" y="0"/>
            <a:ext cx="996153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847815"/>
      </p:ext>
    </p:extLst>
  </p:cSld>
  <p:clrMapOvr>
    <a:masterClrMapping/>
  </p:clrMapOvr>
  <p:transition spd="slow" advClick="0" advTm="4000">
    <p:circl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Mustapha\Desktop\T[1].jpg"/>
          <p:cNvPicPr>
            <a:picLocks noChangeAspect="1" noChangeArrowheads="1"/>
          </p:cNvPicPr>
          <p:nvPr/>
        </p:nvPicPr>
        <p:blipFill>
          <a:blip r:embed="rId2" cstate="print">
            <a:lum contrast="10000"/>
          </a:blip>
          <a:srcRect/>
          <a:stretch>
            <a:fillRect/>
          </a:stretch>
        </p:blipFill>
        <p:spPr bwMode="auto">
          <a:xfrm>
            <a:off x="0" y="0"/>
            <a:ext cx="9937750" cy="6858000"/>
          </a:xfrm>
          <a:prstGeom prst="rect">
            <a:avLst/>
          </a:prstGeom>
          <a:noFill/>
        </p:spPr>
      </p:pic>
    </p:spTree>
    <p:extLst>
      <p:ext uri="{BB962C8B-B14F-4D97-AF65-F5344CB8AC3E}">
        <p14:creationId xmlns:p14="http://schemas.microsoft.com/office/powerpoint/2010/main" val="3304069767"/>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s://www.viajejet.com/wp-content/viajes/la-pobreza-a-nivel-mundial-1440x8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339" y="764704"/>
            <a:ext cx="9505056" cy="5471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0304075"/>
      </p:ext>
    </p:extLst>
  </p:cSld>
  <p:clrMapOvr>
    <a:masterClrMapping/>
  </p:clrMapOvr>
  <p:transition spd="slow" advClick="0" advTm="4000">
    <p:circl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603751" y="745395"/>
            <a:ext cx="7812965" cy="5176656"/>
          </a:xfrm>
          <a:prstGeom prst="rect">
            <a:avLst/>
          </a:prstGeom>
        </p:spPr>
        <p:txBody>
          <a:bodyPr wrap="square" lIns="97393" tIns="48696" rIns="97393" bIns="48696">
            <a:spAutoFit/>
          </a:bodyPr>
          <a:lstStyle/>
          <a:p>
            <a:pPr algn="ctr"/>
            <a:r>
              <a:rPr lang="es-ES" sz="3000" b="1" dirty="0">
                <a:solidFill>
                  <a:srgbClr val="FFFF00"/>
                </a:solidFill>
              </a:rPr>
              <a:t>La Organización de las Naciones Unidas para la Alimentación y la Agricultura (FAO) considera que es posible eliminar el hambre en el mundo de aquí a 2030, si se invierten 267.000 millones de dólares anuales durante los próximos 15 años.</a:t>
            </a:r>
          </a:p>
          <a:p>
            <a:pPr algn="ctr"/>
            <a:r>
              <a:rPr lang="es-ES" sz="3000" b="1" dirty="0">
                <a:solidFill>
                  <a:srgbClr val="FFFF00"/>
                </a:solidFill>
              </a:rPr>
              <a:t>Los 10.000 trabajadores de las fábricas textiles de Bangladesh ganan en un año lo mismo que el director general de cualquier empresa incluida en el índice bursátil FTSE 100.</a:t>
            </a:r>
          </a:p>
          <a:p>
            <a:endParaRPr lang="es-ES" sz="3000" b="1" dirty="0">
              <a:solidFill>
                <a:srgbClr val="FFFF00"/>
              </a:solidFill>
            </a:endParaRP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5556457"/>
            <a:ext cx="1929691" cy="1301543"/>
          </a:xfrm>
          <a:prstGeom prst="rect">
            <a:avLst/>
          </a:prstGeom>
          <a:noFill/>
        </p:spPr>
      </p:pic>
    </p:spTree>
    <p:extLst>
      <p:ext uri="{BB962C8B-B14F-4D97-AF65-F5344CB8AC3E}">
        <p14:creationId xmlns:p14="http://schemas.microsoft.com/office/powerpoint/2010/main" val="79652258"/>
      </p:ext>
    </p:extLst>
  </p:cSld>
  <p:clrMapOvr>
    <a:masterClrMapping/>
  </p:clrMapOvr>
  <p:transition spd="slow" advClick="0" advTm="26000">
    <p:circl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Mustapha\Desktop\vie\MISERE[1].jpg"/>
          <p:cNvPicPr>
            <a:picLocks noChangeAspect="1" noChangeArrowheads="1"/>
          </p:cNvPicPr>
          <p:nvPr/>
        </p:nvPicPr>
        <p:blipFill>
          <a:blip r:embed="rId3" cstate="print">
            <a:lum contrast="10000"/>
          </a:blip>
          <a:srcRect/>
          <a:stretch>
            <a:fillRect/>
          </a:stretch>
        </p:blipFill>
        <p:spPr bwMode="auto">
          <a:xfrm>
            <a:off x="0" y="1"/>
            <a:ext cx="9937750" cy="6858000"/>
          </a:xfrm>
          <a:prstGeom prst="rect">
            <a:avLst/>
          </a:prstGeom>
          <a:noFill/>
        </p:spPr>
      </p:pic>
      <p:pic>
        <p:nvPicPr>
          <p:cNvPr id="2" name="1 Imagen"/>
          <p:cNvPicPr>
            <a:picLocks noChangeAspect="1"/>
          </p:cNvPicPr>
          <p:nvPr/>
        </p:nvPicPr>
        <p:blipFill>
          <a:blip r:embed="rId4">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1909913" y="3284538"/>
            <a:ext cx="6117927" cy="32877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2 Imagen"/>
          <p:cNvPicPr>
            <a:picLocks noChangeAspect="1"/>
          </p:cNvPicPr>
          <p:nvPr/>
        </p:nvPicPr>
        <p:blipFill>
          <a:blip r:embed="rId6">
            <a:extLst>
              <a:ext uri="{BEBA8EAE-BF5A-486C-A8C5-ECC9F3942E4B}">
                <a14:imgProps xmlns:a14="http://schemas.microsoft.com/office/drawing/2010/main">
                  <a14:imgLayer r:embed="rId7">
                    <a14:imgEffect>
                      <a14:brightnessContrast bright="40000"/>
                    </a14:imgEffect>
                  </a14:imgLayer>
                </a14:imgProps>
              </a:ext>
              <a:ext uri="{28A0092B-C50C-407E-A947-70E740481C1C}">
                <a14:useLocalDpi xmlns:a14="http://schemas.microsoft.com/office/drawing/2010/main" val="0"/>
              </a:ext>
            </a:extLst>
          </a:blip>
          <a:srcRect/>
          <a:stretch>
            <a:fillRect/>
          </a:stretch>
        </p:blipFill>
        <p:spPr bwMode="auto">
          <a:xfrm>
            <a:off x="1863307" y="285728"/>
            <a:ext cx="6117927" cy="32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3 Imagen"/>
          <p:cNvPicPr>
            <a:picLocks noChangeAspect="1"/>
          </p:cNvPicPr>
          <p:nvPr/>
        </p:nvPicPr>
        <p:blipFill>
          <a:blip r:embed="rId8">
            <a:extLst>
              <a:ext uri="{BEBA8EAE-BF5A-486C-A8C5-ECC9F3942E4B}">
                <a14:imgProps xmlns:a14="http://schemas.microsoft.com/office/drawing/2010/main">
                  <a14:imgLayer r:embed="rId9">
                    <a14:imgEffect>
                      <a14:brightnessContrast bright="40000" contrast="-20000"/>
                    </a14:imgEffect>
                  </a14:imgLayer>
                </a14:imgProps>
              </a:ext>
              <a:ext uri="{28A0092B-C50C-407E-A947-70E740481C1C}">
                <a14:useLocalDpi xmlns:a14="http://schemas.microsoft.com/office/drawing/2010/main" val="0"/>
              </a:ext>
            </a:extLst>
          </a:blip>
          <a:srcRect/>
          <a:stretch>
            <a:fillRect/>
          </a:stretch>
        </p:blipFill>
        <p:spPr bwMode="auto">
          <a:xfrm>
            <a:off x="5111751" y="571480"/>
            <a:ext cx="4415085" cy="562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p:cNvPicPr>
            <a:picLocks noChangeAspect="1"/>
          </p:cNvPicPr>
          <p:nvPr/>
        </p:nvPicPr>
        <p:blipFill>
          <a:blip r:embed="rId10">
            <a:extLst>
              <a:ext uri="{BEBA8EAE-BF5A-486C-A8C5-ECC9F3942E4B}">
                <a14:imgProps xmlns:a14="http://schemas.microsoft.com/office/drawing/2010/main">
                  <a14:imgLayer r:embed="rId11">
                    <a14:imgEffect>
                      <a14:brightnessContrast bright="40000" contrast="-40000"/>
                    </a14:imgEffect>
                  </a14:imgLayer>
                </a14:imgProps>
              </a:ext>
              <a:ext uri="{28A0092B-C50C-407E-A947-70E740481C1C}">
                <a14:useLocalDpi xmlns:a14="http://schemas.microsoft.com/office/drawing/2010/main" val="0"/>
              </a:ext>
            </a:extLst>
          </a:blip>
          <a:stretch>
            <a:fillRect/>
          </a:stretch>
        </p:blipFill>
        <p:spPr bwMode="auto">
          <a:xfrm>
            <a:off x="465801" y="582614"/>
            <a:ext cx="4249840" cy="56300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Tm="7000">
    <p:circl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ppt_x</p:attrName>
                                        </p:attrNameLst>
                                      </p:cBhvr>
                                      <p:tavLst>
                                        <p:tav tm="0">
                                          <p:val>
                                            <p:strVal val="#ppt_x"/>
                                          </p:val>
                                        </p:tav>
                                        <p:tav tm="100000">
                                          <p:val>
                                            <p:strVal val="#ppt_x"/>
                                          </p:val>
                                        </p:tav>
                                      </p:tavLst>
                                    </p:anim>
                                    <p:anim calcmode="lin" valueType="num">
                                      <p:cBhvr>
                                        <p:cTn id="8" dur="2000" fill="hold"/>
                                        <p:tgtEl>
                                          <p:spTgt spid="3"/>
                                        </p:tgtEl>
                                        <p:attrNameLst>
                                          <p:attrName>ppt_y</p:attrName>
                                        </p:attrNameLst>
                                      </p:cBhvr>
                                      <p:tavLst>
                                        <p:tav tm="0">
                                          <p:val>
                                            <p:strVal val="#ppt_y-#ppt_h/2"/>
                                          </p:val>
                                        </p:tav>
                                        <p:tav tm="100000">
                                          <p:val>
                                            <p:strVal val="#ppt_y"/>
                                          </p:val>
                                        </p:tav>
                                      </p:tavLst>
                                    </p:anim>
                                    <p:anim calcmode="lin" valueType="num">
                                      <p:cBhvr>
                                        <p:cTn id="9" dur="2000" fill="hold"/>
                                        <p:tgtEl>
                                          <p:spTgt spid="3"/>
                                        </p:tgtEl>
                                        <p:attrNameLst>
                                          <p:attrName>ppt_w</p:attrName>
                                        </p:attrNameLst>
                                      </p:cBhvr>
                                      <p:tavLst>
                                        <p:tav tm="0">
                                          <p:val>
                                            <p:strVal val="#ppt_w"/>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childTnLst>
                                </p:cTn>
                              </p:par>
                              <p:par>
                                <p:cTn id="11" presetID="6" presetClass="emph" presetSubtype="0" fill="hold" nodeType="withEffect">
                                  <p:stCondLst>
                                    <p:cond delay="0"/>
                                  </p:stCondLst>
                                  <p:childTnLst>
                                    <p:animScale>
                                      <p:cBhvr>
                                        <p:cTn id="12" dur="2000" fill="hold"/>
                                        <p:tgtEl>
                                          <p:spTgt spid="3"/>
                                        </p:tgtEl>
                                      </p:cBhvr>
                                      <p:by x="150000" y="150000"/>
                                    </p:animScale>
                                  </p:childTnLst>
                                </p:cTn>
                              </p:par>
                              <p:par>
                                <p:cTn id="13" presetID="17"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2000" fill="hold"/>
                                        <p:tgtEl>
                                          <p:spTgt spid="2"/>
                                        </p:tgtEl>
                                        <p:attrNameLst>
                                          <p:attrName>ppt_x</p:attrName>
                                        </p:attrNameLst>
                                      </p:cBhvr>
                                      <p:tavLst>
                                        <p:tav tm="0">
                                          <p:val>
                                            <p:strVal val="#ppt_x"/>
                                          </p:val>
                                        </p:tav>
                                        <p:tav tm="100000">
                                          <p:val>
                                            <p:strVal val="#ppt_x"/>
                                          </p:val>
                                        </p:tav>
                                      </p:tavLst>
                                    </p:anim>
                                    <p:anim calcmode="lin" valueType="num">
                                      <p:cBhvr>
                                        <p:cTn id="16" dur="2000" fill="hold"/>
                                        <p:tgtEl>
                                          <p:spTgt spid="2"/>
                                        </p:tgtEl>
                                        <p:attrNameLst>
                                          <p:attrName>ppt_y</p:attrName>
                                        </p:attrNameLst>
                                      </p:cBhvr>
                                      <p:tavLst>
                                        <p:tav tm="0">
                                          <p:val>
                                            <p:strVal val="#ppt_y+#ppt_h/2"/>
                                          </p:val>
                                        </p:tav>
                                        <p:tav tm="100000">
                                          <p:val>
                                            <p:strVal val="#ppt_y"/>
                                          </p:val>
                                        </p:tav>
                                      </p:tavLst>
                                    </p:anim>
                                    <p:anim calcmode="lin" valueType="num">
                                      <p:cBhvr>
                                        <p:cTn id="17" dur="2000" fill="hold"/>
                                        <p:tgtEl>
                                          <p:spTgt spid="2"/>
                                        </p:tgtEl>
                                        <p:attrNameLst>
                                          <p:attrName>ppt_w</p:attrName>
                                        </p:attrNameLst>
                                      </p:cBhvr>
                                      <p:tavLst>
                                        <p:tav tm="0">
                                          <p:val>
                                            <p:strVal val="#ppt_w"/>
                                          </p:val>
                                        </p:tav>
                                        <p:tav tm="100000">
                                          <p:val>
                                            <p:strVal val="#ppt_w"/>
                                          </p:val>
                                        </p:tav>
                                      </p:tavLst>
                                    </p:anim>
                                    <p:anim calcmode="lin" valueType="num">
                                      <p:cBhvr>
                                        <p:cTn id="18" dur="2000" fill="hold"/>
                                        <p:tgtEl>
                                          <p:spTgt spid="2"/>
                                        </p:tgtEl>
                                        <p:attrNameLst>
                                          <p:attrName>ppt_h</p:attrName>
                                        </p:attrNameLst>
                                      </p:cBhvr>
                                      <p:tavLst>
                                        <p:tav tm="0">
                                          <p:val>
                                            <p:fltVal val="0"/>
                                          </p:val>
                                        </p:tav>
                                        <p:tav tm="100000">
                                          <p:val>
                                            <p:strVal val="#ppt_h"/>
                                          </p:val>
                                        </p:tav>
                                      </p:tavLst>
                                    </p:anim>
                                  </p:childTnLst>
                                </p:cTn>
                              </p:par>
                              <p:par>
                                <p:cTn id="19" presetID="6" presetClass="emph" presetSubtype="0" fill="hold" nodeType="withEffect">
                                  <p:stCondLst>
                                    <p:cond delay="0"/>
                                  </p:stCondLst>
                                  <p:childTnLst>
                                    <p:animScale>
                                      <p:cBhvr>
                                        <p:cTn id="20" dur="2000" fill="hold"/>
                                        <p:tgtEl>
                                          <p:spTgt spid="2"/>
                                        </p:tgtEl>
                                      </p:cBhvr>
                                      <p:by x="150000" y="150000"/>
                                    </p:animScale>
                                  </p:childTnLst>
                                </p:cTn>
                              </p:par>
                              <p:par>
                                <p:cTn id="21" presetID="17" presetClass="entr" presetSubtype="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2000" fill="hold"/>
                                        <p:tgtEl>
                                          <p:spTgt spid="4"/>
                                        </p:tgtEl>
                                        <p:attrNameLst>
                                          <p:attrName>ppt_x</p:attrName>
                                        </p:attrNameLst>
                                      </p:cBhvr>
                                      <p:tavLst>
                                        <p:tav tm="0">
                                          <p:val>
                                            <p:strVal val="#ppt_x+#ppt_w/2"/>
                                          </p:val>
                                        </p:tav>
                                        <p:tav tm="100000">
                                          <p:val>
                                            <p:strVal val="#ppt_x"/>
                                          </p:val>
                                        </p:tav>
                                      </p:tavLst>
                                    </p:anim>
                                    <p:anim calcmode="lin" valueType="num">
                                      <p:cBhvr>
                                        <p:cTn id="24" dur="2000" fill="hold"/>
                                        <p:tgtEl>
                                          <p:spTgt spid="4"/>
                                        </p:tgtEl>
                                        <p:attrNameLst>
                                          <p:attrName>ppt_y</p:attrName>
                                        </p:attrNameLst>
                                      </p:cBhvr>
                                      <p:tavLst>
                                        <p:tav tm="0">
                                          <p:val>
                                            <p:strVal val="#ppt_y"/>
                                          </p:val>
                                        </p:tav>
                                        <p:tav tm="100000">
                                          <p:val>
                                            <p:strVal val="#ppt_y"/>
                                          </p:val>
                                        </p:tav>
                                      </p:tavLst>
                                    </p:anim>
                                    <p:anim calcmode="lin" valueType="num">
                                      <p:cBhvr>
                                        <p:cTn id="25" dur="2000" fill="hold"/>
                                        <p:tgtEl>
                                          <p:spTgt spid="4"/>
                                        </p:tgtEl>
                                        <p:attrNameLst>
                                          <p:attrName>ppt_w</p:attrName>
                                        </p:attrNameLst>
                                      </p:cBhvr>
                                      <p:tavLst>
                                        <p:tav tm="0">
                                          <p:val>
                                            <p:fltVal val="0"/>
                                          </p:val>
                                        </p:tav>
                                        <p:tav tm="100000">
                                          <p:val>
                                            <p:strVal val="#ppt_w"/>
                                          </p:val>
                                        </p:tav>
                                      </p:tavLst>
                                    </p:anim>
                                    <p:anim calcmode="lin" valueType="num">
                                      <p:cBhvr>
                                        <p:cTn id="26" dur="2000" fill="hold"/>
                                        <p:tgtEl>
                                          <p:spTgt spid="4"/>
                                        </p:tgtEl>
                                        <p:attrNameLst>
                                          <p:attrName>ppt_h</p:attrName>
                                        </p:attrNameLst>
                                      </p:cBhvr>
                                      <p:tavLst>
                                        <p:tav tm="0">
                                          <p:val>
                                            <p:strVal val="#ppt_h"/>
                                          </p:val>
                                        </p:tav>
                                        <p:tav tm="100000">
                                          <p:val>
                                            <p:strVal val="#ppt_h"/>
                                          </p:val>
                                        </p:tav>
                                      </p:tavLst>
                                    </p:anim>
                                  </p:childTnLst>
                                </p:cTn>
                              </p:par>
                              <p:par>
                                <p:cTn id="27" presetID="6" presetClass="emph" presetSubtype="0" fill="hold" nodeType="withEffect">
                                  <p:stCondLst>
                                    <p:cond delay="0"/>
                                  </p:stCondLst>
                                  <p:childTnLst>
                                    <p:animScale>
                                      <p:cBhvr>
                                        <p:cTn id="28" dur="2000" fill="hold"/>
                                        <p:tgtEl>
                                          <p:spTgt spid="4"/>
                                        </p:tgtEl>
                                      </p:cBhvr>
                                      <p:by x="150000" y="150000"/>
                                    </p:animScale>
                                  </p:childTnLst>
                                </p:cTn>
                              </p:par>
                              <p:par>
                                <p:cTn id="29" presetID="17" presetClass="entr" presetSubtype="8"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2000" fill="hold"/>
                                        <p:tgtEl>
                                          <p:spTgt spid="5"/>
                                        </p:tgtEl>
                                        <p:attrNameLst>
                                          <p:attrName>ppt_x</p:attrName>
                                        </p:attrNameLst>
                                      </p:cBhvr>
                                      <p:tavLst>
                                        <p:tav tm="0">
                                          <p:val>
                                            <p:strVal val="#ppt_x-#ppt_w/2"/>
                                          </p:val>
                                        </p:tav>
                                        <p:tav tm="100000">
                                          <p:val>
                                            <p:strVal val="#ppt_x"/>
                                          </p:val>
                                        </p:tav>
                                      </p:tavLst>
                                    </p:anim>
                                    <p:anim calcmode="lin" valueType="num">
                                      <p:cBhvr>
                                        <p:cTn id="32" dur="2000" fill="hold"/>
                                        <p:tgtEl>
                                          <p:spTgt spid="5"/>
                                        </p:tgtEl>
                                        <p:attrNameLst>
                                          <p:attrName>ppt_y</p:attrName>
                                        </p:attrNameLst>
                                      </p:cBhvr>
                                      <p:tavLst>
                                        <p:tav tm="0">
                                          <p:val>
                                            <p:strVal val="#ppt_y"/>
                                          </p:val>
                                        </p:tav>
                                        <p:tav tm="100000">
                                          <p:val>
                                            <p:strVal val="#ppt_y"/>
                                          </p:val>
                                        </p:tav>
                                      </p:tavLst>
                                    </p:anim>
                                    <p:anim calcmode="lin" valueType="num">
                                      <p:cBhvr>
                                        <p:cTn id="33" dur="2000" fill="hold"/>
                                        <p:tgtEl>
                                          <p:spTgt spid="5"/>
                                        </p:tgtEl>
                                        <p:attrNameLst>
                                          <p:attrName>ppt_w</p:attrName>
                                        </p:attrNameLst>
                                      </p:cBhvr>
                                      <p:tavLst>
                                        <p:tav tm="0">
                                          <p:val>
                                            <p:fltVal val="0"/>
                                          </p:val>
                                        </p:tav>
                                        <p:tav tm="100000">
                                          <p:val>
                                            <p:strVal val="#ppt_w"/>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6" presetClass="emph" presetSubtype="0" fill="hold" nodeType="withEffect">
                                  <p:stCondLst>
                                    <p:cond delay="0"/>
                                  </p:stCondLst>
                                  <p:childTnLst>
                                    <p:animScale>
                                      <p:cBhvr>
                                        <p:cTn id="36" dur="2000" fill="hold"/>
                                        <p:tgtEl>
                                          <p:spTgt spid="5"/>
                                        </p:tgtEl>
                                      </p:cBhvr>
                                      <p:by x="150000" y="150000"/>
                                    </p:animScale>
                                  </p:childTnLst>
                                </p:cTn>
                              </p:par>
                            </p:childTnLst>
                          </p:cTn>
                        </p:par>
                        <p:par>
                          <p:cTn id="37" fill="hold" nodeType="afterGroup">
                            <p:stCondLst>
                              <p:cond delay="2000"/>
                            </p:stCondLst>
                            <p:childTnLst>
                              <p:par>
                                <p:cTn id="38" presetID="2" presetClass="exit" presetSubtype="4" fill="hold" nodeType="afterEffect">
                                  <p:stCondLst>
                                    <p:cond delay="0"/>
                                  </p:stCondLst>
                                  <p:childTnLst>
                                    <p:anim calcmode="lin" valueType="num">
                                      <p:cBhvr additive="base">
                                        <p:cTn id="39" dur="3000"/>
                                        <p:tgtEl>
                                          <p:spTgt spid="3"/>
                                        </p:tgtEl>
                                        <p:attrNameLst>
                                          <p:attrName>ppt_x</p:attrName>
                                        </p:attrNameLst>
                                      </p:cBhvr>
                                      <p:tavLst>
                                        <p:tav tm="0">
                                          <p:val>
                                            <p:strVal val="ppt_x"/>
                                          </p:val>
                                        </p:tav>
                                        <p:tav tm="100000">
                                          <p:val>
                                            <p:strVal val="ppt_x"/>
                                          </p:val>
                                        </p:tav>
                                      </p:tavLst>
                                    </p:anim>
                                    <p:anim calcmode="lin" valueType="num">
                                      <p:cBhvr additive="base">
                                        <p:cTn id="40" dur="3000"/>
                                        <p:tgtEl>
                                          <p:spTgt spid="3"/>
                                        </p:tgtEl>
                                        <p:attrNameLst>
                                          <p:attrName>ppt_y</p:attrName>
                                        </p:attrNameLst>
                                      </p:cBhvr>
                                      <p:tavLst>
                                        <p:tav tm="0">
                                          <p:val>
                                            <p:strVal val="ppt_y"/>
                                          </p:val>
                                        </p:tav>
                                        <p:tav tm="100000">
                                          <p:val>
                                            <p:strVal val="1+ppt_h/2"/>
                                          </p:val>
                                        </p:tav>
                                      </p:tavLst>
                                    </p:anim>
                                    <p:set>
                                      <p:cBhvr>
                                        <p:cTn id="41" dur="1" fill="hold">
                                          <p:stCondLst>
                                            <p:cond delay="2999"/>
                                          </p:stCondLst>
                                        </p:cTn>
                                        <p:tgtEl>
                                          <p:spTgt spid="3"/>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5"/>
                                        </p:tgtEl>
                                        <p:attrNameLst>
                                          <p:attrName>ppt_x</p:attrName>
                                        </p:attrNameLst>
                                      </p:cBhvr>
                                      <p:tavLst>
                                        <p:tav tm="0">
                                          <p:val>
                                            <p:strVal val="ppt_x"/>
                                          </p:val>
                                        </p:tav>
                                        <p:tav tm="100000">
                                          <p:val>
                                            <p:strVal val="1+ppt_w/2"/>
                                          </p:val>
                                        </p:tav>
                                      </p:tavLst>
                                    </p:anim>
                                    <p:anim calcmode="lin" valueType="num">
                                      <p:cBhvr additive="base">
                                        <p:cTn id="44" dur="3000"/>
                                        <p:tgtEl>
                                          <p:spTgt spid="5"/>
                                        </p:tgtEl>
                                        <p:attrNameLst>
                                          <p:attrName>ppt_y</p:attrName>
                                        </p:attrNameLst>
                                      </p:cBhvr>
                                      <p:tavLst>
                                        <p:tav tm="0">
                                          <p:val>
                                            <p:strVal val="ppt_y"/>
                                          </p:val>
                                        </p:tav>
                                        <p:tav tm="100000">
                                          <p:val>
                                            <p:strVal val="ppt_y"/>
                                          </p:val>
                                        </p:tav>
                                      </p:tavLst>
                                    </p:anim>
                                    <p:set>
                                      <p:cBhvr>
                                        <p:cTn id="45" dur="1" fill="hold">
                                          <p:stCondLst>
                                            <p:cond delay="2999"/>
                                          </p:stCondLst>
                                        </p:cTn>
                                        <p:tgtEl>
                                          <p:spTgt spid="5"/>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4"/>
                                        </p:tgtEl>
                                        <p:attrNameLst>
                                          <p:attrName>ppt_x</p:attrName>
                                        </p:attrNameLst>
                                      </p:cBhvr>
                                      <p:tavLst>
                                        <p:tav tm="0">
                                          <p:val>
                                            <p:strVal val="ppt_x"/>
                                          </p:val>
                                        </p:tav>
                                        <p:tav tm="100000">
                                          <p:val>
                                            <p:strVal val="0-ppt_w/2"/>
                                          </p:val>
                                        </p:tav>
                                      </p:tavLst>
                                    </p:anim>
                                    <p:anim calcmode="lin" valueType="num">
                                      <p:cBhvr additive="base">
                                        <p:cTn id="48" dur="3000"/>
                                        <p:tgtEl>
                                          <p:spTgt spid="4"/>
                                        </p:tgtEl>
                                        <p:attrNameLst>
                                          <p:attrName>ppt_y</p:attrName>
                                        </p:attrNameLst>
                                      </p:cBhvr>
                                      <p:tavLst>
                                        <p:tav tm="0">
                                          <p:val>
                                            <p:strVal val="ppt_y"/>
                                          </p:val>
                                        </p:tav>
                                        <p:tav tm="100000">
                                          <p:val>
                                            <p:strVal val="ppt_y"/>
                                          </p:val>
                                        </p:tav>
                                      </p:tavLst>
                                    </p:anim>
                                    <p:set>
                                      <p:cBhvr>
                                        <p:cTn id="49" dur="1" fill="hold">
                                          <p:stCondLst>
                                            <p:cond delay="2999"/>
                                          </p:stCondLst>
                                        </p:cTn>
                                        <p:tgtEl>
                                          <p:spTgt spid="4"/>
                                        </p:tgtEl>
                                        <p:attrNameLst>
                                          <p:attrName>style.visibility</p:attrName>
                                        </p:attrNameLst>
                                      </p:cBhvr>
                                      <p:to>
                                        <p:strVal val="hidden"/>
                                      </p:to>
                                    </p:set>
                                  </p:childTnLst>
                                </p:cTn>
                              </p:par>
                              <p:par>
                                <p:cTn id="50" presetID="2" presetClass="exit" presetSubtype="1" fill="hold" nodeType="withEffect">
                                  <p:stCondLst>
                                    <p:cond delay="0"/>
                                  </p:stCondLst>
                                  <p:childTnLst>
                                    <p:anim calcmode="lin" valueType="num">
                                      <p:cBhvr additive="base">
                                        <p:cTn id="51" dur="3000"/>
                                        <p:tgtEl>
                                          <p:spTgt spid="2"/>
                                        </p:tgtEl>
                                        <p:attrNameLst>
                                          <p:attrName>ppt_x</p:attrName>
                                        </p:attrNameLst>
                                      </p:cBhvr>
                                      <p:tavLst>
                                        <p:tav tm="0">
                                          <p:val>
                                            <p:strVal val="ppt_x"/>
                                          </p:val>
                                        </p:tav>
                                        <p:tav tm="100000">
                                          <p:val>
                                            <p:strVal val="ppt_x"/>
                                          </p:val>
                                        </p:tav>
                                      </p:tavLst>
                                    </p:anim>
                                    <p:anim calcmode="lin" valueType="num">
                                      <p:cBhvr additive="base">
                                        <p:cTn id="52" dur="3000"/>
                                        <p:tgtEl>
                                          <p:spTgt spid="2"/>
                                        </p:tgtEl>
                                        <p:attrNameLst>
                                          <p:attrName>ppt_y</p:attrName>
                                        </p:attrNameLst>
                                      </p:cBhvr>
                                      <p:tavLst>
                                        <p:tav tm="0">
                                          <p:val>
                                            <p:strVal val="ppt_y"/>
                                          </p:val>
                                        </p:tav>
                                        <p:tav tm="100000">
                                          <p:val>
                                            <p:strVal val="0-ppt_h/2"/>
                                          </p:val>
                                        </p:tav>
                                      </p:tavLst>
                                    </p:anim>
                                    <p:set>
                                      <p:cBhvr>
                                        <p:cTn id="53" dur="1" fill="hold">
                                          <p:stCondLst>
                                            <p:cond delay="2999"/>
                                          </p:stCondLst>
                                        </p:cTn>
                                        <p:tgtEl>
                                          <p:spTgt spid="2"/>
                                        </p:tgtEl>
                                        <p:attrNameLst>
                                          <p:attrName>style.visibility</p:attrName>
                                        </p:attrNameLst>
                                      </p:cBhvr>
                                      <p:to>
                                        <p:strVal val="hidden"/>
                                      </p:to>
                                    </p:set>
                                  </p:childTnLst>
                                </p:cTn>
                              </p:par>
                              <p:par>
                                <p:cTn id="54" presetID="53" presetClass="entr" presetSubtype="16" fill="hold" nodeType="withEffect">
                                  <p:stCondLst>
                                    <p:cond delay="1250"/>
                                  </p:stCondLst>
                                  <p:childTnLst>
                                    <p:set>
                                      <p:cBhvr>
                                        <p:cTn id="55" dur="1" fill="hold">
                                          <p:stCondLst>
                                            <p:cond delay="0"/>
                                          </p:stCondLst>
                                        </p:cTn>
                                        <p:tgtEl>
                                          <p:spTgt spid="6"/>
                                        </p:tgtEl>
                                        <p:attrNameLst>
                                          <p:attrName>style.visibility</p:attrName>
                                        </p:attrNameLst>
                                      </p:cBhvr>
                                      <p:to>
                                        <p:strVal val="visible"/>
                                      </p:to>
                                    </p:set>
                                    <p:anim calcmode="lin" valueType="num">
                                      <p:cBhvr>
                                        <p:cTn id="56" dur="1250" fill="hold"/>
                                        <p:tgtEl>
                                          <p:spTgt spid="6"/>
                                        </p:tgtEl>
                                        <p:attrNameLst>
                                          <p:attrName>ppt_w</p:attrName>
                                        </p:attrNameLst>
                                      </p:cBhvr>
                                      <p:tavLst>
                                        <p:tav tm="0">
                                          <p:val>
                                            <p:fltVal val="0"/>
                                          </p:val>
                                        </p:tav>
                                        <p:tav tm="100000">
                                          <p:val>
                                            <p:strVal val="#ppt_w"/>
                                          </p:val>
                                        </p:tav>
                                      </p:tavLst>
                                    </p:anim>
                                    <p:anim calcmode="lin" valueType="num">
                                      <p:cBhvr>
                                        <p:cTn id="57" dur="1250" fill="hold"/>
                                        <p:tgtEl>
                                          <p:spTgt spid="6"/>
                                        </p:tgtEl>
                                        <p:attrNameLst>
                                          <p:attrName>ppt_h</p:attrName>
                                        </p:attrNameLst>
                                      </p:cBhvr>
                                      <p:tavLst>
                                        <p:tav tm="0">
                                          <p:val>
                                            <p:fltVal val="0"/>
                                          </p:val>
                                        </p:tav>
                                        <p:tav tm="100000">
                                          <p:val>
                                            <p:strVal val="#ppt_h"/>
                                          </p:val>
                                        </p:tav>
                                      </p:tavLst>
                                    </p:anim>
                                    <p:animEffect transition="in" filter="fade">
                                      <p:cBhvr>
                                        <p:cTn id="58" dur="12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pauvres_birmanie[1].jpg"/>
          <p:cNvPicPr>
            <a:picLocks noChangeAspect="1" noChangeArrowheads="1"/>
          </p:cNvPicPr>
          <p:nvPr/>
        </p:nvPicPr>
        <p:blipFill>
          <a:blip r:embed="rId2" cstate="print">
            <a:lum contrast="10000"/>
          </a:blip>
          <a:srcRect/>
          <a:stretch>
            <a:fillRect/>
          </a:stretch>
        </p:blipFill>
        <p:spPr bwMode="auto">
          <a:xfrm>
            <a:off x="0" y="0"/>
            <a:ext cx="10092994" cy="6858000"/>
          </a:xfrm>
          <a:prstGeom prst="rect">
            <a:avLst/>
          </a:prstGeom>
          <a:noFill/>
        </p:spPr>
      </p:pic>
    </p:spTree>
    <p:extLst>
      <p:ext uri="{BB962C8B-B14F-4D97-AF65-F5344CB8AC3E}">
        <p14:creationId xmlns:p14="http://schemas.microsoft.com/office/powerpoint/2010/main" val="2231574683"/>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Mustapha\Desktop\si-le-vent-souleve-les-sables-2006-04-g[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1809394624"/>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outVertical)">
                                      <p:cBhvr>
                                        <p:cTn id="7" dur="3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visuel-secours-japon1[1].jpg"/>
          <p:cNvPicPr>
            <a:picLocks noChangeAspect="1" noChangeArrowheads="1"/>
          </p:cNvPicPr>
          <p:nvPr/>
        </p:nvPicPr>
        <p:blipFill>
          <a:blip r:embed="rId2" cstate="print">
            <a:lum contrast="10000"/>
          </a:blip>
          <a:srcRect/>
          <a:stretch>
            <a:fillRect/>
          </a:stretch>
        </p:blipFill>
        <p:spPr bwMode="auto">
          <a:xfrm>
            <a:off x="-313035" y="-243407"/>
            <a:ext cx="10290466" cy="7101408"/>
          </a:xfrm>
          <a:prstGeom prst="rect">
            <a:avLst/>
          </a:prstGeom>
          <a:noFill/>
        </p:spPr>
      </p:pic>
    </p:spTree>
    <p:extLst>
      <p:ext uri="{BB962C8B-B14F-4D97-AF65-F5344CB8AC3E}">
        <p14:creationId xmlns:p14="http://schemas.microsoft.com/office/powerpoint/2010/main" val="3697790620"/>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Misère-005[1].jpg"/>
          <p:cNvPicPr>
            <a:picLocks noChangeAspect="1" noChangeArrowheads="1"/>
          </p:cNvPicPr>
          <p:nvPr/>
        </p:nvPicPr>
        <p:blipFill>
          <a:blip r:embed="rId2" cstate="print">
            <a:lum contrast="10000"/>
          </a:blip>
          <a:srcRect/>
          <a:stretch>
            <a:fillRect/>
          </a:stretch>
        </p:blipFill>
        <p:spPr bwMode="auto">
          <a:xfrm>
            <a:off x="-26882" y="47186"/>
            <a:ext cx="5543568" cy="6858000"/>
          </a:xfrm>
          <a:prstGeom prst="rect">
            <a:avLst/>
          </a:prstGeom>
          <a:noFill/>
        </p:spPr>
      </p:pic>
      <p:sp>
        <p:nvSpPr>
          <p:cNvPr id="3" name="2 Rectángulo"/>
          <p:cNvSpPr/>
          <p:nvPr/>
        </p:nvSpPr>
        <p:spPr>
          <a:xfrm>
            <a:off x="5937188" y="670851"/>
            <a:ext cx="4000562" cy="4899657"/>
          </a:xfrm>
          <a:prstGeom prst="rect">
            <a:avLst/>
          </a:prstGeom>
        </p:spPr>
        <p:txBody>
          <a:bodyPr wrap="square" lIns="97393" tIns="48696" rIns="97393" bIns="48696">
            <a:spAutoFit/>
          </a:bodyPr>
          <a:lstStyle/>
          <a:p>
            <a:pPr algn="ctr"/>
            <a:r>
              <a:rPr lang="es-ES" sz="2600" b="1" dirty="0">
                <a:solidFill>
                  <a:srgbClr val="FFFF00"/>
                </a:solidFill>
              </a:rPr>
              <a:t>Pobreza material</a:t>
            </a:r>
          </a:p>
          <a:p>
            <a:pPr algn="ctr"/>
            <a:r>
              <a:rPr lang="es-ES" sz="2600" b="1" dirty="0">
                <a:solidFill>
                  <a:srgbClr val="FFFF00"/>
                </a:solidFill>
              </a:rPr>
              <a:t>Se da en los países que presentan un índice de exclusión social más bajo. Los afectados son víctimas no solo de la pobreza, sino de un bajo índice de escolaridad, desigualdad en la renta, analfabetismo, precariedad laboral… Todo ello lleva a una mayor tasa de violencia social.</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4551840" y="5603643"/>
            <a:ext cx="1929691" cy="1301543"/>
          </a:xfrm>
          <a:prstGeom prst="rect">
            <a:avLst/>
          </a:prstGeom>
          <a:noFill/>
        </p:spPr>
      </p:pic>
    </p:spTree>
    <p:extLst>
      <p:ext uri="{BB962C8B-B14F-4D97-AF65-F5344CB8AC3E}">
        <p14:creationId xmlns:p14="http://schemas.microsoft.com/office/powerpoint/2010/main" val="3484546810"/>
      </p:ext>
    </p:extLst>
  </p:cSld>
  <p:clrMapOvr>
    <a:masterClrMapping/>
  </p:clrMapOvr>
  <p:transition spd="slow" advClick="0" advTm="2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minesshanxi1[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1464856164"/>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2156664709_small_1[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3852775325"/>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pauvrete-desert[1].jpg"/>
          <p:cNvPicPr>
            <a:picLocks noChangeAspect="1" noChangeArrowheads="1"/>
          </p:cNvPicPr>
          <p:nvPr/>
        </p:nvPicPr>
        <p:blipFill>
          <a:blip r:embed="rId2" cstate="print">
            <a:lum contrast="15000"/>
          </a:blip>
          <a:srcRect/>
          <a:stretch>
            <a:fillRect/>
          </a:stretch>
        </p:blipFill>
        <p:spPr bwMode="auto">
          <a:xfrm>
            <a:off x="1055940" y="1"/>
            <a:ext cx="7747611" cy="6858000"/>
          </a:xfrm>
          <a:prstGeom prst="rect">
            <a:avLst/>
          </a:prstGeom>
          <a:noFill/>
        </p:spPr>
      </p:pic>
    </p:spTree>
    <p:extLst>
      <p:ext uri="{BB962C8B-B14F-4D97-AF65-F5344CB8AC3E}">
        <p14:creationId xmlns:p14="http://schemas.microsoft.com/office/powerpoint/2010/main" val="371434734"/>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pauvrete[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2837290074"/>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2341370315_small_1[1].jpg"/>
          <p:cNvPicPr>
            <a:picLocks noChangeAspect="1" noChangeArrowheads="1"/>
          </p:cNvPicPr>
          <p:nvPr/>
        </p:nvPicPr>
        <p:blipFill rotWithShape="1">
          <a:blip r:embed="rId2" cstate="print">
            <a:lum contrast="10000"/>
          </a:blip>
          <a:srcRect l="27893"/>
          <a:stretch/>
        </p:blipFill>
        <p:spPr bwMode="auto">
          <a:xfrm>
            <a:off x="4759839" y="0"/>
            <a:ext cx="5177911" cy="6858000"/>
          </a:xfrm>
          <a:prstGeom prst="rect">
            <a:avLst/>
          </a:prstGeom>
          <a:noFill/>
        </p:spPr>
      </p:pic>
      <p:sp>
        <p:nvSpPr>
          <p:cNvPr id="3" name="2 Rectángulo"/>
          <p:cNvSpPr/>
          <p:nvPr/>
        </p:nvSpPr>
        <p:spPr>
          <a:xfrm>
            <a:off x="792411" y="131299"/>
            <a:ext cx="3498131" cy="6500096"/>
          </a:xfrm>
          <a:prstGeom prst="rect">
            <a:avLst/>
          </a:prstGeom>
        </p:spPr>
        <p:txBody>
          <a:bodyPr wrap="square" lIns="97393" tIns="48696" rIns="97393" bIns="48696">
            <a:spAutoFit/>
          </a:bodyPr>
          <a:lstStyle/>
          <a:p>
            <a:pPr algn="ctr"/>
            <a:r>
              <a:rPr lang="es-ES" sz="2600" b="1" dirty="0">
                <a:solidFill>
                  <a:srgbClr val="FFFF00"/>
                </a:solidFill>
              </a:rPr>
              <a:t>¿Qué tipos de pobreza existen?</a:t>
            </a:r>
          </a:p>
          <a:p>
            <a:pPr algn="ctr"/>
            <a:r>
              <a:rPr lang="es-ES" sz="2600" b="1" dirty="0">
                <a:solidFill>
                  <a:srgbClr val="FFFF00"/>
                </a:solidFill>
              </a:rPr>
              <a:t>La pobreza como concepto general engloba la carencia de recursos básicos para el ser humano como alimentos, agua potable, vivienda, educación, sanidad e integridad social. No obstante, puede clasificarse en varios tipos según los factores que la causan y los sujetos afectados.</a:t>
            </a:r>
          </a:p>
        </p:txBody>
      </p:sp>
      <p:pic>
        <p:nvPicPr>
          <p:cNvPr id="5" name="Picture 2" descr="E:\formas montar\2cxx0f8.gif"/>
          <p:cNvPicPr>
            <a:picLocks noChangeAspect="1" noChangeArrowheads="1" noCrop="1"/>
          </p:cNvPicPr>
          <p:nvPr/>
        </p:nvPicPr>
        <p:blipFill>
          <a:blip r:embed="rId3"/>
          <a:srcRect/>
          <a:stretch>
            <a:fillRect/>
          </a:stretch>
        </p:blipFill>
        <p:spPr bwMode="auto">
          <a:xfrm>
            <a:off x="3794994" y="5556457"/>
            <a:ext cx="1929691" cy="1301543"/>
          </a:xfrm>
          <a:prstGeom prst="rect">
            <a:avLst/>
          </a:prstGeom>
          <a:noFill/>
        </p:spPr>
      </p:pic>
    </p:spTree>
    <p:extLst>
      <p:ext uri="{BB962C8B-B14F-4D97-AF65-F5344CB8AC3E}">
        <p14:creationId xmlns:p14="http://schemas.microsoft.com/office/powerpoint/2010/main" val="2806150990"/>
      </p:ext>
    </p:extLst>
  </p:cSld>
  <p:clrMapOvr>
    <a:masterClrMapping/>
  </p:clrMapOvr>
  <p:transition spd="slow" advClick="0" advTm="31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CORVI_055[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14296618"/>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3531350137[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2316593508"/>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reduit-bombay-3a--jour-018[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365164536"/>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3RIA-513558-Preview[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2015722427"/>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83506777wlrlgxm1bidonville_pauvrete_brouette[1].jpg"/>
          <p:cNvPicPr>
            <a:picLocks noChangeAspect="1" noChangeArrowheads="1"/>
          </p:cNvPicPr>
          <p:nvPr/>
        </p:nvPicPr>
        <p:blipFill>
          <a:blip r:embed="rId2" cstate="print"/>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545154267"/>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707B83EC6BFC8AAFAF68E86FD93363[1].jpg"/>
          <p:cNvPicPr>
            <a:picLocks noChangeAspect="1" noChangeArrowheads="1"/>
          </p:cNvPicPr>
          <p:nvPr/>
        </p:nvPicPr>
        <p:blipFill>
          <a:blip r:embed="rId2" cstate="print"/>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2424901100"/>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mada0712[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2538929809"/>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Mustapha\Desktop\vie\323320_G32A55NG44HXRPA86TYZLTKUEL1E7B_misere-8_H172807_L[1].jpg"/>
          <p:cNvPicPr>
            <a:picLocks noChangeAspect="1" noChangeArrowheads="1"/>
          </p:cNvPicPr>
          <p:nvPr/>
        </p:nvPicPr>
        <p:blipFill>
          <a:blip r:embed="rId2" cstate="print">
            <a:lum contrast="13000"/>
          </a:blip>
          <a:srcRect/>
          <a:stretch>
            <a:fillRect/>
          </a:stretch>
        </p:blipFill>
        <p:spPr bwMode="auto">
          <a:xfrm>
            <a:off x="977682" y="1"/>
            <a:ext cx="7825869" cy="6858000"/>
          </a:xfrm>
          <a:prstGeom prst="rect">
            <a:avLst/>
          </a:prstGeom>
          <a:noFill/>
        </p:spPr>
      </p:pic>
    </p:spTree>
    <p:extLst>
      <p:ext uri="{BB962C8B-B14F-4D97-AF65-F5344CB8AC3E}">
        <p14:creationId xmlns:p14="http://schemas.microsoft.com/office/powerpoint/2010/main" val="1013715109"/>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misere-de-l-inde[1].jpg"/>
          <p:cNvPicPr>
            <a:picLocks noChangeAspect="1" noChangeArrowheads="1"/>
          </p:cNvPicPr>
          <p:nvPr/>
        </p:nvPicPr>
        <p:blipFill>
          <a:blip r:embed="rId2" cstate="print"/>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1802346344"/>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priere.1171717117[1].jpg"/>
          <p:cNvPicPr>
            <a:picLocks noChangeAspect="1" noChangeArrowheads="1"/>
          </p:cNvPicPr>
          <p:nvPr/>
        </p:nvPicPr>
        <p:blipFill>
          <a:blip r:embed="rId3" cstate="print"/>
          <a:srcRect/>
          <a:stretch>
            <a:fillRect/>
          </a:stretch>
        </p:blipFill>
        <p:spPr bwMode="auto">
          <a:xfrm>
            <a:off x="4812357" y="0"/>
            <a:ext cx="4695522" cy="6858000"/>
          </a:xfrm>
          <a:prstGeom prst="rect">
            <a:avLst/>
          </a:prstGeom>
          <a:noFill/>
        </p:spPr>
      </p:pic>
      <p:sp>
        <p:nvSpPr>
          <p:cNvPr id="3" name="2 Rectángulo"/>
          <p:cNvSpPr/>
          <p:nvPr/>
        </p:nvSpPr>
        <p:spPr>
          <a:xfrm>
            <a:off x="429871" y="692696"/>
            <a:ext cx="3834676" cy="5699877"/>
          </a:xfrm>
          <a:prstGeom prst="rect">
            <a:avLst/>
          </a:prstGeom>
        </p:spPr>
        <p:txBody>
          <a:bodyPr wrap="square" lIns="97393" tIns="48696" rIns="97393" bIns="48696">
            <a:spAutoFit/>
          </a:bodyPr>
          <a:lstStyle/>
          <a:p>
            <a:pPr algn="ctr"/>
            <a:r>
              <a:rPr lang="es-ES" sz="2600" b="1" dirty="0">
                <a:solidFill>
                  <a:srgbClr val="FFFF00"/>
                </a:solidFill>
              </a:rPr>
              <a:t>Pobreza social</a:t>
            </a:r>
          </a:p>
          <a:p>
            <a:pPr algn="ctr"/>
            <a:r>
              <a:rPr lang="es-ES" sz="2600" b="1" dirty="0">
                <a:solidFill>
                  <a:srgbClr val="FFFF00"/>
                </a:solidFill>
              </a:rPr>
              <a:t>La pobreza social se mide según el auxilio que reciben las personas de bajos recursos dentro de una sociedad. En este sentido, ser pobre se considera una categoría dentro de un conjunto de personas y se determinará según el nivel de reacción social que resulte de una situación desfavorable concreta.</a:t>
            </a:r>
          </a:p>
        </p:txBody>
      </p:sp>
      <p:pic>
        <p:nvPicPr>
          <p:cNvPr id="4" name="Picture 2" descr="E:\formas montar\2cxx0f8.gif"/>
          <p:cNvPicPr>
            <a:picLocks noChangeAspect="1" noChangeArrowheads="1" noCrop="1"/>
          </p:cNvPicPr>
          <p:nvPr/>
        </p:nvPicPr>
        <p:blipFill>
          <a:blip r:embed="rId4"/>
          <a:srcRect/>
          <a:stretch>
            <a:fillRect/>
          </a:stretch>
        </p:blipFill>
        <p:spPr bwMode="auto">
          <a:xfrm>
            <a:off x="3847511" y="5643480"/>
            <a:ext cx="1929691" cy="1301543"/>
          </a:xfrm>
          <a:prstGeom prst="rect">
            <a:avLst/>
          </a:prstGeom>
          <a:noFill/>
        </p:spPr>
      </p:pic>
    </p:spTree>
    <p:extLst>
      <p:ext uri="{BB962C8B-B14F-4D97-AF65-F5344CB8AC3E}">
        <p14:creationId xmlns:p14="http://schemas.microsoft.com/office/powerpoint/2010/main" val="2640377062"/>
      </p:ext>
    </p:extLst>
  </p:cSld>
  <p:clrMapOvr>
    <a:masterClrMapping/>
  </p:clrMapOvr>
  <p:transition spd="slow" advClick="0" advTm="27000">
    <p:circle/>
    <p:sndAc>
      <p:stSnd>
        <p:snd r:embed="rId2" name="Breave_Hear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sdf[1].jpg"/>
          <p:cNvPicPr>
            <a:picLocks noChangeAspect="1" noChangeArrowheads="1"/>
          </p:cNvPicPr>
          <p:nvPr/>
        </p:nvPicPr>
        <p:blipFill>
          <a:blip r:embed="rId2" cstate="print"/>
          <a:srcRect/>
          <a:stretch>
            <a:fillRect/>
          </a:stretch>
        </p:blipFill>
        <p:spPr bwMode="auto">
          <a:xfrm>
            <a:off x="0" y="396865"/>
            <a:ext cx="9937750" cy="5990315"/>
          </a:xfrm>
          <a:prstGeom prst="rect">
            <a:avLst/>
          </a:prstGeom>
          <a:noFill/>
        </p:spPr>
      </p:pic>
    </p:spTree>
    <p:extLst>
      <p:ext uri="{BB962C8B-B14F-4D97-AF65-F5344CB8AC3E}">
        <p14:creationId xmlns:p14="http://schemas.microsoft.com/office/powerpoint/2010/main" val="1960617514"/>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clochard-Blagoveschensk-russie-sdf-1[1].jpg"/>
          <p:cNvPicPr>
            <a:picLocks noChangeAspect="1" noChangeArrowheads="1"/>
          </p:cNvPicPr>
          <p:nvPr/>
        </p:nvPicPr>
        <p:blipFill>
          <a:blip r:embed="rId2" cstate="print"/>
          <a:srcRect/>
          <a:stretch>
            <a:fillRect/>
          </a:stretch>
        </p:blipFill>
        <p:spPr bwMode="auto">
          <a:xfrm>
            <a:off x="0" y="764704"/>
            <a:ext cx="9937750" cy="5472608"/>
          </a:xfrm>
          <a:prstGeom prst="rect">
            <a:avLst/>
          </a:prstGeom>
          <a:noFill/>
        </p:spPr>
      </p:pic>
    </p:spTree>
    <p:extLst>
      <p:ext uri="{BB962C8B-B14F-4D97-AF65-F5344CB8AC3E}">
        <p14:creationId xmlns:p14="http://schemas.microsoft.com/office/powerpoint/2010/main" val="104535877"/>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110430065458212202[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2366437726"/>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Mustapha\Desktop\1133736[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137853454"/>
      </p:ext>
    </p:extLst>
  </p:cSld>
  <p:clrMapOvr>
    <a:masterClrMapping/>
  </p:clrMapOvr>
  <p:transition spd="slow" advClick="0" advTm="4000">
    <p:circl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92611" y="600080"/>
            <a:ext cx="6397372" cy="5699877"/>
          </a:xfrm>
          <a:prstGeom prst="rect">
            <a:avLst/>
          </a:prstGeom>
        </p:spPr>
        <p:txBody>
          <a:bodyPr wrap="square" lIns="97393" tIns="48696" rIns="97393" bIns="48696">
            <a:spAutoFit/>
          </a:bodyPr>
          <a:lstStyle/>
          <a:p>
            <a:pPr algn="ctr"/>
            <a:r>
              <a:rPr lang="es-ES" sz="2600" b="1" dirty="0">
                <a:solidFill>
                  <a:srgbClr val="FFFF00"/>
                </a:solidFill>
              </a:rPr>
              <a:t>La ONG Manos Unidas enumera diversas causas que han llevado a la pobreza actual, entre ellas el colonialismo, las guerras y la esclavitud. Muchas de estas causas conforman la historia de la pobreza, si bien otras continúan teniendo lugar en el siglo XXI. Otros factores importantes son:</a:t>
            </a:r>
          </a:p>
          <a:p>
            <a:pPr algn="ctr"/>
            <a:endParaRPr lang="es-ES" sz="2600" b="1" dirty="0">
              <a:solidFill>
                <a:srgbClr val="FFFF00"/>
              </a:solidFill>
            </a:endParaRPr>
          </a:p>
          <a:p>
            <a:pPr algn="ctr"/>
            <a:r>
              <a:rPr lang="es-ES" sz="2600" b="1" dirty="0">
                <a:solidFill>
                  <a:srgbClr val="FFFF00"/>
                </a:solidFill>
              </a:rPr>
              <a:t>Indiferencia de los países desarrollados hacia los problemas de los países más pobres</a:t>
            </a:r>
          </a:p>
          <a:p>
            <a:pPr algn="ctr"/>
            <a:r>
              <a:rPr lang="es-ES" sz="2600" b="1" dirty="0">
                <a:solidFill>
                  <a:srgbClr val="FFFF00"/>
                </a:solidFill>
              </a:rPr>
              <a:t>Uso de mano de obra barata en los países más desfavorecidos por parte de las grandes multinacionales</a:t>
            </a:r>
          </a:p>
          <a:p>
            <a:pPr algn="ctr"/>
            <a:r>
              <a:rPr lang="es-ES" sz="2600" b="1" dirty="0">
                <a:solidFill>
                  <a:srgbClr val="FFFF00"/>
                </a:solidFill>
              </a:rPr>
              <a:t>Intercambio desigual entre países.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5556457"/>
            <a:ext cx="1929691" cy="1301543"/>
          </a:xfrm>
          <a:prstGeom prst="rect">
            <a:avLst/>
          </a:prstGeom>
          <a:noFill/>
        </p:spPr>
      </p:pic>
    </p:spTree>
    <p:extLst>
      <p:ext uri="{BB962C8B-B14F-4D97-AF65-F5344CB8AC3E}">
        <p14:creationId xmlns:p14="http://schemas.microsoft.com/office/powerpoint/2010/main" val="1624120266"/>
      </p:ext>
    </p:extLst>
  </p:cSld>
  <p:clrMapOvr>
    <a:masterClrMapping/>
  </p:clrMapOvr>
  <p:transition spd="slow" advClick="0" advTm="31000">
    <p:circl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pt24546[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2898678726"/>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424_misere[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1041006290"/>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S6000345s[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3493430749"/>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une-jeune-indienne-transporte-deux-contenants-servant-a-la-recolte-d-eau-pres-du-village-de-chilla[1].jpg"/>
          <p:cNvPicPr>
            <a:picLocks noChangeAspect="1" noChangeArrowheads="1"/>
          </p:cNvPicPr>
          <p:nvPr/>
        </p:nvPicPr>
        <p:blipFill>
          <a:blip r:embed="rId2" cstate="print">
            <a:lum contrast="10000"/>
          </a:blip>
          <a:srcRect/>
          <a:stretch>
            <a:fillRect/>
          </a:stretch>
        </p:blipFill>
        <p:spPr bwMode="auto">
          <a:xfrm>
            <a:off x="0" y="470820"/>
            <a:ext cx="9937750" cy="5620542"/>
          </a:xfrm>
          <a:prstGeom prst="rect">
            <a:avLst/>
          </a:prstGeom>
          <a:noFill/>
        </p:spPr>
      </p:pic>
    </p:spTree>
    <p:extLst>
      <p:ext uri="{BB962C8B-B14F-4D97-AF65-F5344CB8AC3E}">
        <p14:creationId xmlns:p14="http://schemas.microsoft.com/office/powerpoint/2010/main" val="1473679593"/>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pauvre2[1].jpg"/>
          <p:cNvPicPr>
            <a:picLocks noChangeAspect="1" noChangeArrowheads="1"/>
          </p:cNvPicPr>
          <p:nvPr/>
        </p:nvPicPr>
        <p:blipFill>
          <a:blip r:embed="rId2" cstate="print">
            <a:lum contrast="10000"/>
          </a:blip>
          <a:srcRect/>
          <a:stretch>
            <a:fillRect/>
          </a:stretch>
        </p:blipFill>
        <p:spPr bwMode="auto">
          <a:xfrm>
            <a:off x="4342805" y="0"/>
            <a:ext cx="5594936" cy="6858000"/>
          </a:xfrm>
          <a:prstGeom prst="rect">
            <a:avLst/>
          </a:prstGeom>
          <a:noFill/>
        </p:spPr>
      </p:pic>
      <p:sp>
        <p:nvSpPr>
          <p:cNvPr id="3" name="2 Rectángulo"/>
          <p:cNvSpPr/>
          <p:nvPr/>
        </p:nvSpPr>
        <p:spPr>
          <a:xfrm>
            <a:off x="267180" y="758854"/>
            <a:ext cx="3599900" cy="5699877"/>
          </a:xfrm>
          <a:prstGeom prst="rect">
            <a:avLst/>
          </a:prstGeom>
        </p:spPr>
        <p:txBody>
          <a:bodyPr wrap="square" lIns="97393" tIns="48696" rIns="97393" bIns="48696">
            <a:spAutoFit/>
          </a:bodyPr>
          <a:lstStyle/>
          <a:p>
            <a:pPr algn="ctr"/>
            <a:r>
              <a:rPr lang="es-ES" sz="2600" b="1" dirty="0">
                <a:solidFill>
                  <a:srgbClr val="FFFF00"/>
                </a:solidFill>
              </a:rPr>
              <a:t>Pobreza urbana</a:t>
            </a:r>
          </a:p>
          <a:p>
            <a:pPr algn="ctr"/>
            <a:r>
              <a:rPr lang="es-ES" sz="2600" b="1" dirty="0">
                <a:solidFill>
                  <a:srgbClr val="FFFF00"/>
                </a:solidFill>
              </a:rPr>
              <a:t>La pobreza urbana suele tener lugar en aquellas ciudades donde existe un flujo constante de emigración campo-ciudad. Los hogares de estos inmigrantes suelen ser perceptores de ingresos más bajos, de ahí el mayor índice de pobreza urbana y el desarrollo de una mayor fragmentación social.</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3593101" y="5556457"/>
            <a:ext cx="1929691" cy="1301543"/>
          </a:xfrm>
          <a:prstGeom prst="rect">
            <a:avLst/>
          </a:prstGeom>
          <a:noFill/>
        </p:spPr>
      </p:pic>
    </p:spTree>
    <p:extLst>
      <p:ext uri="{BB962C8B-B14F-4D97-AF65-F5344CB8AC3E}">
        <p14:creationId xmlns:p14="http://schemas.microsoft.com/office/powerpoint/2010/main" val="4114233456"/>
      </p:ext>
    </p:extLst>
  </p:cSld>
  <p:clrMapOvr>
    <a:masterClrMapping/>
  </p:clrMapOvr>
  <p:transition spd="slow" advClick="0" advTm="26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SDF-Misère-002[1].jpg"/>
          <p:cNvPicPr>
            <a:picLocks noChangeAspect="1" noChangeArrowheads="1"/>
          </p:cNvPicPr>
          <p:nvPr/>
        </p:nvPicPr>
        <p:blipFill>
          <a:blip r:embed="rId2" cstate="print"/>
          <a:srcRect/>
          <a:stretch>
            <a:fillRect/>
          </a:stretch>
        </p:blipFill>
        <p:spPr bwMode="auto">
          <a:xfrm>
            <a:off x="0" y="548681"/>
            <a:ext cx="9937750" cy="5760640"/>
          </a:xfrm>
          <a:prstGeom prst="rect">
            <a:avLst/>
          </a:prstGeom>
          <a:noFill/>
        </p:spPr>
      </p:pic>
    </p:spTree>
    <p:extLst>
      <p:ext uri="{BB962C8B-B14F-4D97-AF65-F5344CB8AC3E}">
        <p14:creationId xmlns:p14="http://schemas.microsoft.com/office/powerpoint/2010/main" val="1998487516"/>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post_file_7416[1].jpg"/>
          <p:cNvPicPr>
            <a:picLocks noChangeAspect="1" noChangeArrowheads="1"/>
          </p:cNvPicPr>
          <p:nvPr/>
        </p:nvPicPr>
        <p:blipFill>
          <a:blip r:embed="rId2" cstate="print">
            <a:lum contrast="10000"/>
          </a:blip>
          <a:srcRect/>
          <a:stretch>
            <a:fillRect/>
          </a:stretch>
        </p:blipFill>
        <p:spPr bwMode="auto">
          <a:xfrm>
            <a:off x="0" y="476673"/>
            <a:ext cx="9937750" cy="5760640"/>
          </a:xfrm>
          <a:prstGeom prst="rect">
            <a:avLst/>
          </a:prstGeom>
          <a:noFill/>
        </p:spPr>
      </p:pic>
    </p:spTree>
    <p:extLst>
      <p:ext uri="{BB962C8B-B14F-4D97-AF65-F5344CB8AC3E}">
        <p14:creationId xmlns:p14="http://schemas.microsoft.com/office/powerpoint/2010/main" val="352050898"/>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Mustapha\Desktop\vie\sdf-misere-001[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463463889"/>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ACR3[1].JPG"/>
          <p:cNvPicPr>
            <a:picLocks noChangeAspect="1" noChangeArrowheads="1"/>
          </p:cNvPicPr>
          <p:nvPr/>
        </p:nvPicPr>
        <p:blipFill>
          <a:blip r:embed="rId2" cstate="print">
            <a:lum contrast="9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3505759224"/>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France-Sans-Abri-1[1].jpg"/>
          <p:cNvPicPr>
            <a:picLocks noChangeAspect="1" noChangeArrowheads="1"/>
          </p:cNvPicPr>
          <p:nvPr/>
        </p:nvPicPr>
        <p:blipFill>
          <a:blip r:embed="rId2" cstate="print"/>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960218151"/>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sm_situation_20[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3319229667"/>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survivre[1].jpg"/>
          <p:cNvPicPr>
            <a:picLocks noChangeAspect="1" noChangeArrowheads="1"/>
          </p:cNvPicPr>
          <p:nvPr/>
        </p:nvPicPr>
        <p:blipFill>
          <a:blip r:embed="rId2" cstate="print"/>
          <a:srcRect/>
          <a:stretch>
            <a:fillRect/>
          </a:stretch>
        </p:blipFill>
        <p:spPr bwMode="auto">
          <a:xfrm>
            <a:off x="312483" y="26064"/>
            <a:ext cx="4617263" cy="6857999"/>
          </a:xfrm>
          <a:prstGeom prst="rect">
            <a:avLst/>
          </a:prstGeom>
          <a:noFill/>
        </p:spPr>
      </p:pic>
      <p:sp>
        <p:nvSpPr>
          <p:cNvPr id="3" name="2 Rectángulo"/>
          <p:cNvSpPr/>
          <p:nvPr/>
        </p:nvSpPr>
        <p:spPr>
          <a:xfrm>
            <a:off x="5360168" y="1352181"/>
            <a:ext cx="4225970" cy="4776547"/>
          </a:xfrm>
          <a:prstGeom prst="rect">
            <a:avLst/>
          </a:prstGeom>
        </p:spPr>
        <p:txBody>
          <a:bodyPr wrap="square" lIns="97393" tIns="48696" rIns="97393" bIns="48696">
            <a:spAutoFit/>
          </a:bodyPr>
          <a:lstStyle/>
          <a:p>
            <a:pPr algn="ctr"/>
            <a:r>
              <a:rPr lang="es-ES" sz="2600" b="1" dirty="0">
                <a:solidFill>
                  <a:srgbClr val="FFFF00"/>
                </a:solidFill>
              </a:rPr>
              <a:t>Un gran número de autores apuntan a que es necesario encontrar un equilibrio entre las relaciones comerciales que los países más ricos del mundo tienen con los más subdesarrollados a fin de evitar este intercambio desigual, situación que se da cuando un país percibe más de lo que entrega al otro.</a:t>
            </a:r>
          </a:p>
          <a:p>
            <a:endParaRPr lang="es-ES" dirty="0"/>
          </a:p>
        </p:txBody>
      </p:sp>
      <p:pic>
        <p:nvPicPr>
          <p:cNvPr id="4" name="Picture 2" descr="E:\formas montar\2cxx0f8.gif"/>
          <p:cNvPicPr>
            <a:picLocks noChangeAspect="1" noChangeArrowheads="1" noCrop="1"/>
          </p:cNvPicPr>
          <p:nvPr/>
        </p:nvPicPr>
        <p:blipFill>
          <a:blip r:embed="rId3"/>
          <a:srcRect/>
          <a:stretch>
            <a:fillRect/>
          </a:stretch>
        </p:blipFill>
        <p:spPr bwMode="auto">
          <a:xfrm>
            <a:off x="3964900" y="5582520"/>
            <a:ext cx="1929691" cy="1301543"/>
          </a:xfrm>
          <a:prstGeom prst="rect">
            <a:avLst/>
          </a:prstGeom>
          <a:noFill/>
        </p:spPr>
      </p:pic>
    </p:spTree>
    <p:extLst>
      <p:ext uri="{BB962C8B-B14F-4D97-AF65-F5344CB8AC3E}">
        <p14:creationId xmlns:p14="http://schemas.microsoft.com/office/powerpoint/2010/main" val="747675712"/>
      </p:ext>
    </p:extLst>
  </p:cSld>
  <p:clrMapOvr>
    <a:masterClrMapping/>
  </p:clrMapOvr>
  <p:transition spd="slow" advClick="0" advTm="27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66299_147292425315803_147030782008634_259963_310297_n[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3525954172"/>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100_1193[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3718758095"/>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descr="C:\Users\Mustapha\Desktop\vie\filleChinoiseMendie[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1552505997"/>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Sans titre1.png"/>
          <p:cNvPicPr>
            <a:picLocks noChangeAspect="1" noChangeArrowheads="1"/>
          </p:cNvPicPr>
          <p:nvPr/>
        </p:nvPicPr>
        <p:blipFill>
          <a:blip r:embed="rId2" cstate="print"/>
          <a:srcRect/>
          <a:stretch>
            <a:fillRect/>
          </a:stretch>
        </p:blipFill>
        <p:spPr bwMode="auto">
          <a:xfrm>
            <a:off x="0" y="548681"/>
            <a:ext cx="9937750" cy="5616624"/>
          </a:xfrm>
          <a:prstGeom prst="rect">
            <a:avLst/>
          </a:prstGeom>
          <a:noFill/>
        </p:spPr>
      </p:pic>
    </p:spTree>
    <p:extLst>
      <p:ext uri="{BB962C8B-B14F-4D97-AF65-F5344CB8AC3E}">
        <p14:creationId xmlns:p14="http://schemas.microsoft.com/office/powerpoint/2010/main" val="2876034173"/>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tribaux[1].jpg"/>
          <p:cNvPicPr>
            <a:picLocks noChangeAspect="1" noChangeArrowheads="1"/>
          </p:cNvPicPr>
          <p:nvPr/>
        </p:nvPicPr>
        <p:blipFill rotWithShape="1">
          <a:blip r:embed="rId2" cstate="print">
            <a:lum contrast="10000"/>
          </a:blip>
          <a:srcRect l="9928" t="33138" r="38608" b="-3137"/>
          <a:stretch/>
        </p:blipFill>
        <p:spPr bwMode="auto">
          <a:xfrm>
            <a:off x="4293306" y="298127"/>
            <a:ext cx="5280583" cy="6681308"/>
          </a:xfrm>
          <a:prstGeom prst="rect">
            <a:avLst/>
          </a:prstGeom>
          <a:noFill/>
        </p:spPr>
      </p:pic>
      <p:sp>
        <p:nvSpPr>
          <p:cNvPr id="3" name="2 Rectángulo"/>
          <p:cNvSpPr/>
          <p:nvPr/>
        </p:nvSpPr>
        <p:spPr>
          <a:xfrm>
            <a:off x="11664" y="653257"/>
            <a:ext cx="4147711" cy="4899657"/>
          </a:xfrm>
          <a:prstGeom prst="rect">
            <a:avLst/>
          </a:prstGeom>
        </p:spPr>
        <p:txBody>
          <a:bodyPr wrap="square" lIns="97393" tIns="48696" rIns="97393" bIns="48696">
            <a:spAutoFit/>
          </a:bodyPr>
          <a:lstStyle/>
          <a:p>
            <a:pPr algn="ctr"/>
            <a:r>
              <a:rPr lang="es-ES" sz="2600" b="1" dirty="0">
                <a:solidFill>
                  <a:srgbClr val="FFFF00"/>
                </a:solidFill>
              </a:rPr>
              <a:t>Pobreza rural</a:t>
            </a:r>
          </a:p>
          <a:p>
            <a:pPr algn="ctr"/>
            <a:r>
              <a:rPr lang="es-ES" sz="2600" b="1" dirty="0">
                <a:solidFill>
                  <a:srgbClr val="FFFF00"/>
                </a:solidFill>
              </a:rPr>
              <a:t>La pobreza rural se produce cuando la respuesta a una mejora en la situación económica no es igual de positiva en las zonas rurales que en las urbanas. Ello significa que la evolución favorable de los indicadores económicos (p. ej. renta per cápita e ingresos por habitante) </a:t>
            </a:r>
          </a:p>
        </p:txBody>
      </p:sp>
      <p:pic>
        <p:nvPicPr>
          <p:cNvPr id="4" name="Picture 2" descr="E:\formas montar\2cxx0f8.gif"/>
          <p:cNvPicPr>
            <a:picLocks noChangeAspect="1" noChangeArrowheads="1" noCrop="1"/>
          </p:cNvPicPr>
          <p:nvPr/>
        </p:nvPicPr>
        <p:blipFill>
          <a:blip r:embed="rId3"/>
          <a:srcRect/>
          <a:stretch>
            <a:fillRect/>
          </a:stretch>
        </p:blipFill>
        <p:spPr bwMode="auto">
          <a:xfrm>
            <a:off x="0" y="5556457"/>
            <a:ext cx="1929691" cy="1301543"/>
          </a:xfrm>
          <a:prstGeom prst="rect">
            <a:avLst/>
          </a:prstGeom>
          <a:noFill/>
        </p:spPr>
      </p:pic>
    </p:spTree>
    <p:extLst>
      <p:ext uri="{BB962C8B-B14F-4D97-AF65-F5344CB8AC3E}">
        <p14:creationId xmlns:p14="http://schemas.microsoft.com/office/powerpoint/2010/main" val="4147991395"/>
      </p:ext>
    </p:extLst>
  </p:cSld>
  <p:clrMapOvr>
    <a:masterClrMapping/>
  </p:clrMapOvr>
  <p:transition spd="slow" advClick="0" advTm="28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Mustapha\Desktop\famine%20afrique[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2653704581"/>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20081124-bigpicutre-congo[1].jpg"/>
          <p:cNvPicPr>
            <a:picLocks noChangeAspect="1" noChangeArrowheads="1"/>
          </p:cNvPicPr>
          <p:nvPr/>
        </p:nvPicPr>
        <p:blipFill>
          <a:blip r:embed="rId2" cstate="print">
            <a:lum contrast="10000"/>
          </a:blip>
          <a:srcRect/>
          <a:stretch>
            <a:fillRect/>
          </a:stretch>
        </p:blipFill>
        <p:spPr bwMode="auto">
          <a:xfrm>
            <a:off x="0" y="1"/>
            <a:ext cx="9937750" cy="6858000"/>
          </a:xfrm>
          <a:prstGeom prst="rect">
            <a:avLst/>
          </a:prstGeom>
          <a:noFill/>
        </p:spPr>
      </p:pic>
    </p:spTree>
    <p:extLst>
      <p:ext uri="{BB962C8B-B14F-4D97-AF65-F5344CB8AC3E}">
        <p14:creationId xmlns:p14="http://schemas.microsoft.com/office/powerpoint/2010/main" val="297599665"/>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Mustapha\Desktop\vie\2635571[1].jpg"/>
          <p:cNvPicPr>
            <a:picLocks noChangeAspect="1" noChangeArrowheads="1"/>
          </p:cNvPicPr>
          <p:nvPr/>
        </p:nvPicPr>
        <p:blipFill>
          <a:blip r:embed="rId3" cstate="print">
            <a:lum contrast="12000"/>
          </a:blip>
          <a:srcRect/>
          <a:stretch>
            <a:fillRect/>
          </a:stretch>
        </p:blipFill>
        <p:spPr bwMode="auto">
          <a:xfrm>
            <a:off x="4091553" y="-149140"/>
            <a:ext cx="7502058" cy="7007140"/>
          </a:xfrm>
          <a:prstGeom prst="rect">
            <a:avLst/>
          </a:prstGeom>
          <a:noFill/>
        </p:spPr>
      </p:pic>
      <p:sp>
        <p:nvSpPr>
          <p:cNvPr id="3" name="2 Rectángulo"/>
          <p:cNvSpPr/>
          <p:nvPr/>
        </p:nvSpPr>
        <p:spPr>
          <a:xfrm>
            <a:off x="16468" y="429921"/>
            <a:ext cx="3872287" cy="6099986"/>
          </a:xfrm>
          <a:prstGeom prst="rect">
            <a:avLst/>
          </a:prstGeom>
        </p:spPr>
        <p:txBody>
          <a:bodyPr wrap="square" lIns="97393" tIns="48696" rIns="97393" bIns="48696">
            <a:spAutoFit/>
          </a:bodyPr>
          <a:lstStyle/>
          <a:p>
            <a:pPr algn="ctr"/>
            <a:r>
              <a:rPr lang="es-ES" sz="2600" b="1" dirty="0">
                <a:solidFill>
                  <a:srgbClr val="FFFF00"/>
                </a:solidFill>
              </a:rPr>
              <a:t>Pobreza infantil</a:t>
            </a:r>
          </a:p>
          <a:p>
            <a:pPr algn="ctr"/>
            <a:r>
              <a:rPr lang="es-ES" sz="2600" b="1" dirty="0">
                <a:solidFill>
                  <a:srgbClr val="FFFF00"/>
                </a:solidFill>
              </a:rPr>
              <a:t>La pobreza de una comunidad afecta, sobre todo, al crecimiento, la salud y el desarrollo cognitivo, emocional y conductual de los niños. Por ello, la desigualdad entre familias pobres suele generar pobreza infantil de forma inmediata, puesto que sus efectos se impondrán desde etapas muy tempranas de la vida.</a:t>
            </a:r>
          </a:p>
        </p:txBody>
      </p:sp>
      <p:pic>
        <p:nvPicPr>
          <p:cNvPr id="4" name="Picture 2" descr="E:\formas montar\2cxx0f8.gif"/>
          <p:cNvPicPr>
            <a:picLocks noChangeAspect="1" noChangeArrowheads="1" noCrop="1"/>
          </p:cNvPicPr>
          <p:nvPr/>
        </p:nvPicPr>
        <p:blipFill>
          <a:blip r:embed="rId4"/>
          <a:srcRect/>
          <a:stretch>
            <a:fillRect/>
          </a:stretch>
        </p:blipFill>
        <p:spPr bwMode="auto">
          <a:xfrm>
            <a:off x="3672731" y="5879135"/>
            <a:ext cx="1929691" cy="1301543"/>
          </a:xfrm>
          <a:prstGeom prst="rect">
            <a:avLst/>
          </a:prstGeom>
          <a:noFill/>
        </p:spPr>
      </p:pic>
    </p:spTree>
    <p:extLst>
      <p:ext uri="{BB962C8B-B14F-4D97-AF65-F5344CB8AC3E}">
        <p14:creationId xmlns:p14="http://schemas.microsoft.com/office/powerpoint/2010/main" val="3692051668"/>
      </p:ext>
    </p:extLst>
  </p:cSld>
  <p:clrMapOvr>
    <a:masterClrMapping/>
  </p:clrMapOvr>
  <p:transition spd="slow" advClick="0" advTm="30000">
    <p:circle/>
    <p:sndAc>
      <p:stSnd>
        <p:snd r:embed="rId2" name="ernesto cortazar - our love never di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Mustapha\Desktop\vie\526828-643632-9ceb7[1].jpg"/>
          <p:cNvPicPr>
            <a:picLocks noChangeAspect="1" noChangeArrowheads="1"/>
          </p:cNvPicPr>
          <p:nvPr/>
        </p:nvPicPr>
        <p:blipFill>
          <a:blip r:embed="rId2" cstate="print">
            <a:lum contrast="10000"/>
          </a:blip>
          <a:srcRect/>
          <a:stretch>
            <a:fillRect/>
          </a:stretch>
        </p:blipFill>
        <p:spPr bwMode="auto">
          <a:xfrm>
            <a:off x="0" y="0"/>
            <a:ext cx="9937750" cy="6858000"/>
          </a:xfrm>
          <a:prstGeom prst="rect">
            <a:avLst/>
          </a:prstGeom>
          <a:ln>
            <a:noFill/>
          </a:ln>
          <a:effectLst>
            <a:softEdge rad="112500"/>
          </a:effectLst>
        </p:spPr>
      </p:pic>
    </p:spTree>
    <p:extLst>
      <p:ext uri="{BB962C8B-B14F-4D97-AF65-F5344CB8AC3E}">
        <p14:creationId xmlns:p14="http://schemas.microsoft.com/office/powerpoint/2010/main" val="375016859"/>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http://www.portalpolitico.tv/site_resources/photos/00090449-original.jpeg"/>
          <p:cNvPicPr>
            <a:picLocks noChangeAspect="1" noChangeArrowheads="1"/>
          </p:cNvPicPr>
          <p:nvPr/>
        </p:nvPicPr>
        <p:blipFill>
          <a:blip r:embed="rId2"/>
          <a:srcRect/>
          <a:stretch>
            <a:fillRect/>
          </a:stretch>
        </p:blipFill>
        <p:spPr bwMode="auto">
          <a:xfrm>
            <a:off x="621079" y="544774"/>
            <a:ext cx="8965198" cy="5694497"/>
          </a:xfrm>
          <a:prstGeom prst="rect">
            <a:avLst/>
          </a:prstGeom>
          <a:noFill/>
        </p:spPr>
      </p:pic>
    </p:spTree>
    <p:extLst>
      <p:ext uri="{BB962C8B-B14F-4D97-AF65-F5344CB8AC3E}">
        <p14:creationId xmlns:p14="http://schemas.microsoft.com/office/powerpoint/2010/main" val="4239171307"/>
      </p:ext>
    </p:extLst>
  </p:cSld>
  <p:clrMapOvr>
    <a:masterClrMapping/>
  </p:clrMapOvr>
  <p:transition spd="slow" advClick="0" advTm="6000">
    <p:circl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Mustapha\Desktop\vie\Sans titre.png"/>
          <p:cNvPicPr>
            <a:picLocks noChangeAspect="1" noChangeArrowheads="1"/>
          </p:cNvPicPr>
          <p:nvPr/>
        </p:nvPicPr>
        <p:blipFill>
          <a:blip r:embed="rId2" cstate="print">
            <a:lum contrast="12000"/>
          </a:blip>
          <a:srcRect/>
          <a:stretch>
            <a:fillRect/>
          </a:stretch>
        </p:blipFill>
        <p:spPr bwMode="auto">
          <a:xfrm>
            <a:off x="931636" y="470820"/>
            <a:ext cx="7747611" cy="5990315"/>
          </a:xfrm>
          <a:prstGeom prst="rect">
            <a:avLst/>
          </a:prstGeom>
          <a:noFill/>
        </p:spPr>
      </p:pic>
    </p:spTree>
    <p:extLst>
      <p:ext uri="{BB962C8B-B14F-4D97-AF65-F5344CB8AC3E}">
        <p14:creationId xmlns:p14="http://schemas.microsoft.com/office/powerpoint/2010/main" val="3014089997"/>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4" name="Picture 2" descr="C:\Users\Mustapha\Desktop\vie\1344742128_small[1].jpg"/>
          <p:cNvPicPr>
            <a:picLocks noChangeAspect="1" noChangeArrowheads="1"/>
          </p:cNvPicPr>
          <p:nvPr/>
        </p:nvPicPr>
        <p:blipFill>
          <a:blip r:embed="rId2" cstate="print">
            <a:lum contrast="10000"/>
          </a:blip>
          <a:srcRect/>
          <a:stretch>
            <a:fillRect/>
          </a:stretch>
        </p:blipFill>
        <p:spPr bwMode="auto">
          <a:xfrm>
            <a:off x="0" y="1"/>
            <a:ext cx="9937750" cy="7032153"/>
          </a:xfrm>
          <a:prstGeom prst="rect">
            <a:avLst/>
          </a:prstGeom>
          <a:noFill/>
        </p:spPr>
      </p:pic>
    </p:spTree>
    <p:extLst>
      <p:ext uri="{BB962C8B-B14F-4D97-AF65-F5344CB8AC3E}">
        <p14:creationId xmlns:p14="http://schemas.microsoft.com/office/powerpoint/2010/main" val="565413232"/>
      </p:ext>
    </p:extLst>
  </p:cSld>
  <p:clrMapOvr>
    <a:masterClrMapping/>
  </p:clrMapOvr>
  <p:transition spd="slow" advClick="0" advTm="4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Users\Mustapha\Desktop\vie\10052902063220716123864[1].jpg"/>
          <p:cNvPicPr>
            <a:picLocks noChangeAspect="1" noChangeArrowheads="1"/>
          </p:cNvPicPr>
          <p:nvPr/>
        </p:nvPicPr>
        <p:blipFill>
          <a:blip r:embed="rId2" cstate="print">
            <a:lum contrast="10000"/>
          </a:blip>
          <a:srcRect/>
          <a:stretch>
            <a:fillRect/>
          </a:stretch>
        </p:blipFill>
        <p:spPr bwMode="auto">
          <a:xfrm>
            <a:off x="698718" y="396866"/>
            <a:ext cx="8540314" cy="6129380"/>
          </a:xfrm>
          <a:prstGeom prst="rect">
            <a:avLst/>
          </a:prstGeom>
          <a:noFill/>
        </p:spPr>
      </p:pic>
      <p:sp>
        <p:nvSpPr>
          <p:cNvPr id="5133" name="Oval 13"/>
          <p:cNvSpPr>
            <a:spLocks noChangeArrowheads="1"/>
          </p:cNvSpPr>
          <p:nvPr/>
        </p:nvSpPr>
        <p:spPr bwMode="auto">
          <a:xfrm>
            <a:off x="3832686" y="2449698"/>
            <a:ext cx="2768485" cy="2416574"/>
          </a:xfrm>
          <a:prstGeom prst="ellipse">
            <a:avLst/>
          </a:prstGeom>
          <a:noFill/>
          <a:ln w="9525">
            <a:noFill/>
            <a:round/>
            <a:headEnd/>
            <a:tailEnd/>
          </a:ln>
          <a:effectLst/>
        </p:spPr>
        <p:txBody>
          <a:bodyPr wrap="none" lIns="82945" tIns="41473" rIns="82945" bIns="41473" anchor="ctr"/>
          <a:lstStyle/>
          <a:p>
            <a:pPr eaLnBrk="1">
              <a:lnSpc>
                <a:spcPct val="93000"/>
              </a:lnSpc>
              <a:buClr>
                <a:srgbClr val="000000"/>
              </a:buClr>
              <a:buSzPct val="45000"/>
              <a:buFont typeface="Wingdings" pitchFamily="2" charset="2"/>
              <a:buNone/>
            </a:pPr>
            <a:endParaRPr lang="es-ES"/>
          </a:p>
        </p:txBody>
      </p:sp>
      <p:sp>
        <p:nvSpPr>
          <p:cNvPr id="13" name="12 Marco"/>
          <p:cNvSpPr/>
          <p:nvPr/>
        </p:nvSpPr>
        <p:spPr>
          <a:xfrm>
            <a:off x="1"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4" name="13 Marco"/>
          <p:cNvSpPr/>
          <p:nvPr/>
        </p:nvSpPr>
        <p:spPr>
          <a:xfrm>
            <a:off x="1242220"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5" name="14 Marco"/>
          <p:cNvSpPr/>
          <p:nvPr/>
        </p:nvSpPr>
        <p:spPr>
          <a:xfrm>
            <a:off x="2484438"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6" name="15 Marco"/>
          <p:cNvSpPr/>
          <p:nvPr/>
        </p:nvSpPr>
        <p:spPr>
          <a:xfrm>
            <a:off x="3726657"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7" name="16 Marco"/>
          <p:cNvSpPr/>
          <p:nvPr/>
        </p:nvSpPr>
        <p:spPr>
          <a:xfrm>
            <a:off x="4968876"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8" name="17 Marco"/>
          <p:cNvSpPr/>
          <p:nvPr/>
        </p:nvSpPr>
        <p:spPr>
          <a:xfrm>
            <a:off x="6211102" y="0"/>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19" name="18 Marco"/>
          <p:cNvSpPr/>
          <p:nvPr/>
        </p:nvSpPr>
        <p:spPr>
          <a:xfrm>
            <a:off x="7453313" y="1"/>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
        <p:nvSpPr>
          <p:cNvPr id="20" name="19 Marco"/>
          <p:cNvSpPr/>
          <p:nvPr/>
        </p:nvSpPr>
        <p:spPr>
          <a:xfrm>
            <a:off x="8773170" y="0"/>
            <a:ext cx="1164580" cy="6858000"/>
          </a:xfrm>
          <a:prstGeom prst="frame">
            <a:avLst>
              <a:gd name="adj1" fmla="val 35612"/>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lIns="83448" tIns="41724" rIns="83448" bIns="41724" anchor="ctr"/>
          <a:lstStyle/>
          <a:p>
            <a:pPr algn="ctr">
              <a:defRPr/>
            </a:pPr>
            <a:endParaRPr lang="es-ES" dirty="0">
              <a:solidFill>
                <a:schemeClr val="tx1"/>
              </a:solidFill>
            </a:endParaRPr>
          </a:p>
        </p:txBody>
      </p:sp>
    </p:spTree>
  </p:cSld>
  <p:clrMapOvr>
    <a:masterClrMapping/>
  </p:clrMapOvr>
  <p:transition spd="slow" advTm="11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13"/>
                                        </p:tgtEl>
                                        <p:attrNameLst>
                                          <p:attrName>ppt_x</p:attrName>
                                        </p:attrNameLst>
                                      </p:cBhvr>
                                      <p:tavLst>
                                        <p:tav tm="0">
                                          <p:val>
                                            <p:strVal val="ppt_x"/>
                                          </p:val>
                                        </p:tav>
                                        <p:tav tm="100000">
                                          <p:val>
                                            <p:strVal val="1+ppt_w/2"/>
                                          </p:val>
                                        </p:tav>
                                      </p:tavLst>
                                    </p:anim>
                                    <p:anim calcmode="lin" valueType="num">
                                      <p:cBhvr additive="base">
                                        <p:cTn id="7" dur="5000"/>
                                        <p:tgtEl>
                                          <p:spTgt spid="13"/>
                                        </p:tgtEl>
                                        <p:attrNameLst>
                                          <p:attrName>ppt_y</p:attrName>
                                        </p:attrNameLst>
                                      </p:cBhvr>
                                      <p:tavLst>
                                        <p:tav tm="0">
                                          <p:val>
                                            <p:strVal val="ppt_y"/>
                                          </p:val>
                                        </p:tav>
                                        <p:tav tm="100000">
                                          <p:val>
                                            <p:strVal val="ppt_y"/>
                                          </p:val>
                                        </p:tav>
                                      </p:tavLst>
                                    </p:anim>
                                    <p:set>
                                      <p:cBhvr>
                                        <p:cTn id="8" dur="1" fill="hold">
                                          <p:stCondLst>
                                            <p:cond delay="4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14"/>
                                        </p:tgtEl>
                                        <p:attrNameLst>
                                          <p:attrName>ppt_x</p:attrName>
                                        </p:attrNameLst>
                                      </p:cBhvr>
                                      <p:tavLst>
                                        <p:tav tm="0">
                                          <p:val>
                                            <p:strVal val="ppt_x"/>
                                          </p:val>
                                        </p:tav>
                                        <p:tav tm="100000">
                                          <p:val>
                                            <p:strVal val="0-ppt_w/2"/>
                                          </p:val>
                                        </p:tav>
                                      </p:tavLst>
                                    </p:anim>
                                    <p:anim calcmode="lin" valueType="num">
                                      <p:cBhvr additive="base">
                                        <p:cTn id="11" dur="5000"/>
                                        <p:tgtEl>
                                          <p:spTgt spid="14"/>
                                        </p:tgtEl>
                                        <p:attrNameLst>
                                          <p:attrName>ppt_y</p:attrName>
                                        </p:attrNameLst>
                                      </p:cBhvr>
                                      <p:tavLst>
                                        <p:tav tm="0">
                                          <p:val>
                                            <p:strVal val="ppt_y"/>
                                          </p:val>
                                        </p:tav>
                                        <p:tav tm="100000">
                                          <p:val>
                                            <p:strVal val="ppt_y"/>
                                          </p:val>
                                        </p:tav>
                                      </p:tavLst>
                                    </p:anim>
                                    <p:set>
                                      <p:cBhvr>
                                        <p:cTn id="12" dur="1" fill="hold">
                                          <p:stCondLst>
                                            <p:cond delay="4999"/>
                                          </p:stCondLst>
                                        </p:cTn>
                                        <p:tgtEl>
                                          <p:spTgt spid="14"/>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15"/>
                                        </p:tgtEl>
                                        <p:attrNameLst>
                                          <p:attrName>ppt_x</p:attrName>
                                        </p:attrNameLst>
                                      </p:cBhvr>
                                      <p:tavLst>
                                        <p:tav tm="0">
                                          <p:val>
                                            <p:strVal val="ppt_x"/>
                                          </p:val>
                                        </p:tav>
                                        <p:tav tm="100000">
                                          <p:val>
                                            <p:strVal val="1+ppt_w/2"/>
                                          </p:val>
                                        </p:tav>
                                      </p:tavLst>
                                    </p:anim>
                                    <p:anim calcmode="lin" valueType="num">
                                      <p:cBhvr additive="base">
                                        <p:cTn id="15" dur="5000"/>
                                        <p:tgtEl>
                                          <p:spTgt spid="15"/>
                                        </p:tgtEl>
                                        <p:attrNameLst>
                                          <p:attrName>ppt_y</p:attrName>
                                        </p:attrNameLst>
                                      </p:cBhvr>
                                      <p:tavLst>
                                        <p:tav tm="0">
                                          <p:val>
                                            <p:strVal val="ppt_y"/>
                                          </p:val>
                                        </p:tav>
                                        <p:tav tm="100000">
                                          <p:val>
                                            <p:strVal val="ppt_y"/>
                                          </p:val>
                                        </p:tav>
                                      </p:tavLst>
                                    </p:anim>
                                    <p:set>
                                      <p:cBhvr>
                                        <p:cTn id="16" dur="1" fill="hold">
                                          <p:stCondLst>
                                            <p:cond delay="4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16"/>
                                        </p:tgtEl>
                                        <p:attrNameLst>
                                          <p:attrName>ppt_x</p:attrName>
                                        </p:attrNameLst>
                                      </p:cBhvr>
                                      <p:tavLst>
                                        <p:tav tm="0">
                                          <p:val>
                                            <p:strVal val="ppt_x"/>
                                          </p:val>
                                        </p:tav>
                                        <p:tav tm="100000">
                                          <p:val>
                                            <p:strVal val="0-ppt_w/2"/>
                                          </p:val>
                                        </p:tav>
                                      </p:tavLst>
                                    </p:anim>
                                    <p:anim calcmode="lin" valueType="num">
                                      <p:cBhvr additive="base">
                                        <p:cTn id="19" dur="5000"/>
                                        <p:tgtEl>
                                          <p:spTgt spid="16"/>
                                        </p:tgtEl>
                                        <p:attrNameLst>
                                          <p:attrName>ppt_y</p:attrName>
                                        </p:attrNameLst>
                                      </p:cBhvr>
                                      <p:tavLst>
                                        <p:tav tm="0">
                                          <p:val>
                                            <p:strVal val="ppt_y"/>
                                          </p:val>
                                        </p:tav>
                                        <p:tav tm="100000">
                                          <p:val>
                                            <p:strVal val="ppt_y"/>
                                          </p:val>
                                        </p:tav>
                                      </p:tavLst>
                                    </p:anim>
                                    <p:set>
                                      <p:cBhvr>
                                        <p:cTn id="20" dur="1" fill="hold">
                                          <p:stCondLst>
                                            <p:cond delay="4999"/>
                                          </p:stCondLst>
                                        </p:cTn>
                                        <p:tgtEl>
                                          <p:spTgt spid="16"/>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17"/>
                                        </p:tgtEl>
                                        <p:attrNameLst>
                                          <p:attrName>ppt_x</p:attrName>
                                        </p:attrNameLst>
                                      </p:cBhvr>
                                      <p:tavLst>
                                        <p:tav tm="0">
                                          <p:val>
                                            <p:strVal val="ppt_x"/>
                                          </p:val>
                                        </p:tav>
                                        <p:tav tm="100000">
                                          <p:val>
                                            <p:strVal val="1+ppt_w/2"/>
                                          </p:val>
                                        </p:tav>
                                      </p:tavLst>
                                    </p:anim>
                                    <p:anim calcmode="lin" valueType="num">
                                      <p:cBhvr additive="base">
                                        <p:cTn id="23" dur="5000"/>
                                        <p:tgtEl>
                                          <p:spTgt spid="17"/>
                                        </p:tgtEl>
                                        <p:attrNameLst>
                                          <p:attrName>ppt_y</p:attrName>
                                        </p:attrNameLst>
                                      </p:cBhvr>
                                      <p:tavLst>
                                        <p:tav tm="0">
                                          <p:val>
                                            <p:strVal val="ppt_y"/>
                                          </p:val>
                                        </p:tav>
                                        <p:tav tm="100000">
                                          <p:val>
                                            <p:strVal val="ppt_y"/>
                                          </p:val>
                                        </p:tav>
                                      </p:tavLst>
                                    </p:anim>
                                    <p:set>
                                      <p:cBhvr>
                                        <p:cTn id="24" dur="1" fill="hold">
                                          <p:stCondLst>
                                            <p:cond delay="4999"/>
                                          </p:stCondLst>
                                        </p:cTn>
                                        <p:tgtEl>
                                          <p:spTgt spid="17"/>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8"/>
                                        </p:tgtEl>
                                        <p:attrNameLst>
                                          <p:attrName>ppt_x</p:attrName>
                                        </p:attrNameLst>
                                      </p:cBhvr>
                                      <p:tavLst>
                                        <p:tav tm="0">
                                          <p:val>
                                            <p:strVal val="ppt_x"/>
                                          </p:val>
                                        </p:tav>
                                        <p:tav tm="100000">
                                          <p:val>
                                            <p:strVal val="0-ppt_w/2"/>
                                          </p:val>
                                        </p:tav>
                                      </p:tavLst>
                                    </p:anim>
                                    <p:anim calcmode="lin" valueType="num">
                                      <p:cBhvr additive="base">
                                        <p:cTn id="27" dur="5000"/>
                                        <p:tgtEl>
                                          <p:spTgt spid="18"/>
                                        </p:tgtEl>
                                        <p:attrNameLst>
                                          <p:attrName>ppt_y</p:attrName>
                                        </p:attrNameLst>
                                      </p:cBhvr>
                                      <p:tavLst>
                                        <p:tav tm="0">
                                          <p:val>
                                            <p:strVal val="ppt_y"/>
                                          </p:val>
                                        </p:tav>
                                        <p:tav tm="100000">
                                          <p:val>
                                            <p:strVal val="ppt_y"/>
                                          </p:val>
                                        </p:tav>
                                      </p:tavLst>
                                    </p:anim>
                                    <p:set>
                                      <p:cBhvr>
                                        <p:cTn id="28" dur="1" fill="hold">
                                          <p:stCondLst>
                                            <p:cond delay="4999"/>
                                          </p:stCondLst>
                                        </p:cTn>
                                        <p:tgtEl>
                                          <p:spTgt spid="18"/>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9"/>
                                        </p:tgtEl>
                                        <p:attrNameLst>
                                          <p:attrName>ppt_x</p:attrName>
                                        </p:attrNameLst>
                                      </p:cBhvr>
                                      <p:tavLst>
                                        <p:tav tm="0">
                                          <p:val>
                                            <p:strVal val="ppt_x"/>
                                          </p:val>
                                        </p:tav>
                                        <p:tav tm="100000">
                                          <p:val>
                                            <p:strVal val="1+ppt_w/2"/>
                                          </p:val>
                                        </p:tav>
                                      </p:tavLst>
                                    </p:anim>
                                    <p:anim calcmode="lin" valueType="num">
                                      <p:cBhvr additive="base">
                                        <p:cTn id="31" dur="5000"/>
                                        <p:tgtEl>
                                          <p:spTgt spid="19"/>
                                        </p:tgtEl>
                                        <p:attrNameLst>
                                          <p:attrName>ppt_y</p:attrName>
                                        </p:attrNameLst>
                                      </p:cBhvr>
                                      <p:tavLst>
                                        <p:tav tm="0">
                                          <p:val>
                                            <p:strVal val="ppt_y"/>
                                          </p:val>
                                        </p:tav>
                                        <p:tav tm="100000">
                                          <p:val>
                                            <p:strVal val="ppt_y"/>
                                          </p:val>
                                        </p:tav>
                                      </p:tavLst>
                                    </p:anim>
                                    <p:set>
                                      <p:cBhvr>
                                        <p:cTn id="32" dur="1" fill="hold">
                                          <p:stCondLst>
                                            <p:cond delay="4999"/>
                                          </p:stCondLst>
                                        </p:cTn>
                                        <p:tgtEl>
                                          <p:spTgt spid="19"/>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20"/>
                                        </p:tgtEl>
                                        <p:attrNameLst>
                                          <p:attrName>ppt_x</p:attrName>
                                        </p:attrNameLst>
                                      </p:cBhvr>
                                      <p:tavLst>
                                        <p:tav tm="0">
                                          <p:val>
                                            <p:strVal val="ppt_x"/>
                                          </p:val>
                                        </p:tav>
                                        <p:tav tm="100000">
                                          <p:val>
                                            <p:strVal val="0-ppt_w/2"/>
                                          </p:val>
                                        </p:tav>
                                      </p:tavLst>
                                    </p:anim>
                                    <p:anim calcmode="lin" valueType="num">
                                      <p:cBhvr additive="base">
                                        <p:cTn id="35" dur="5000"/>
                                        <p:tgtEl>
                                          <p:spTgt spid="20"/>
                                        </p:tgtEl>
                                        <p:attrNameLst>
                                          <p:attrName>ppt_y</p:attrName>
                                        </p:attrNameLst>
                                      </p:cBhvr>
                                      <p:tavLst>
                                        <p:tav tm="0">
                                          <p:val>
                                            <p:strVal val="ppt_y"/>
                                          </p:val>
                                        </p:tav>
                                        <p:tav tm="100000">
                                          <p:val>
                                            <p:strVal val="ppt_y"/>
                                          </p:val>
                                        </p:tav>
                                      </p:tavLst>
                                    </p:anim>
                                    <p:set>
                                      <p:cBhvr>
                                        <p:cTn id="36" dur="1" fill="hold">
                                          <p:stCondLst>
                                            <p:cond delay="4999"/>
                                          </p:stCondLst>
                                        </p:cTn>
                                        <p:tgtEl>
                                          <p:spTgt spid="20"/>
                                        </p:tgtEl>
                                        <p:attrNameLst>
                                          <p:attrName>style.visibility</p:attrName>
                                        </p:attrNameLst>
                                      </p:cBhvr>
                                      <p:to>
                                        <p:strVal val="hidden"/>
                                      </p:to>
                                    </p:set>
                                  </p:childTnLst>
                                </p:cTn>
                              </p:par>
                              <p:par>
                                <p:cTn id="37" presetID="55" presetClass="entr" presetSubtype="0" fill="hold" nodeType="withEffect">
                                  <p:stCondLst>
                                    <p:cond delay="2500"/>
                                  </p:stCondLst>
                                  <p:childTnLst>
                                    <p:set>
                                      <p:cBhvr>
                                        <p:cTn id="38" dur="1" fill="hold">
                                          <p:stCondLst>
                                            <p:cond delay="0"/>
                                          </p:stCondLst>
                                        </p:cTn>
                                        <p:tgtEl>
                                          <p:spTgt spid="11"/>
                                        </p:tgtEl>
                                        <p:attrNameLst>
                                          <p:attrName>style.visibility</p:attrName>
                                        </p:attrNameLst>
                                      </p:cBhvr>
                                      <p:to>
                                        <p:strVal val="visible"/>
                                      </p:to>
                                    </p:set>
                                    <p:anim calcmode="lin" valueType="num">
                                      <p:cBhvr>
                                        <p:cTn id="39" dur="2000" fill="hold"/>
                                        <p:tgtEl>
                                          <p:spTgt spid="11"/>
                                        </p:tgtEl>
                                        <p:attrNameLst>
                                          <p:attrName>ppt_w</p:attrName>
                                        </p:attrNameLst>
                                      </p:cBhvr>
                                      <p:tavLst>
                                        <p:tav tm="0">
                                          <p:val>
                                            <p:strVal val="#ppt_w*0.70"/>
                                          </p:val>
                                        </p:tav>
                                        <p:tav tm="100000">
                                          <p:val>
                                            <p:strVal val="#ppt_w"/>
                                          </p:val>
                                        </p:tav>
                                      </p:tavLst>
                                    </p:anim>
                                    <p:anim calcmode="lin" valueType="num">
                                      <p:cBhvr>
                                        <p:cTn id="40" dur="2000" fill="hold"/>
                                        <p:tgtEl>
                                          <p:spTgt spid="11"/>
                                        </p:tgtEl>
                                        <p:attrNameLst>
                                          <p:attrName>ppt_h</p:attrName>
                                        </p:attrNameLst>
                                      </p:cBhvr>
                                      <p:tavLst>
                                        <p:tav tm="0">
                                          <p:val>
                                            <p:strVal val="#ppt_h"/>
                                          </p:val>
                                        </p:tav>
                                        <p:tav tm="100000">
                                          <p:val>
                                            <p:strVal val="#ppt_h"/>
                                          </p:val>
                                        </p:tav>
                                      </p:tavLst>
                                    </p:anim>
                                    <p:animEffect transition="in" filter="fade">
                                      <p:cBhvr>
                                        <p:cTn id="4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www.periodistadigital.com/imagenes/2014/01/23/pobreza.jpg"/>
          <p:cNvPicPr>
            <a:picLocks noChangeAspect="1" noChangeArrowheads="1"/>
          </p:cNvPicPr>
          <p:nvPr/>
        </p:nvPicPr>
        <p:blipFill>
          <a:blip r:embed="rId2"/>
          <a:srcRect/>
          <a:stretch>
            <a:fillRect/>
          </a:stretch>
        </p:blipFill>
        <p:spPr bwMode="auto">
          <a:xfrm>
            <a:off x="621079" y="618728"/>
            <a:ext cx="8773231" cy="5567656"/>
          </a:xfrm>
          <a:prstGeom prst="rect">
            <a:avLst/>
          </a:prstGeom>
          <a:noFill/>
        </p:spPr>
      </p:pic>
    </p:spTree>
    <p:extLst>
      <p:ext uri="{BB962C8B-B14F-4D97-AF65-F5344CB8AC3E}">
        <p14:creationId xmlns:p14="http://schemas.microsoft.com/office/powerpoint/2010/main" val="3256064031"/>
      </p:ext>
    </p:extLst>
  </p:cSld>
  <p:clrMapOvr>
    <a:masterClrMapping/>
  </p:clrMapOvr>
  <p:transition spd="slow" advClick="0" advTm="4000">
    <p:circle/>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http://173.236.14.43/fotos/nota/2013/4/4/d063b8f1e86844d.jpg"/>
          <p:cNvPicPr>
            <a:picLocks noChangeAspect="1" noChangeArrowheads="1"/>
          </p:cNvPicPr>
          <p:nvPr/>
        </p:nvPicPr>
        <p:blipFill>
          <a:blip r:embed="rId2"/>
          <a:srcRect/>
          <a:stretch>
            <a:fillRect/>
          </a:stretch>
        </p:blipFill>
        <p:spPr bwMode="auto">
          <a:xfrm>
            <a:off x="776358" y="396866"/>
            <a:ext cx="8462674" cy="6122669"/>
          </a:xfrm>
          <a:prstGeom prst="rect">
            <a:avLst/>
          </a:prstGeom>
          <a:noFill/>
        </p:spPr>
      </p:pic>
    </p:spTree>
    <p:extLst>
      <p:ext uri="{BB962C8B-B14F-4D97-AF65-F5344CB8AC3E}">
        <p14:creationId xmlns:p14="http://schemas.microsoft.com/office/powerpoint/2010/main" val="3477775040"/>
      </p:ext>
    </p:extLst>
  </p:cSld>
  <p:clrMapOvr>
    <a:masterClrMapping/>
  </p:clrMapOvr>
  <p:transition spd="slow" advClick="0" advTm="4000">
    <p:circle/>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otromundoesposible.net/wp-content/uploads/2014/11/hambre-en-el-mundo.jpg"/>
          <p:cNvPicPr>
            <a:picLocks noChangeAspect="1" noChangeArrowheads="1"/>
          </p:cNvPicPr>
          <p:nvPr/>
        </p:nvPicPr>
        <p:blipFill>
          <a:blip r:embed="rId2"/>
          <a:srcRect/>
          <a:stretch>
            <a:fillRect/>
          </a:stretch>
        </p:blipFill>
        <p:spPr bwMode="auto">
          <a:xfrm>
            <a:off x="310522" y="322911"/>
            <a:ext cx="9316233" cy="5990315"/>
          </a:xfrm>
          <a:prstGeom prst="rect">
            <a:avLst/>
          </a:prstGeom>
          <a:noFill/>
        </p:spPr>
      </p:pic>
    </p:spTree>
    <p:extLst>
      <p:ext uri="{BB962C8B-B14F-4D97-AF65-F5344CB8AC3E}">
        <p14:creationId xmlns:p14="http://schemas.microsoft.com/office/powerpoint/2010/main" val="866033540"/>
      </p:ext>
    </p:extLst>
  </p:cSld>
  <p:clrMapOvr>
    <a:masterClrMapping/>
  </p:clrMapOvr>
  <p:transition spd="slow" advClick="0" advTm="4000">
    <p:circle/>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contenu 2"/>
          <p:cNvSpPr>
            <a:spLocks noGrp="1"/>
          </p:cNvSpPr>
          <p:nvPr>
            <p:ph idx="1"/>
          </p:nvPr>
        </p:nvSpPr>
        <p:spPr/>
        <p:txBody>
          <a:bodyPr/>
          <a:lstStyle/>
          <a:p>
            <a:endParaRPr lang="fr-FR"/>
          </a:p>
        </p:txBody>
      </p:sp>
      <p:pic>
        <p:nvPicPr>
          <p:cNvPr id="4" name="Picture 2" descr="C:\Users\Mustapha\Desktop\vie\14[1].jpg"/>
          <p:cNvPicPr>
            <a:picLocks noChangeAspect="1" noChangeArrowheads="1"/>
          </p:cNvPicPr>
          <p:nvPr/>
        </p:nvPicPr>
        <p:blipFill>
          <a:blip r:embed="rId2" cstate="print">
            <a:lum contrast="10000"/>
          </a:blip>
          <a:srcRect/>
          <a:stretch>
            <a:fillRect/>
          </a:stretch>
        </p:blipFill>
        <p:spPr bwMode="auto">
          <a:xfrm>
            <a:off x="1152451" y="1"/>
            <a:ext cx="7633171" cy="6858000"/>
          </a:xfrm>
          <a:prstGeom prst="rect">
            <a:avLst/>
          </a:prstGeom>
          <a:noFill/>
        </p:spPr>
      </p:pic>
      <p:pic>
        <p:nvPicPr>
          <p:cNvPr id="5" name="Picture 2" descr="C:\Users\Mustapha\Desktop\vie\misere2[1].gif"/>
          <p:cNvPicPr>
            <a:picLocks noChangeAspect="1" noChangeArrowheads="1"/>
          </p:cNvPicPr>
          <p:nvPr/>
        </p:nvPicPr>
        <p:blipFill>
          <a:blip r:embed="rId3" cstate="print">
            <a:lum bright="-4000" contrast="14000"/>
          </a:blip>
          <a:srcRect/>
          <a:stretch>
            <a:fillRect/>
          </a:stretch>
        </p:blipFill>
        <p:spPr bwMode="auto">
          <a:xfrm>
            <a:off x="5531" y="30460"/>
            <a:ext cx="9937750" cy="6858000"/>
          </a:xfrm>
          <a:prstGeom prst="rect">
            <a:avLst/>
          </a:prstGeom>
          <a:noFill/>
          <a:ln w="12700">
            <a:solidFill>
              <a:schemeClr val="tx1"/>
            </a:solidFill>
          </a:ln>
        </p:spPr>
      </p:pic>
    </p:spTree>
    <p:extLst>
      <p:ext uri="{BB962C8B-B14F-4D97-AF65-F5344CB8AC3E}">
        <p14:creationId xmlns:p14="http://schemas.microsoft.com/office/powerpoint/2010/main" val="3144324339"/>
      </p:ext>
    </p:extLst>
  </p:cSld>
  <p:clrMapOvr>
    <a:masterClrMapping/>
  </p:clrMapOvr>
  <p:transition spd="slow" advClick="0" advTm="9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childTnLst>
                          </p:cTn>
                        </p:par>
                        <p:par>
                          <p:cTn id="8" fill="hold">
                            <p:stCondLst>
                              <p:cond delay="3000"/>
                            </p:stCondLst>
                            <p:childTnLst>
                              <p:par>
                                <p:cTn id="9" presetID="20" presetClass="entr" presetSubtype="0" fill="hold" nodeType="afterEffect">
                                  <p:stCondLst>
                                    <p:cond delay="1000"/>
                                  </p:stCondLst>
                                  <p:childTnLst>
                                    <p:set>
                                      <p:cBhvr>
                                        <p:cTn id="10" dur="1" fill="hold">
                                          <p:stCondLst>
                                            <p:cond delay="0"/>
                                          </p:stCondLst>
                                        </p:cTn>
                                        <p:tgtEl>
                                          <p:spTgt spid="5"/>
                                        </p:tgtEl>
                                        <p:attrNameLst>
                                          <p:attrName>style.visibility</p:attrName>
                                        </p:attrNameLst>
                                      </p:cBhvr>
                                      <p:to>
                                        <p:strVal val="visible"/>
                                      </p:to>
                                    </p:set>
                                    <p:animEffect transition="in" filter="wedge">
                                      <p:cBhvr>
                                        <p:cTn id="11"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156471" y="507351"/>
            <a:ext cx="7825869" cy="5699877"/>
          </a:xfrm>
          <a:prstGeom prst="rect">
            <a:avLst/>
          </a:prstGeom>
        </p:spPr>
        <p:txBody>
          <a:bodyPr wrap="square" lIns="97393" tIns="48696" rIns="97393" bIns="48696">
            <a:spAutoFit/>
          </a:bodyPr>
          <a:lstStyle/>
          <a:p>
            <a:r>
              <a:rPr lang="es-ES" sz="2600" b="1" dirty="0">
                <a:solidFill>
                  <a:srgbClr val="FFFF00"/>
                </a:solidFill>
              </a:rPr>
              <a:t>Los hijos de nadie, los dueños de la nada.</a:t>
            </a:r>
          </a:p>
          <a:p>
            <a:r>
              <a:rPr lang="es-ES" sz="2600" b="1" dirty="0">
                <a:solidFill>
                  <a:srgbClr val="FFFF00"/>
                </a:solidFill>
              </a:rPr>
              <a:t>Que son, aunque no sean.</a:t>
            </a:r>
          </a:p>
          <a:p>
            <a:r>
              <a:rPr lang="es-ES" sz="2600" b="1" dirty="0">
                <a:solidFill>
                  <a:srgbClr val="FFFF00"/>
                </a:solidFill>
              </a:rPr>
              <a:t>Que no hablan idiomas, sino dialectos.</a:t>
            </a:r>
          </a:p>
          <a:p>
            <a:r>
              <a:rPr lang="es-ES" sz="2600" b="1" dirty="0">
                <a:solidFill>
                  <a:srgbClr val="FFFF00"/>
                </a:solidFill>
              </a:rPr>
              <a:t>Que no profesan religiones, sino supersticiones.</a:t>
            </a:r>
          </a:p>
          <a:p>
            <a:r>
              <a:rPr lang="es-ES" sz="2600" b="1" dirty="0">
                <a:solidFill>
                  <a:srgbClr val="FFFF00"/>
                </a:solidFill>
              </a:rPr>
              <a:t>Que no hacen arte, sino artesanía.</a:t>
            </a:r>
          </a:p>
          <a:p>
            <a:r>
              <a:rPr lang="es-ES" sz="2600" b="1" dirty="0">
                <a:solidFill>
                  <a:srgbClr val="FFFF00"/>
                </a:solidFill>
              </a:rPr>
              <a:t>Que no crean cultura, sino folklore.</a:t>
            </a:r>
          </a:p>
          <a:p>
            <a:r>
              <a:rPr lang="es-ES" sz="2600" b="1" dirty="0">
                <a:solidFill>
                  <a:srgbClr val="FFFF00"/>
                </a:solidFill>
              </a:rPr>
              <a:t>Que no son seres humanos, sino recursos humanos.</a:t>
            </a:r>
          </a:p>
          <a:p>
            <a:r>
              <a:rPr lang="es-ES" sz="2600" b="1" dirty="0">
                <a:solidFill>
                  <a:srgbClr val="FFFF00"/>
                </a:solidFill>
              </a:rPr>
              <a:t>Que no tienen rostro, sino brazos.</a:t>
            </a:r>
          </a:p>
          <a:p>
            <a:r>
              <a:rPr lang="es-ES" sz="2600" b="1" dirty="0">
                <a:solidFill>
                  <a:srgbClr val="FFFF00"/>
                </a:solidFill>
              </a:rPr>
              <a:t>Que no tienen nombre, sino número.</a:t>
            </a:r>
          </a:p>
          <a:p>
            <a:r>
              <a:rPr lang="es-ES" sz="2600" b="1" dirty="0">
                <a:solidFill>
                  <a:srgbClr val="FFFF00"/>
                </a:solidFill>
              </a:rPr>
              <a:t>Que no figuran en la historia</a:t>
            </a:r>
          </a:p>
          <a:p>
            <a:r>
              <a:rPr lang="es-ES" sz="2600" b="1" dirty="0">
                <a:solidFill>
                  <a:srgbClr val="FFFF00"/>
                </a:solidFill>
              </a:rPr>
              <a:t>pero si en las páginas de crónica negra…</a:t>
            </a:r>
          </a:p>
          <a:p>
            <a:r>
              <a:rPr lang="es-ES" sz="2600" b="1" dirty="0">
                <a:solidFill>
                  <a:srgbClr val="FFFF00"/>
                </a:solidFill>
              </a:rPr>
              <a:t>Los hijos de la miseria, los dueños de la nada,</a:t>
            </a:r>
          </a:p>
          <a:p>
            <a:r>
              <a:rPr lang="es-ES" sz="2600" b="1" dirty="0">
                <a:solidFill>
                  <a:srgbClr val="FFFF00"/>
                </a:solidFill>
              </a:rPr>
              <a:t>De ellos será el reino del olvido.</a:t>
            </a:r>
          </a:p>
          <a:p>
            <a:r>
              <a:rPr lang="es-ES" sz="2600" b="1" dirty="0">
                <a:solidFill>
                  <a:srgbClr val="FFFF00"/>
                </a:solidFill>
              </a:rPr>
              <a:t>“No los olvidemos…”</a:t>
            </a:r>
          </a:p>
        </p:txBody>
      </p:sp>
      <p:pic>
        <p:nvPicPr>
          <p:cNvPr id="3" name="Picture 2" descr="E:\formas montar\2cxx0f8.gif"/>
          <p:cNvPicPr>
            <a:picLocks noChangeAspect="1" noChangeArrowheads="1" noCrop="1"/>
          </p:cNvPicPr>
          <p:nvPr/>
        </p:nvPicPr>
        <p:blipFill>
          <a:blip r:embed="rId2"/>
          <a:srcRect/>
          <a:stretch>
            <a:fillRect/>
          </a:stretch>
        </p:blipFill>
        <p:spPr bwMode="auto">
          <a:xfrm>
            <a:off x="0" y="5556457"/>
            <a:ext cx="1929691" cy="1301543"/>
          </a:xfrm>
          <a:prstGeom prst="rect">
            <a:avLst/>
          </a:prstGeom>
          <a:noFill/>
        </p:spPr>
      </p:pic>
    </p:spTree>
    <p:extLst>
      <p:ext uri="{BB962C8B-B14F-4D97-AF65-F5344CB8AC3E}">
        <p14:creationId xmlns:p14="http://schemas.microsoft.com/office/powerpoint/2010/main" val="4207189238"/>
      </p:ext>
    </p:extLst>
  </p:cSld>
  <p:clrMapOvr>
    <a:masterClrMapping/>
  </p:clrMapOvr>
  <p:transition spd="slow" advClick="0" advTm="31000">
    <p:circl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41000" contrast="63000"/>
          </a:blip>
          <a:srcRect/>
          <a:stretch>
            <a:fillRect/>
          </a:stretch>
        </p:blipFill>
        <p:spPr bwMode="auto">
          <a:xfrm>
            <a:off x="-1" y="0"/>
            <a:ext cx="993775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1176" y="3391187"/>
            <a:ext cx="6858000" cy="75647"/>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470928" y="3391187"/>
            <a:ext cx="6858000" cy="75647"/>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93775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9377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97311" y="5803932"/>
            <a:ext cx="654858"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700133" y="501226"/>
            <a:ext cx="388054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787811" y="3"/>
            <a:ext cx="3801861"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viernes, 28 de febrero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09:37</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378158" y="5611366"/>
            <a:ext cx="2183215" cy="934064"/>
          </a:xfrm>
          <a:prstGeom prst="rect">
            <a:avLst/>
          </a:prstGeom>
          <a:noFill/>
        </p:spPr>
      </p:pic>
    </p:spTree>
  </p:cSld>
  <p:clrMapOvr>
    <a:masterClrMapping/>
  </p:clrMapOvr>
  <p:transition advClick="0"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93775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93775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53179" y="0"/>
            <a:ext cx="53001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99377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42219" y="4724402"/>
            <a:ext cx="2898510"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28279" y="4191000"/>
            <a:ext cx="2567252"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89173" y="4876800"/>
            <a:ext cx="132503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79702"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79702"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POBREZA EXTRE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POBREZA EXTREMA</Template>
  <TotalTime>54</TotalTime>
  <Words>947</Words>
  <Application>Microsoft Office PowerPoint</Application>
  <PresentationFormat>Personalizado</PresentationFormat>
  <Paragraphs>59</Paragraphs>
  <Slides>72</Slides>
  <Notes>1</Notes>
  <HiddenSlides>0</HiddenSlides>
  <MMClips>0</MMClips>
  <ScaleCrop>false</ScaleCrop>
  <HeadingPairs>
    <vt:vector size="4" baseType="variant">
      <vt:variant>
        <vt:lpstr>Tema</vt:lpstr>
      </vt:variant>
      <vt:variant>
        <vt:i4>2</vt:i4>
      </vt:variant>
      <vt:variant>
        <vt:lpstr>Títulos de diapositiva</vt:lpstr>
      </vt:variant>
      <vt:variant>
        <vt:i4>72</vt:i4>
      </vt:variant>
    </vt:vector>
  </HeadingPairs>
  <TitlesOfParts>
    <vt:vector size="74" baseType="lpstr">
      <vt:lpstr>POBREZA EXTREMA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12</cp:revision>
  <dcterms:created xsi:type="dcterms:W3CDTF">2020-02-28T08:37:39Z</dcterms:created>
  <dcterms:modified xsi:type="dcterms:W3CDTF">2020-02-28T09:31:44Z</dcterms:modified>
</cp:coreProperties>
</file>