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79" r:id="rId3"/>
    <p:sldId id="274" r:id="rId4"/>
    <p:sldId id="277" r:id="rId5"/>
    <p:sldId id="256" r:id="rId6"/>
    <p:sldId id="278" r:id="rId7"/>
    <p:sldId id="276" r:id="rId8"/>
    <p:sldId id="275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0" r:id="rId22"/>
    <p:sldId id="280" r:id="rId23"/>
    <p:sldId id="258" r:id="rId24"/>
    <p:sldId id="261" r:id="rId25"/>
    <p:sldId id="259" r:id="rId26"/>
    <p:sldId id="281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sAXMFn2USYbKHl6iGRfxQ" hashData="LeUGtsiN5y8Vf2JU3HxHj18vL7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DFDA7D"/>
    <a:srgbClr val="007033"/>
    <a:srgbClr val="D20000"/>
    <a:srgbClr val="996600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6" autoAdjust="0"/>
    <p:restoredTop sz="94660"/>
  </p:normalViewPr>
  <p:slideViewPr>
    <p:cSldViewPr>
      <p:cViewPr varScale="1">
        <p:scale>
          <a:sx n="66" d="100"/>
          <a:sy n="66" d="100"/>
        </p:scale>
        <p:origin x="-6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53B2C7-462E-4EAB-A0CA-CA1D1744519E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7C2B6-6BF4-4F6E-97FA-4C09DE773E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7C2B6-6BF4-4F6E-97FA-4C09DE773EDC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126F9D-2862-4E90-A04A-6187BF6D00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D1CFA-5690-45EA-807B-7125591F70A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77C52-C33E-48C6-94E4-B45596268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A2F4B3-A085-4BEA-8258-985819C3BFF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be-flor--anne-geddes_6212_1024x768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500034" y="357166"/>
            <a:ext cx="8144527" cy="6114765"/>
          </a:xfrm>
          <a:prstGeom prst="rect">
            <a:avLst/>
          </a:prstGeom>
          <a:ln w="76200" cmpd="dbl">
            <a:solidFill>
              <a:srgbClr val="007033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500034" y="357166"/>
            <a:ext cx="8143932" cy="6143668"/>
          </a:xfrm>
          <a:prstGeom prst="rect">
            <a:avLst/>
          </a:prstGeom>
          <a:solidFill>
            <a:srgbClr val="00703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071670" y="714356"/>
            <a:ext cx="504336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600" dirty="0" smtClean="0">
                <a:solidFill>
                  <a:srgbClr val="92D050"/>
                </a:solidFill>
                <a:latin typeface="Harrington" pitchFamily="82" charset="0"/>
              </a:rPr>
              <a:t>Pimpollo</a:t>
            </a:r>
            <a:endParaRPr lang="es-ES" sz="9600" dirty="0">
              <a:solidFill>
                <a:srgbClr val="92D05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5000">
    <p:sndAc>
      <p:stSnd>
        <p:snd r:embed="rId2" name="pimpol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-anne-geddes-14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28596" y="285728"/>
            <a:ext cx="8286808" cy="6215106"/>
          </a:xfrm>
          <a:prstGeom prst="rect">
            <a:avLst/>
          </a:prstGeom>
          <a:ln w="76200" cmpd="dbl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0072726" y="23574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500034" y="357166"/>
            <a:ext cx="8143932" cy="6143668"/>
          </a:xfrm>
          <a:prstGeom prst="rect">
            <a:avLst/>
          </a:prstGeom>
          <a:solidFill>
            <a:srgbClr val="DFDA7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0324_20532c964316a6bf4eacMDRXyvlNnVlS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357159" y="346866"/>
            <a:ext cx="8429684" cy="6225406"/>
          </a:xfrm>
          <a:prstGeom prst="rect">
            <a:avLst/>
          </a:prstGeom>
          <a:ln w="76200" cmpd="dbl">
            <a:noFill/>
          </a:ln>
        </p:spPr>
      </p:pic>
      <p:sp>
        <p:nvSpPr>
          <p:cNvPr id="5" name="4 Rectángulo"/>
          <p:cNvSpPr/>
          <p:nvPr/>
        </p:nvSpPr>
        <p:spPr>
          <a:xfrm>
            <a:off x="428596" y="357166"/>
            <a:ext cx="8286808" cy="6143668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 cmpd="dbl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_10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66"/>
            <a:ext cx="8429684" cy="6143668"/>
          </a:xfrm>
          <a:prstGeom prst="rect">
            <a:avLst/>
          </a:prstGeom>
          <a:ln w="76200">
            <a:noFill/>
          </a:ln>
        </p:spPr>
      </p:pic>
      <p:sp>
        <p:nvSpPr>
          <p:cNvPr id="5" name="4 Rectángulo"/>
          <p:cNvSpPr/>
          <p:nvPr/>
        </p:nvSpPr>
        <p:spPr>
          <a:xfrm>
            <a:off x="428596" y="357166"/>
            <a:ext cx="8286808" cy="6143668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_gueddes_006_jp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65"/>
            <a:ext cx="8215370" cy="6143669"/>
          </a:xfrm>
          <a:prstGeom prst="rect">
            <a:avLst/>
          </a:prstGeom>
          <a:ln w="76200" cmpd="dbl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9001156" y="0"/>
            <a:ext cx="18856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215370" cy="6000792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8497e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28"/>
            <a:ext cx="8501122" cy="6357982"/>
          </a:xfrm>
          <a:prstGeom prst="rect">
            <a:avLst/>
          </a:prstGeom>
          <a:ln w="76200" cmpd="dbl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FF339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c862d585_9892144_o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357166"/>
            <a:ext cx="6357982" cy="6286544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46c862d585_9892144_o2.jpg"/>
          <p:cNvPicPr>
            <a:picLocks noChangeAspect="1"/>
          </p:cNvPicPr>
          <p:nvPr/>
        </p:nvPicPr>
        <p:blipFill>
          <a:blip r:embed="rId3"/>
          <a:srcRect l="81873"/>
          <a:stretch>
            <a:fillRect/>
          </a:stretch>
        </p:blipFill>
        <p:spPr>
          <a:xfrm>
            <a:off x="7500958" y="357166"/>
            <a:ext cx="1143008" cy="6286544"/>
          </a:xfrm>
          <a:prstGeom prst="rect">
            <a:avLst/>
          </a:prstGeom>
          <a:ln>
            <a:noFill/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46c862d585_9892144_o2.jpg"/>
          <p:cNvPicPr>
            <a:picLocks noChangeAspect="1"/>
          </p:cNvPicPr>
          <p:nvPr/>
        </p:nvPicPr>
        <p:blipFill>
          <a:blip r:embed="rId3"/>
          <a:srcRect l="81873"/>
          <a:stretch>
            <a:fillRect/>
          </a:stretch>
        </p:blipFill>
        <p:spPr>
          <a:xfrm>
            <a:off x="571472" y="357166"/>
            <a:ext cx="1214446" cy="6286544"/>
          </a:xfrm>
          <a:prstGeom prst="rect">
            <a:avLst/>
          </a:prstGeom>
          <a:ln>
            <a:noFill/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"/>
          <p:cNvSpPr/>
          <p:nvPr/>
        </p:nvSpPr>
        <p:spPr>
          <a:xfrm>
            <a:off x="571472" y="357166"/>
            <a:ext cx="8143932" cy="6286544"/>
          </a:xfrm>
          <a:prstGeom prst="rect">
            <a:avLst/>
          </a:prstGeom>
          <a:solidFill>
            <a:srgbClr val="FF339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1i1640x4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9" y="357166"/>
            <a:ext cx="8429684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00703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58bebero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57166"/>
            <a:ext cx="8215370" cy="61442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571472" y="357166"/>
            <a:ext cx="8143932" cy="6143668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75b3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47863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000232" y="0"/>
            <a:ext cx="4786346" cy="68580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37010171_VCg6o-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4"/>
            <a:ext cx="8275151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428596" y="357166"/>
            <a:ext cx="8286808" cy="6072230"/>
          </a:xfrm>
          <a:prstGeom prst="rect">
            <a:avLst/>
          </a:prstGeom>
          <a:solidFill>
            <a:srgbClr val="FF339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53473742_anne_geddes_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70070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1285852" y="0"/>
            <a:ext cx="6643734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0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21" y="321446"/>
            <a:ext cx="8239184" cy="61793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500034" y="285728"/>
            <a:ext cx="8286808" cy="6286544"/>
          </a:xfrm>
          <a:prstGeom prst="rect">
            <a:avLst/>
          </a:prstGeom>
          <a:solidFill>
            <a:srgbClr val="00703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ne guedes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14414" y="-3815"/>
            <a:ext cx="6929486" cy="6861815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1214414" y="0"/>
            <a:ext cx="6929486" cy="6858000"/>
          </a:xfrm>
          <a:prstGeom prst="rect">
            <a:avLst/>
          </a:prstGeom>
          <a:solidFill>
            <a:srgbClr val="D2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_Geddes_-_bebes_lil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28"/>
            <a:ext cx="8382059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FF339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ne_Geddes_-_Trois_bebes_mandarines_dans_pots.jpg"/>
          <p:cNvPicPr>
            <a:picLocks noGrp="1" noChangeAspect="1"/>
          </p:cNvPicPr>
          <p:nvPr>
            <p:ph idx="1"/>
          </p:nvPr>
        </p:nvPicPr>
        <p:blipFill>
          <a:blip r:embed="rId3"/>
          <a:srcRect l="3906" r="3906" b="11458"/>
          <a:stretch>
            <a:fillRect/>
          </a:stretch>
        </p:blipFill>
        <p:spPr>
          <a:xfrm>
            <a:off x="357158" y="267868"/>
            <a:ext cx="8429684" cy="6322263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DFDA7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Gedde4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28"/>
            <a:ext cx="8501122" cy="62686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DFDA7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geddes-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5"/>
            <a:ext cx="8143932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9001156" y="0"/>
            <a:ext cx="14284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215370" cy="6215106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Geddes_Wallpaper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67"/>
            <a:ext cx="8457607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8429684" cy="6072230"/>
          </a:xfrm>
          <a:prstGeom prst="rect">
            <a:avLst/>
          </a:prstGeom>
          <a:solidFill>
            <a:srgbClr val="00703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Geddes_Wallpaper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66"/>
            <a:ext cx="8358246" cy="61615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INO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428604"/>
            <a:ext cx="8358246" cy="6143668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428596" y="357166"/>
            <a:ext cx="8429684" cy="6215106"/>
          </a:xfrm>
          <a:prstGeom prst="rect">
            <a:avLst/>
          </a:prstGeom>
          <a:solidFill>
            <a:srgbClr val="DFDA7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ancas-anne-gued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285728"/>
            <a:ext cx="8310622" cy="62329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358246" cy="6286544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Geddes_Wallpaper05[1]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7158" y="357166"/>
            <a:ext cx="8453497" cy="62329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eGeddes_Wallpaper1024_129[4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4"/>
            <a:ext cx="8215370" cy="609913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00034" y="428604"/>
            <a:ext cx="8215370" cy="6072230"/>
          </a:xfrm>
          <a:prstGeom prst="rect">
            <a:avLst/>
          </a:prstGeom>
          <a:solidFill>
            <a:srgbClr val="DFDA7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857884" y="607220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14348" y="5786454"/>
            <a:ext cx="2941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 – Padre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Julian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Zini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Locución –Omar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Cerasuolo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mpoll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pimpollo-milespowerpoints.com</Template>
  <TotalTime>0</TotalTime>
  <Words>74</Words>
  <Application>Microsoft Office PowerPoint</Application>
  <PresentationFormat>Presentación en pantalla (4:3)</PresentationFormat>
  <Paragraphs>33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pimpollo-milespowerpoints.com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2012-08-02T21:30:30Z</dcterms:created>
  <dcterms:modified xsi:type="dcterms:W3CDTF">2012-08-02T21:33:32Z</dcterms:modified>
</cp:coreProperties>
</file>