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4"/>
  </p:notesMasterIdLst>
  <p:sldIdLst>
    <p:sldId id="419" r:id="rId3"/>
    <p:sldId id="412" r:id="rId4"/>
    <p:sldId id="413" r:id="rId5"/>
    <p:sldId id="414" r:id="rId6"/>
    <p:sldId id="415" r:id="rId7"/>
    <p:sldId id="417" r:id="rId8"/>
    <p:sldId id="416" r:id="rId9"/>
    <p:sldId id="418" r:id="rId10"/>
    <p:sldId id="420" r:id="rId11"/>
    <p:sldId id="421" r:id="rId12"/>
    <p:sldId id="422" r:id="rId13"/>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lcMbPleBcYbcQVoN6pPDyQ==" hashData="VcFTl07Ys6puGMgsPi0bUGEdNw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2E1B5"/>
    <a:srgbClr val="F8A764"/>
    <a:srgbClr val="FFB547"/>
    <a:srgbClr val="B5CD85"/>
    <a:srgbClr val="9BC3FF"/>
    <a:srgbClr val="8BBAFF"/>
    <a:srgbClr val="5B9DFF"/>
    <a:srgbClr val="2F83FF"/>
    <a:srgbClr val="FFE579"/>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90" y="-54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10/10/2015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10</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10/10/2015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10/10/2015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10/10/2015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10/10/2015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10/10/2015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10/10/2015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10/10/2015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10/10/2015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10/10/2015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10/10/2015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10/10/2015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3979387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10/10/2015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microsoft.com/office/2007/relationships/hdphoto" Target="../media/hdphoto1.wdp"/><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2.png"/><Relationship Id="rId5" Type="http://schemas.openxmlformats.org/officeDocument/2006/relationships/image" Target="../media/image1.jpeg"/><Relationship Id="rId10" Type="http://schemas.openxmlformats.org/officeDocument/2006/relationships/image" Target="../media/image4.png"/><Relationship Id="rId4" Type="http://schemas.openxmlformats.org/officeDocument/2006/relationships/notesSlide" Target="../notesSlides/notesSlide1.xml"/><Relationship Id="rId9" Type="http://schemas.microsoft.com/office/2007/relationships/hdphoto" Target="../media/hdphoto2.wdp"/></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hyperlink" Target="https://vk.com/mispps" TargetMode="External"/><Relationship Id="rId3" Type="http://schemas.openxmlformats.org/officeDocument/2006/relationships/image" Target="../media/image14.png"/><Relationship Id="rId7" Type="http://schemas.openxmlformats.org/officeDocument/2006/relationships/hyperlink" Target="https://www.facebook.com/mispps" TargetMode="External"/><Relationship Id="rId12" Type="http://schemas.openxmlformats.org/officeDocument/2006/relationships/image" Target="../media/image1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6.png"/><Relationship Id="rId11" Type="http://schemas.openxmlformats.org/officeDocument/2006/relationships/hyperlink" Target="https://plus.google.com/+Mispps/" TargetMode="External"/><Relationship Id="rId5" Type="http://schemas.openxmlformats.org/officeDocument/2006/relationships/image" Target="../media/image15.png"/><Relationship Id="rId10" Type="http://schemas.openxmlformats.org/officeDocument/2006/relationships/image" Target="../media/image1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3" name="Picture 9" descr="C:\01 Mis docu. Backup\Mis imágenes\00 Para el mensaje haciendo\0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4" name="3 Grupo"/>
          <p:cNvGrpSpPr/>
          <p:nvPr/>
        </p:nvGrpSpPr>
        <p:grpSpPr>
          <a:xfrm>
            <a:off x="1954585" y="430700"/>
            <a:ext cx="5248275" cy="1636980"/>
            <a:chOff x="1954585" y="430700"/>
            <a:chExt cx="5248275" cy="1636980"/>
          </a:xfrm>
        </p:grpSpPr>
        <p:pic>
          <p:nvPicPr>
            <p:cNvPr id="1030" name="Picture 6" descr="Rendered Image"/>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954585" y="430700"/>
              <a:ext cx="5248275" cy="64666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ndered Image"/>
            <p:cNvPicPr>
              <a:picLocks noChangeAspect="1" noChangeArrowheads="1"/>
            </p:cNvPicPr>
            <p:nvPr/>
          </p:nvPicPr>
          <p:blipFill>
            <a:blip r:embed="rId8">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963910" y="1240929"/>
              <a:ext cx="5219700" cy="826751"/>
            </a:xfrm>
            <a:prstGeom prst="rect">
              <a:avLst/>
            </a:prstGeom>
            <a:noFill/>
            <a:extLst>
              <a:ext uri="{909E8E84-426E-40DD-AFC4-6F175D3DCCD1}">
                <a14:hiddenFill xmlns:a14="http://schemas.microsoft.com/office/drawing/2010/main">
                  <a:solidFill>
                    <a:srgbClr val="FFFFFF"/>
                  </a:solidFill>
                </a14:hiddenFill>
              </a:ext>
            </a:extLst>
          </p:spPr>
        </p:pic>
      </p:grpSp>
      <p:pic>
        <p:nvPicPr>
          <p:cNvPr id="6" name="Yedi Karanfil - Yaşanılan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4047608031"/>
      </p:ext>
    </p:extLst>
  </p:cSld>
  <p:clrMapOvr>
    <a:masterClrMapping/>
  </p:clrMapOvr>
  <mc:AlternateContent xmlns:mc="http://schemas.openxmlformats.org/markup-compatibility/2006">
    <mc:Choice xmlns:p14="http://schemas.microsoft.com/office/powerpoint/2010/main" Requires="p14">
      <p:transition spd="slow" p14:dur="20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p:val>
                                            <p:fltVal val="0"/>
                                          </p:val>
                                        </p:tav>
                                        <p:tav tm="100000">
                                          <p:val>
                                            <p:strVal val="#ppt_w"/>
                                          </p:val>
                                        </p:tav>
                                      </p:tavLst>
                                    </p:anim>
                                    <p:anim calcmode="lin" valueType="num">
                                      <p:cBhvr>
                                        <p:cTn id="12" dur="5000" fill="hold"/>
                                        <p:tgtEl>
                                          <p:spTgt spid="4"/>
                                        </p:tgtEl>
                                        <p:attrNameLst>
                                          <p:attrName>ppt_h</p:attrName>
                                        </p:attrNameLst>
                                      </p:cBhvr>
                                      <p:tavLst>
                                        <p:tav tm="0">
                                          <p:val>
                                            <p:fltVal val="0"/>
                                          </p:val>
                                        </p:tav>
                                        <p:tav tm="100000">
                                          <p:val>
                                            <p:strVal val="#ppt_h"/>
                                          </p:val>
                                        </p:tav>
                                      </p:tavLst>
                                    </p:anim>
                                    <p:animEffect transition="in" filter="fade">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6" name="15 Rectángulo"/>
          <p:cNvSpPr/>
          <p:nvPr/>
        </p:nvSpPr>
        <p:spPr>
          <a:xfrm>
            <a:off x="827480" y="3939896"/>
            <a:ext cx="7489040" cy="1200329"/>
          </a:xfrm>
          <a:prstGeom prst="rect">
            <a:avLst/>
          </a:prstGeom>
        </p:spPr>
        <p:txBody>
          <a:bodyPr wrap="square">
            <a:spAutoFit/>
          </a:bodyPr>
          <a:lstStyle/>
          <a:p>
            <a:pPr algn="ctr"/>
            <a:r>
              <a:rPr lang="es-CO" b="1" dirty="0">
                <a:latin typeface="+mj-lt"/>
              </a:rPr>
              <a:t>De la humanidad, un grupo selecto fue escogido para ser representada delante de DIOS. Esta reunión le daba a cada uno de los individuos la oportunidad de pedirle cualquier cosa a Él. Esta vez el todopoderoso nada les iba a negar.</a:t>
            </a:r>
          </a:p>
        </p:txBody>
      </p:sp>
    </p:spTree>
    <p:extLst>
      <p:ext uri="{BB962C8B-B14F-4D97-AF65-F5344CB8AC3E}">
        <p14:creationId xmlns:p14="http://schemas.microsoft.com/office/powerpoint/2010/main" val="2768488801"/>
      </p:ext>
    </p:extLst>
  </p:cSld>
  <p:clrMapOvr>
    <a:masterClrMapping/>
  </p:clrMapOvr>
  <mc:AlternateContent xmlns:mc="http://schemas.openxmlformats.org/markup-compatibility/2006">
    <mc:Choice xmlns:p14="http://schemas.microsoft.com/office/powerpoint/2010/main" Requires="p14">
      <p:transition spd="slow" p14:dur="25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500"/>
                                        <p:tgtEl>
                                          <p:spTgt spid="16"/>
                                        </p:tgtEl>
                                      </p:cBhvr>
                                    </p:animEffect>
                                    <p:anim calcmode="lin" valueType="num">
                                      <p:cBhvr>
                                        <p:cTn id="8" dur="1500" fill="hold"/>
                                        <p:tgtEl>
                                          <p:spTgt spid="16"/>
                                        </p:tgtEl>
                                        <p:attrNameLst>
                                          <p:attrName>ppt_x</p:attrName>
                                        </p:attrNameLst>
                                      </p:cBhvr>
                                      <p:tavLst>
                                        <p:tav tm="0">
                                          <p:val>
                                            <p:strVal val="#ppt_x"/>
                                          </p:val>
                                        </p:tav>
                                        <p:tav tm="100000">
                                          <p:val>
                                            <p:strVal val="#ppt_x"/>
                                          </p:val>
                                        </p:tav>
                                      </p:tavLst>
                                    </p:anim>
                                    <p:anim calcmode="lin" valueType="num">
                                      <p:cBhvr>
                                        <p:cTn id="9" dur="1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01 Mis docu. Backup\Mis imágenes\00 Para el mensaje haciendo\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27480" y="3686782"/>
            <a:ext cx="7489040" cy="1477328"/>
          </a:xfrm>
          <a:prstGeom prst="rect">
            <a:avLst/>
          </a:prstGeom>
        </p:spPr>
        <p:txBody>
          <a:bodyPr wrap="square">
            <a:spAutoFit/>
          </a:bodyPr>
          <a:lstStyle/>
          <a:p>
            <a:pPr algn="ctr"/>
            <a:r>
              <a:rPr lang="es-CO" b="1" dirty="0">
                <a:latin typeface="+mj-lt"/>
              </a:rPr>
              <a:t>Sentados en U expectantes esperaban a DIOS, una silla un poco elegante con dos ángeles apostados a lado y lado lo recibirían. Y así fue. Muy en punto de la hora llegó y luego de saludar a cada uno de los asistentes procedió a preguntarles cuáles eran sus deseos, pues El tenía la plena disposición de darles todo lo que le solicitaran.</a:t>
            </a:r>
          </a:p>
        </p:txBody>
      </p:sp>
    </p:spTree>
    <p:extLst>
      <p:ext uri="{BB962C8B-B14F-4D97-AF65-F5344CB8AC3E}">
        <p14:creationId xmlns:p14="http://schemas.microsoft.com/office/powerpoint/2010/main" val="3647578029"/>
      </p:ext>
    </p:extLst>
  </p:cSld>
  <p:clrMapOvr>
    <a:masterClrMapping/>
  </p:clrMapOvr>
  <mc:AlternateContent xmlns:mc="http://schemas.openxmlformats.org/markup-compatibility/2006">
    <mc:Choice xmlns:p14="http://schemas.microsoft.com/office/powerpoint/2010/main" Requires="p14">
      <p:transition spd="slow" p14:dur="25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23217" y="3667532"/>
            <a:ext cx="7493303" cy="1477328"/>
          </a:xfrm>
          <a:prstGeom prst="rect">
            <a:avLst/>
          </a:prstGeom>
        </p:spPr>
        <p:txBody>
          <a:bodyPr wrap="square">
            <a:spAutoFit/>
          </a:bodyPr>
          <a:lstStyle/>
          <a:p>
            <a:pPr algn="ctr"/>
            <a:r>
              <a:rPr lang="es-CO" b="1" dirty="0">
                <a:latin typeface="+mj-lt"/>
              </a:rPr>
              <a:t>El primero de los asistentes pidió a DIOS riquezas, al parecer un pedido que todos iban a hacer. El sonrió y se negó argumentando que no podía dar dos veces lo mismo. </a:t>
            </a:r>
            <a:r>
              <a:rPr lang="es-CO" b="1" dirty="0" smtClean="0">
                <a:latin typeface="+mj-lt"/>
              </a:rPr>
              <a:t>- </a:t>
            </a:r>
            <a:r>
              <a:rPr lang="es-CO" b="1" dirty="0">
                <a:latin typeface="+mj-lt"/>
              </a:rPr>
              <a:t>La riqueza siempre la han tenido entre ustedes y la hay en abundancia; luchen por ella con creatividad, trabajo, esfuerzo y de seguro la conseguirán.</a:t>
            </a:r>
          </a:p>
        </p:txBody>
      </p:sp>
    </p:spTree>
    <p:extLst>
      <p:ext uri="{BB962C8B-B14F-4D97-AF65-F5344CB8AC3E}">
        <p14:creationId xmlns:p14="http://schemas.microsoft.com/office/powerpoint/2010/main" val="131395547"/>
      </p:ext>
    </p:extLst>
  </p:cSld>
  <p:clrMapOvr>
    <a:masterClrMapping/>
  </p:clrMapOvr>
  <mc:AlternateContent xmlns:mc="http://schemas.openxmlformats.org/markup-compatibility/2006">
    <mc:Choice xmlns:p14="http://schemas.microsoft.com/office/powerpoint/2010/main" Requires="p14">
      <p:transition spd="slow" p14:dur="25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01 Mis docu. Backup\Mis imágenes\00 Para el mensaje haciendo\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75"/>
            <a:ext cx="9144000" cy="515143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27480" y="3668733"/>
            <a:ext cx="7489040" cy="1477328"/>
          </a:xfrm>
          <a:prstGeom prst="rect">
            <a:avLst/>
          </a:prstGeom>
        </p:spPr>
        <p:txBody>
          <a:bodyPr wrap="square">
            <a:spAutoFit/>
          </a:bodyPr>
          <a:lstStyle/>
          <a:p>
            <a:pPr algn="ctr"/>
            <a:r>
              <a:rPr lang="es-CO" b="1" dirty="0">
                <a:latin typeface="+mn-lt"/>
              </a:rPr>
              <a:t>El segundo pidió felicidad, pero igual DIOS se negó diciendo que la felicidad es un don que ya recibimos y que extrañamente a medida que “maduramos” encontramos muchas razones para no serlo - No es ser irresponsables lo que les pido - anotó El - es precisamente que sean responsables con ustedes mismos lo que les sugiero.</a:t>
            </a:r>
          </a:p>
        </p:txBody>
      </p:sp>
    </p:spTree>
    <p:extLst>
      <p:ext uri="{BB962C8B-B14F-4D97-AF65-F5344CB8AC3E}">
        <p14:creationId xmlns:p14="http://schemas.microsoft.com/office/powerpoint/2010/main" val="2454397550"/>
      </p:ext>
    </p:extLst>
  </p:cSld>
  <p:clrMapOvr>
    <a:masterClrMapping/>
  </p:clrMapOvr>
  <mc:AlternateContent xmlns:mc="http://schemas.openxmlformats.org/markup-compatibility/2006">
    <mc:Choice xmlns:p14="http://schemas.microsoft.com/office/powerpoint/2010/main" Requires="p14">
      <p:transition spd="slow" p14:dur="25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27480" y="3764150"/>
            <a:ext cx="7489040" cy="1400383"/>
          </a:xfrm>
          <a:prstGeom prst="rect">
            <a:avLst/>
          </a:prstGeom>
        </p:spPr>
        <p:txBody>
          <a:bodyPr wrap="square">
            <a:spAutoFit/>
          </a:bodyPr>
          <a:lstStyle/>
          <a:p>
            <a:pPr algn="ctr"/>
            <a:r>
              <a:rPr lang="es-CO" sz="1700" b="1" dirty="0">
                <a:latin typeface="+mj-lt"/>
              </a:rPr>
              <a:t>El siguiente pidió paciencia para poder sobre llevar la vida, y aunque el argumento que expuso sonaba convincente, DIOS insistió que la paciencia ya la teníamos y nos recordó que muchas características de la personalidad que anhelamos brillan por su ausencia en nuestra vida </a:t>
            </a:r>
            <a:r>
              <a:rPr lang="es-CO" sz="1700" b="1" dirty="0" smtClean="0">
                <a:latin typeface="+mj-lt"/>
              </a:rPr>
              <a:t>personal, </a:t>
            </a:r>
            <a:r>
              <a:rPr lang="es-CO" sz="1700" b="1" dirty="0">
                <a:latin typeface="+mj-lt"/>
              </a:rPr>
              <a:t>porque simplemente no tomamos la decisiones al respecto y no vivimos en consecuencia.</a:t>
            </a:r>
          </a:p>
        </p:txBody>
      </p:sp>
    </p:spTree>
    <p:extLst>
      <p:ext uri="{BB962C8B-B14F-4D97-AF65-F5344CB8AC3E}">
        <p14:creationId xmlns:p14="http://schemas.microsoft.com/office/powerpoint/2010/main" val="3086536046"/>
      </p:ext>
    </p:extLst>
  </p:cSld>
  <p:clrMapOvr>
    <a:masterClrMapping/>
  </p:clrMapOvr>
  <mc:AlternateContent xmlns:mc="http://schemas.openxmlformats.org/markup-compatibility/2006">
    <mc:Choice xmlns:p14="http://schemas.microsoft.com/office/powerpoint/2010/main" Requires="p14">
      <p:transition spd="slow" p14:dur="25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27480" y="4227366"/>
            <a:ext cx="7489040" cy="923330"/>
          </a:xfrm>
          <a:prstGeom prst="rect">
            <a:avLst/>
          </a:prstGeom>
        </p:spPr>
        <p:txBody>
          <a:bodyPr wrap="square">
            <a:spAutoFit/>
          </a:bodyPr>
          <a:lstStyle/>
          <a:p>
            <a:pPr algn="ctr"/>
            <a:r>
              <a:rPr lang="es-CO" b="1" dirty="0">
                <a:latin typeface="+mj-lt"/>
              </a:rPr>
              <a:t>Y así cada uno de los presentes pidieron creatividad, optimismo, carácter, capacidad de decisión, riesgo entre otras, a lo que DIOS terminó declinando argumentando que lo que pedían ya se los había dado.</a:t>
            </a:r>
          </a:p>
        </p:txBody>
      </p:sp>
    </p:spTree>
    <p:extLst>
      <p:ext uri="{BB962C8B-B14F-4D97-AF65-F5344CB8AC3E}">
        <p14:creationId xmlns:p14="http://schemas.microsoft.com/office/powerpoint/2010/main" val="2768488801"/>
      </p:ext>
    </p:extLst>
  </p:cSld>
  <p:clrMapOvr>
    <a:masterClrMapping/>
  </p:clrMapOvr>
  <mc:AlternateContent xmlns:mc="http://schemas.openxmlformats.org/markup-compatibility/2006">
    <mc:Choice xmlns:p14="http://schemas.microsoft.com/office/powerpoint/2010/main" Requires="p14">
      <p:transition spd="slow" p14:dur="25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27480" y="3678003"/>
            <a:ext cx="7489040" cy="1477328"/>
          </a:xfrm>
          <a:prstGeom prst="rect">
            <a:avLst/>
          </a:prstGeom>
        </p:spPr>
        <p:txBody>
          <a:bodyPr wrap="square">
            <a:spAutoFit/>
          </a:bodyPr>
          <a:lstStyle/>
          <a:p>
            <a:pPr algn="ctr"/>
            <a:r>
              <a:rPr lang="es-CO" b="1" dirty="0">
                <a:latin typeface="+mj-lt"/>
              </a:rPr>
              <a:t>DIOS extrañado dijo que las solicitudes que estaba recibiendo ya cada uno las tenía. Comentó que EL a todos nos había dotado de herramientas necesarias para desarrollarnos plenamente en la vida. Añadió que de la misma forma que podemos evolucionar en el pleno uso de nuestra libertad, igual podemos involucionar.</a:t>
            </a:r>
          </a:p>
        </p:txBody>
      </p:sp>
    </p:spTree>
    <p:extLst>
      <p:ext uri="{BB962C8B-B14F-4D97-AF65-F5344CB8AC3E}">
        <p14:creationId xmlns:p14="http://schemas.microsoft.com/office/powerpoint/2010/main" val="3718906585"/>
      </p:ext>
    </p:extLst>
  </p:cSld>
  <p:clrMapOvr>
    <a:masterClrMapping/>
  </p:clrMapOvr>
  <mc:AlternateContent xmlns:mc="http://schemas.openxmlformats.org/markup-compatibility/2006">
    <mc:Choice xmlns:p14="http://schemas.microsoft.com/office/powerpoint/2010/main" Requires="p14">
      <p:transition spd="slow" p14:dur="25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27480" y="3949944"/>
            <a:ext cx="7489040" cy="1200329"/>
          </a:xfrm>
          <a:prstGeom prst="rect">
            <a:avLst/>
          </a:prstGeom>
        </p:spPr>
        <p:txBody>
          <a:bodyPr wrap="square">
            <a:spAutoFit/>
          </a:bodyPr>
          <a:lstStyle/>
          <a:p>
            <a:pPr algn="ctr"/>
            <a:r>
              <a:rPr lang="es-CO" b="1" dirty="0">
                <a:latin typeface="+mj-lt"/>
              </a:rPr>
              <a:t>Y concluyó diciendo: Pídanme que les recuerde lo que ya son, que les de la sabiduría para que puedan ver lo que no quieren ver, que los motive para que puedan aplicarse a fondo para dar lo que ya tienen. Muchos no reciben lo que piden porque ya lo tienen y no lo han notado.</a:t>
            </a:r>
          </a:p>
        </p:txBody>
      </p:sp>
    </p:spTree>
    <p:extLst>
      <p:ext uri="{BB962C8B-B14F-4D97-AF65-F5344CB8AC3E}">
        <p14:creationId xmlns:p14="http://schemas.microsoft.com/office/powerpoint/2010/main" val="1793624880"/>
      </p:ext>
    </p:extLst>
  </p:cSld>
  <p:clrMapOvr>
    <a:masterClrMapping/>
  </p:clrMapOvr>
  <mc:AlternateContent xmlns:mc="http://schemas.openxmlformats.org/markup-compatibility/2006">
    <mc:Choice xmlns:p14="http://schemas.microsoft.com/office/powerpoint/2010/main" Requires="p14">
      <p:transition spd="slow" p14:dur="25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1790810" y="4438103"/>
            <a:ext cx="2211246" cy="692497"/>
          </a:xfrm>
          <a:prstGeom prst="rect">
            <a:avLst/>
          </a:prstGeom>
          <a:noFill/>
        </p:spPr>
        <p:txBody>
          <a:bodyPr wrap="none" rtlCol="0">
            <a:spAutoFit/>
          </a:bodyPr>
          <a:lstStyle/>
          <a:p>
            <a:pPr algn="ctr"/>
            <a:r>
              <a:rPr lang="es-CO" sz="1300" b="1" dirty="0" smtClean="0">
                <a:latin typeface="+mj-lt"/>
              </a:rPr>
              <a:t>Texto: </a:t>
            </a:r>
            <a:r>
              <a:rPr lang="es-CO" sz="1300" b="1" i="1" dirty="0" smtClean="0">
                <a:latin typeface="+mj-lt"/>
              </a:rPr>
              <a:t>Héctor Leonardo Mora</a:t>
            </a:r>
          </a:p>
          <a:p>
            <a:pPr algn="ctr"/>
            <a:r>
              <a:rPr lang="es-CO" sz="1300" b="1" dirty="0" smtClean="0">
                <a:latin typeface="+mj-lt"/>
              </a:rPr>
              <a:t>Música:</a:t>
            </a:r>
          </a:p>
          <a:p>
            <a:pPr algn="ctr"/>
            <a:r>
              <a:rPr lang="es-CO" sz="1300" b="1" dirty="0" err="1" smtClean="0">
                <a:latin typeface="+mj-lt"/>
              </a:rPr>
              <a:t>Yaşanılan</a:t>
            </a:r>
            <a:r>
              <a:rPr lang="es-CO" sz="1300" b="1" dirty="0" smtClean="0">
                <a:latin typeface="+mj-lt"/>
              </a:rPr>
              <a:t> </a:t>
            </a:r>
            <a:r>
              <a:rPr lang="es-CO" sz="1300" b="1" dirty="0">
                <a:latin typeface="+mj-lt"/>
              </a:rPr>
              <a:t>- </a:t>
            </a:r>
            <a:r>
              <a:rPr lang="es-CO" sz="1300" b="1" i="1" dirty="0" err="1">
                <a:latin typeface="+mj-lt"/>
              </a:rPr>
              <a:t>Yedi</a:t>
            </a:r>
            <a:r>
              <a:rPr lang="es-CO" sz="1300" b="1" i="1" dirty="0">
                <a:latin typeface="+mj-lt"/>
              </a:rPr>
              <a:t> </a:t>
            </a:r>
            <a:r>
              <a:rPr lang="es-CO" sz="1300" b="1" i="1" dirty="0" err="1" smtClean="0">
                <a:latin typeface="+mj-lt"/>
              </a:rPr>
              <a:t>Karanfil</a:t>
            </a:r>
            <a:endParaRPr lang="es-CO" sz="1300" b="1" i="1" dirty="0" smtClean="0">
              <a:latin typeface="+mj-lt"/>
            </a:endParaRPr>
          </a:p>
        </p:txBody>
      </p:sp>
      <p:sp>
        <p:nvSpPr>
          <p:cNvPr id="22" name="21 CuadroTexto"/>
          <p:cNvSpPr txBox="1"/>
          <p:nvPr/>
        </p:nvSpPr>
        <p:spPr>
          <a:xfrm>
            <a:off x="5328549" y="4438103"/>
            <a:ext cx="1981889" cy="692497"/>
          </a:xfrm>
          <a:prstGeom prst="rect">
            <a:avLst/>
          </a:prstGeom>
          <a:noFill/>
        </p:spPr>
        <p:txBody>
          <a:bodyPr wrap="none" rtlCol="0">
            <a:spAutoFit/>
          </a:bodyPr>
          <a:lstStyle/>
          <a:p>
            <a:pPr algn="ctr"/>
            <a:r>
              <a:rPr lang="es-CO" sz="1300" b="1" dirty="0" smtClean="0">
                <a:latin typeface="+mj-lt"/>
              </a:rPr>
              <a:t>Realización general:</a:t>
            </a:r>
          </a:p>
          <a:p>
            <a:pPr algn="ctr"/>
            <a:r>
              <a:rPr lang="es-CO" sz="1300" b="1" i="1" dirty="0" smtClean="0">
                <a:latin typeface="+mj-lt"/>
              </a:rPr>
              <a:t>Rodrigo Valencia Cardona</a:t>
            </a:r>
          </a:p>
          <a:p>
            <a:pPr algn="ctr"/>
            <a:r>
              <a:rPr lang="es-CO" sz="1300" b="1" dirty="0" smtClean="0">
                <a:latin typeface="+mj-lt"/>
              </a:rPr>
              <a:t>Medellín-Colombia</a:t>
            </a:r>
            <a:endParaRPr lang="es-CO" sz="1300" b="1" dirty="0">
              <a:latin typeface="+mj-lt"/>
            </a:endParaRPr>
          </a:p>
        </p:txBody>
      </p:sp>
    </p:spTree>
    <p:extLst>
      <p:ext uri="{BB962C8B-B14F-4D97-AF65-F5344CB8AC3E}">
        <p14:creationId xmlns:p14="http://schemas.microsoft.com/office/powerpoint/2010/main" val="635829985"/>
      </p:ext>
    </p:extLst>
  </p:cSld>
  <p:clrMapOvr>
    <a:masterClrMapping/>
  </p:clrMapOvr>
  <mc:AlternateContent xmlns:mc="http://schemas.openxmlformats.org/markup-compatibility/2006">
    <mc:Choice xmlns:p14="http://schemas.microsoft.com/office/powerpoint/2010/main" Requires="p14">
      <p:transition spd="slow" p14:dur="25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1500" fill="hold"/>
                                        <p:tgtEl>
                                          <p:spTgt spid="22"/>
                                        </p:tgtEl>
                                        <p:attrNameLst>
                                          <p:attrName>ppt_w</p:attrName>
                                        </p:attrNameLst>
                                      </p:cBhvr>
                                      <p:tavLst>
                                        <p:tav tm="0">
                                          <p:val>
                                            <p:fltVal val="0"/>
                                          </p:val>
                                        </p:tav>
                                        <p:tav tm="100000">
                                          <p:val>
                                            <p:strVal val="#ppt_w"/>
                                          </p:val>
                                        </p:tav>
                                      </p:tavLst>
                                    </p:anim>
                                    <p:anim calcmode="lin" valueType="num">
                                      <p:cBhvr>
                                        <p:cTn id="15" dur="1500" fill="hold"/>
                                        <p:tgtEl>
                                          <p:spTgt spid="22"/>
                                        </p:tgtEl>
                                        <p:attrNameLst>
                                          <p:attrName>ppt_h</p:attrName>
                                        </p:attrNameLst>
                                      </p:cBhvr>
                                      <p:tavLst>
                                        <p:tav tm="0">
                                          <p:val>
                                            <p:fltVal val="0"/>
                                          </p:val>
                                        </p:tav>
                                        <p:tav tm="100000">
                                          <p:val>
                                            <p:strVal val="#ppt_h"/>
                                          </p:val>
                                        </p:tav>
                                      </p:tavLst>
                                    </p:anim>
                                    <p:animEffect transition="in" filter="fade">
                                      <p:cBhvr>
                                        <p:cTn id="16" dur="1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4833</TotalTime>
  <Words>491</Words>
  <Application>Microsoft Office PowerPoint</Application>
  <PresentationFormat>Presentación en pantalla (16:9)</PresentationFormat>
  <Paragraphs>20</Paragraphs>
  <Slides>11</Slides>
  <Notes>4</Notes>
  <HiddenSlides>0</HiddenSlides>
  <MMClips>1</MMClips>
  <ScaleCrop>false</ScaleCrop>
  <HeadingPairs>
    <vt:vector size="4" baseType="variant">
      <vt:variant>
        <vt:lpstr>Tema</vt:lpstr>
      </vt:variant>
      <vt:variant>
        <vt:i4>2</vt:i4>
      </vt:variant>
      <vt:variant>
        <vt:lpstr>Títulos de diapositiva</vt:lpstr>
      </vt:variant>
      <vt:variant>
        <vt:i4>11</vt:i4>
      </vt:variant>
    </vt:vector>
  </HeadingPairs>
  <TitlesOfParts>
    <vt:vector size="13"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274</cp:revision>
  <dcterms:created xsi:type="dcterms:W3CDTF">2013-05-29T02:56:16Z</dcterms:created>
  <dcterms:modified xsi:type="dcterms:W3CDTF">2015-10-11T02:23:15Z</dcterms:modified>
</cp:coreProperties>
</file>