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31"/>
  </p:notesMasterIdLst>
  <p:sldIdLst>
    <p:sldId id="257" r:id="rId3"/>
    <p:sldId id="262" r:id="rId4"/>
    <p:sldId id="264" r:id="rId5"/>
    <p:sldId id="261" r:id="rId6"/>
    <p:sldId id="259" r:id="rId7"/>
    <p:sldId id="263" r:id="rId8"/>
    <p:sldId id="276" r:id="rId9"/>
    <p:sldId id="260" r:id="rId10"/>
    <p:sldId id="265" r:id="rId11"/>
    <p:sldId id="266" r:id="rId12"/>
    <p:sldId id="272" r:id="rId13"/>
    <p:sldId id="267" r:id="rId14"/>
    <p:sldId id="268" r:id="rId15"/>
    <p:sldId id="280" r:id="rId16"/>
    <p:sldId id="277" r:id="rId17"/>
    <p:sldId id="275" r:id="rId18"/>
    <p:sldId id="281" r:id="rId19"/>
    <p:sldId id="289" r:id="rId20"/>
    <p:sldId id="274" r:id="rId21"/>
    <p:sldId id="271" r:id="rId22"/>
    <p:sldId id="283" r:id="rId23"/>
    <p:sldId id="278" r:id="rId24"/>
    <p:sldId id="286" r:id="rId25"/>
    <p:sldId id="290" r:id="rId26"/>
    <p:sldId id="282" r:id="rId27"/>
    <p:sldId id="291" r:id="rId28"/>
    <p:sldId id="258" r:id="rId29"/>
    <p:sldId id="292" r:id="rId30"/>
  </p:sldIdLst>
  <p:sldSz cx="12192000" cy="6858000"/>
  <p:notesSz cx="6858000" cy="9144000"/>
  <p:embeddedFontLst>
    <p:embeddedFont>
      <p:font typeface="Bassoon" pitchFamily="2" charset="0"/>
      <p:bold r:id="rId32"/>
    </p:embeddedFont>
    <p:embeddedFont>
      <p:font typeface="Bell MT" panose="02020503060305020303" pitchFamily="18" charset="0"/>
      <p:regular r:id="rId33"/>
      <p:bold r:id="rId34"/>
      <p:italic r:id="rId35"/>
    </p:embeddedFont>
    <p:embeddedFont>
      <p:font typeface="Belwe Cn BT" panose="02060806050305020504" pitchFamily="18" charset="0"/>
      <p:regular r:id="rId36"/>
    </p:embeddedFont>
    <p:embeddedFont>
      <p:font typeface="Calibri" panose="020F0502020204030204" pitchFamily="34" charset="0"/>
      <p:regular r:id="rId37"/>
      <p:bold r:id="rId38"/>
      <p:italic r:id="rId39"/>
      <p:boldItalic r:id="rId40"/>
    </p:embeddedFont>
    <p:embeddedFont>
      <p:font typeface="Calibri Light" panose="020F0302020204030204" pitchFamily="34" charset="0"/>
      <p:regular r:id="rId41"/>
      <p:italic r:id="rId42"/>
    </p:embeddedFont>
    <p:embeddedFont>
      <p:font typeface="Castanet" pitchFamily="2" charset="0"/>
      <p:regular r:id="rId43"/>
    </p:embeddedFont>
    <p:embeddedFont>
      <p:font typeface="Kristen ITC" panose="03050502040202030202" pitchFamily="66" charset="0"/>
      <p:regular r:id="rId44"/>
    </p:embeddedFont>
    <p:embeddedFont>
      <p:font typeface="Nadianne" panose="03020902050305070206" pitchFamily="66" charset="0"/>
      <p:bold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iGoyrqI+ccn9aEY0Ct6HQ==" hashData="xLaltWtbc53YMgfD1Wb7MtNpCgi0cyCBuoCC9Ca8IRThSjflYcjnELh7nWPX9aRXdbZ4lAy39zwr1JlsABkklg=="/>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5548"/>
    <a:srgbClr val="FFFFFF"/>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3" autoAdjust="0"/>
    <p:restoredTop sz="94660"/>
  </p:normalViewPr>
  <p:slideViewPr>
    <p:cSldViewPr snapToGrid="0">
      <p:cViewPr varScale="1">
        <p:scale>
          <a:sx n="89" d="100"/>
          <a:sy n="89" d="100"/>
        </p:scale>
        <p:origin x="102" y="51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5.fntdata"/><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4" Type="http://schemas.openxmlformats.org/officeDocument/2006/relationships/font" Target="fonts/font1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F9E783-CA14-444D-A06D-A9DC141DE406}"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8F7591-017F-40A6-850C-BF12AE839EEE}" type="slidenum">
              <a:rPr lang="sk-SK" smtClean="0"/>
              <a:t>‹#›</a:t>
            </a:fld>
            <a:endParaRPr lang="sk-SK"/>
          </a:p>
        </p:txBody>
      </p:sp>
    </p:spTree>
    <p:extLst>
      <p:ext uri="{BB962C8B-B14F-4D97-AF65-F5344CB8AC3E}">
        <p14:creationId xmlns:p14="http://schemas.microsoft.com/office/powerpoint/2010/main" val="4212480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C6DB3C0-706B-4E79-86F0-F6101FBAE0DB}"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2099814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C6DB3C0-706B-4E79-86F0-F6101FBAE0DB}"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160534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6DB3C0-706B-4E79-86F0-F6101FBAE0DB}"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2383167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C6DB3C0-706B-4E79-86F0-F6101FBAE0DB}"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1571176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C6DB3C0-706B-4E79-86F0-F6101FBAE0DB}" type="datetimeFigureOut">
              <a:rPr lang="en-US" smtClean="0"/>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2606789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C6DB3C0-706B-4E79-86F0-F6101FBAE0DB}" type="datetimeFigureOut">
              <a:rPr lang="en-US" smtClean="0"/>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2747466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6DB3C0-706B-4E79-86F0-F6101FBAE0DB}" type="datetimeFigureOut">
              <a:rPr lang="en-US" smtClean="0"/>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2300268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6DB3C0-706B-4E79-86F0-F6101FBAE0DB}"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3381906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6DB3C0-706B-4E79-86F0-F6101FBAE0DB}"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4166415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C6DB3C0-706B-4E79-86F0-F6101FBAE0DB}"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66882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C6DB3C0-706B-4E79-86F0-F6101FBAE0DB}"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FD4892-73B8-484F-99F2-B98992AE84CF}" type="slidenum">
              <a:rPr lang="en-US" smtClean="0"/>
              <a:t>‹#›</a:t>
            </a:fld>
            <a:endParaRPr lang="en-US"/>
          </a:p>
        </p:txBody>
      </p:sp>
    </p:spTree>
    <p:extLst>
      <p:ext uri="{BB962C8B-B14F-4D97-AF65-F5344CB8AC3E}">
        <p14:creationId xmlns:p14="http://schemas.microsoft.com/office/powerpoint/2010/main" val="353314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8354190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3035720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17263455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212387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2648903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146147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1149151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8904166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3048121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14224639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4154625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DB3C0-706B-4E79-86F0-F6101FBAE0DB}" type="datetimeFigureOut">
              <a:rPr lang="en-US" smtClean="0"/>
              <a:t>3/7/2020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FD4892-73B8-484F-99F2-B98992AE84CF}" type="slidenum">
              <a:rPr lang="en-US" smtClean="0"/>
              <a:t>‹#›</a:t>
            </a:fld>
            <a:endParaRPr lang="en-US"/>
          </a:p>
        </p:txBody>
      </p:sp>
    </p:spTree>
    <p:extLst>
      <p:ext uri="{BB962C8B-B14F-4D97-AF65-F5344CB8AC3E}">
        <p14:creationId xmlns:p14="http://schemas.microsoft.com/office/powerpoint/2010/main" val="3565797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39740515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 y="2"/>
            <a:ext cx="12191994" cy="6857997"/>
          </a:xfrm>
          <a:prstGeom prst="rect">
            <a:avLst/>
          </a:prstGeom>
          <a:ln w="38100" cmpd="sng">
            <a:noFill/>
          </a:ln>
        </p:spPr>
      </p:pic>
      <p:pic>
        <p:nvPicPr>
          <p:cNvPr id="6" name="Rám">
            <a:extLst>
              <a:ext uri="{FF2B5EF4-FFF2-40B4-BE49-F238E27FC236}">
                <a16:creationId xmlns:a16="http://schemas.microsoft.com/office/drawing/2014/main" id="{3D26E100-90C4-421F-94C2-DC820F2D4C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
          <p:cNvSpPr txBox="1"/>
          <p:nvPr/>
        </p:nvSpPr>
        <p:spPr>
          <a:xfrm>
            <a:off x="596283" y="557048"/>
            <a:ext cx="10975607" cy="5635421"/>
          </a:xfrm>
          <a:prstGeom prst="rect">
            <a:avLst/>
          </a:prstGeom>
          <a:solidFill>
            <a:schemeClr val="tx1">
              <a:lumMod val="65000"/>
              <a:lumOff val="35000"/>
              <a:alpha val="60000"/>
            </a:schemeClr>
          </a:solidFill>
          <a:effectLst>
            <a:softEdge rad="31750"/>
          </a:effectLst>
        </p:spPr>
        <p:txBody>
          <a:bodyPr wrap="square" lIns="324000" tIns="144000" rIns="324000" bIns="108000" rtlCol="0">
            <a:spAutoFit/>
          </a:bodyPr>
          <a:lstStyle/>
          <a:p>
            <a:pPr algn="ctr"/>
            <a:r>
              <a:rPr lang="en-US" sz="4000" u="sng" dirty="0">
                <a:ln>
                  <a:solidFill>
                    <a:schemeClr val="tx1"/>
                  </a:solidFill>
                </a:ln>
                <a:solidFill>
                  <a:schemeClr val="accent4">
                    <a:lumMod val="60000"/>
                    <a:lumOff val="40000"/>
                  </a:schemeClr>
                </a:solidFill>
                <a:latin typeface="Bassoon" pitchFamily="2" charset="0"/>
              </a:rPr>
              <a:t>P</a:t>
            </a:r>
            <a:r>
              <a:rPr lang="sk-SK" sz="4000" u="sng" dirty="0">
                <a:ln>
                  <a:solidFill>
                    <a:schemeClr val="tx1"/>
                  </a:solidFill>
                </a:ln>
                <a:solidFill>
                  <a:schemeClr val="accent4">
                    <a:lumMod val="60000"/>
                    <a:lumOff val="40000"/>
                  </a:schemeClr>
                </a:solidFill>
                <a:latin typeface="Bassoon" pitchFamily="2" charset="0"/>
              </a:rPr>
              <a:t>HOTOMIX  </a:t>
            </a:r>
            <a:r>
              <a:rPr lang="en-US" sz="4000" u="sng" dirty="0">
                <a:ln>
                  <a:solidFill>
                    <a:schemeClr val="tx1"/>
                  </a:solidFill>
                </a:ln>
                <a:solidFill>
                  <a:schemeClr val="accent4">
                    <a:lumMod val="60000"/>
                    <a:lumOff val="40000"/>
                  </a:schemeClr>
                </a:solidFill>
                <a:latin typeface="Bassoon" pitchFamily="2" charset="0"/>
              </a:rPr>
              <a:t> FOR </a:t>
            </a:r>
            <a:r>
              <a:rPr lang="sk-SK" sz="4000" u="sng" dirty="0">
                <a:ln>
                  <a:solidFill>
                    <a:schemeClr val="tx1"/>
                  </a:solidFill>
                </a:ln>
                <a:solidFill>
                  <a:schemeClr val="accent4">
                    <a:lumMod val="60000"/>
                    <a:lumOff val="40000"/>
                  </a:schemeClr>
                </a:solidFill>
                <a:latin typeface="Bassoon" pitchFamily="2" charset="0"/>
              </a:rPr>
              <a:t>  </a:t>
            </a:r>
            <a:r>
              <a:rPr lang="en-US" sz="4000" u="sng" dirty="0">
                <a:ln>
                  <a:solidFill>
                    <a:schemeClr val="tx1"/>
                  </a:solidFill>
                </a:ln>
                <a:solidFill>
                  <a:schemeClr val="accent4">
                    <a:lumMod val="60000"/>
                    <a:lumOff val="40000"/>
                  </a:schemeClr>
                </a:solidFill>
                <a:latin typeface="Bassoon" pitchFamily="2" charset="0"/>
              </a:rPr>
              <a:t>YOUR </a:t>
            </a:r>
            <a:r>
              <a:rPr lang="sk-SK" sz="4000" u="sng" dirty="0">
                <a:ln>
                  <a:solidFill>
                    <a:schemeClr val="tx1"/>
                  </a:solidFill>
                </a:ln>
                <a:solidFill>
                  <a:schemeClr val="accent4">
                    <a:lumMod val="60000"/>
                    <a:lumOff val="40000"/>
                  </a:schemeClr>
                </a:solidFill>
                <a:latin typeface="Bassoon" pitchFamily="2" charset="0"/>
              </a:rPr>
              <a:t>  </a:t>
            </a:r>
            <a:r>
              <a:rPr lang="en-US" sz="4000" u="sng" dirty="0">
                <a:ln>
                  <a:solidFill>
                    <a:schemeClr val="tx1"/>
                  </a:solidFill>
                </a:ln>
                <a:solidFill>
                  <a:schemeClr val="accent4">
                    <a:lumMod val="60000"/>
                    <a:lumOff val="40000"/>
                  </a:schemeClr>
                </a:solidFill>
                <a:latin typeface="Bassoon" pitchFamily="2" charset="0"/>
              </a:rPr>
              <a:t>THOUGHTS</a:t>
            </a:r>
          </a:p>
          <a:p>
            <a:endParaRPr lang="en-US" dirty="0">
              <a:solidFill>
                <a:schemeClr val="bg1"/>
              </a:solidFill>
              <a:latin typeface="Times New Roman" panose="02020603050405020304" pitchFamily="18" charset="0"/>
              <a:cs typeface="Times New Roman" panose="02020603050405020304" pitchFamily="18" charset="0"/>
            </a:endParaRPr>
          </a:p>
          <a:p>
            <a:pPr algn="just">
              <a:lnSpc>
                <a:spcPts val="2500"/>
              </a:lnSpc>
            </a:pPr>
            <a:r>
              <a:rPr lang="en-US" sz="2400" b="1" dirty="0">
                <a:ln w="3175">
                  <a:solidFill>
                    <a:schemeClr val="tx1"/>
                  </a:solidFill>
                </a:ln>
                <a:solidFill>
                  <a:schemeClr val="bg1"/>
                </a:solidFill>
                <a:latin typeface="Belwe Cn BT" panose="02060806050305020504" pitchFamily="18" charset="0"/>
                <a:cs typeface="Times New Roman" panose="02020603050405020304" pitchFamily="18" charset="0"/>
              </a:rPr>
              <a:t>Is there anything more beautiful than to cherish simple natural scenery and prominent images?</a:t>
            </a:r>
            <a:endParaRPr lang="sk-SK" sz="1400" b="1" dirty="0">
              <a:ln w="3175">
                <a:solidFill>
                  <a:schemeClr val="tx1"/>
                </a:solidFill>
              </a:ln>
              <a:solidFill>
                <a:schemeClr val="bg1"/>
              </a:solidFill>
              <a:latin typeface="Belwe Cn BT" panose="02060806050305020504" pitchFamily="18" charset="0"/>
              <a:cs typeface="Times New Roman" panose="02020603050405020304" pitchFamily="18" charset="0"/>
            </a:endParaRPr>
          </a:p>
          <a:p>
            <a:pPr>
              <a:lnSpc>
                <a:spcPts val="2500"/>
              </a:lnSpc>
            </a:pPr>
            <a:endParaRPr lang="en-US" sz="1400" dirty="0">
              <a:ln w="3175">
                <a:solidFill>
                  <a:schemeClr val="tx1"/>
                </a:solidFill>
              </a:ln>
              <a:solidFill>
                <a:schemeClr val="bg1"/>
              </a:solidFill>
              <a:latin typeface="Belwe Cn BT" panose="02060806050305020504" pitchFamily="18" charset="0"/>
              <a:cs typeface="Times New Roman" panose="02020603050405020304" pitchFamily="18" charset="0"/>
            </a:endParaRPr>
          </a:p>
          <a:p>
            <a:pPr algn="just">
              <a:lnSpc>
                <a:spcPts val="2500"/>
              </a:lnSpc>
            </a:pPr>
            <a:r>
              <a:rPr lang="en-US" sz="2400" b="1" dirty="0">
                <a:ln w="3175">
                  <a:solidFill>
                    <a:schemeClr val="tx1"/>
                  </a:solidFill>
                </a:ln>
                <a:solidFill>
                  <a:schemeClr val="bg1"/>
                </a:solidFill>
                <a:latin typeface="Belwe Cn BT" panose="02060806050305020504" pitchFamily="18" charset="0"/>
                <a:cs typeface="Times New Roman" panose="02020603050405020304" pitchFamily="18" charset="0"/>
              </a:rPr>
              <a:t>Here are a collection of mixed pictures to brighten anyone’s spirit. We strongly believe that despite our fast paced world with all it’s modern gadgets and lifestyles, unless one truly appreciate the environment, the simplicities and beauty of nature and have that care for the real needy ones </a:t>
            </a:r>
            <a:r>
              <a:rPr lang="sk-SK" sz="2400" b="1" dirty="0">
                <a:ln w="3175">
                  <a:solidFill>
                    <a:schemeClr val="tx1"/>
                  </a:solidFill>
                </a:ln>
                <a:solidFill>
                  <a:schemeClr val="bg1"/>
                </a:solidFill>
                <a:latin typeface="Belwe Cn BT" panose="02060806050305020504" pitchFamily="18" charset="0"/>
                <a:cs typeface="Times New Roman" panose="02020603050405020304" pitchFamily="18" charset="0"/>
              </a:rPr>
              <a:t>-</a:t>
            </a:r>
            <a:r>
              <a:rPr lang="en-US" sz="2400" b="1" dirty="0">
                <a:ln w="3175">
                  <a:solidFill>
                    <a:schemeClr val="tx1"/>
                  </a:solidFill>
                </a:ln>
                <a:solidFill>
                  <a:schemeClr val="bg1"/>
                </a:solidFill>
                <a:latin typeface="Belwe Cn BT" panose="02060806050305020504" pitchFamily="18" charset="0"/>
                <a:cs typeface="Times New Roman" panose="02020603050405020304" pitchFamily="18" charset="0"/>
              </a:rPr>
              <a:t> only then can we say that “WE ARE TRULY HUMAN”.</a:t>
            </a:r>
          </a:p>
          <a:p>
            <a:pPr>
              <a:lnSpc>
                <a:spcPts val="2500"/>
              </a:lnSpc>
            </a:pPr>
            <a:endParaRPr lang="en-US" sz="1400" b="1" dirty="0">
              <a:ln w="3175">
                <a:solidFill>
                  <a:schemeClr val="tx1"/>
                </a:solidFill>
              </a:ln>
              <a:solidFill>
                <a:schemeClr val="bg1"/>
              </a:solidFill>
              <a:latin typeface="Belwe Cn BT" panose="02060806050305020504" pitchFamily="18" charset="0"/>
              <a:cs typeface="Times New Roman" panose="02020603050405020304" pitchFamily="18" charset="0"/>
            </a:endParaRPr>
          </a:p>
          <a:p>
            <a:pPr>
              <a:lnSpc>
                <a:spcPts val="2500"/>
              </a:lnSpc>
            </a:pPr>
            <a:r>
              <a:rPr lang="en-US" sz="2400" b="1" dirty="0">
                <a:ln w="3175">
                  <a:solidFill>
                    <a:schemeClr val="tx1"/>
                  </a:solidFill>
                </a:ln>
                <a:solidFill>
                  <a:schemeClr val="bg1"/>
                </a:solidFill>
                <a:latin typeface="Belwe Cn BT" panose="02060806050305020504" pitchFamily="18" charset="0"/>
                <a:cs typeface="Times New Roman" panose="02020603050405020304" pitchFamily="18" charset="0"/>
              </a:rPr>
              <a:t>Following are pictures with thoughts for your pondering mind.</a:t>
            </a:r>
          </a:p>
          <a:p>
            <a:pPr>
              <a:lnSpc>
                <a:spcPts val="2500"/>
              </a:lnSpc>
            </a:pPr>
            <a:endParaRPr lang="en-US" dirty="0">
              <a:ln w="3175">
                <a:solidFill>
                  <a:schemeClr val="tx1"/>
                </a:solidFill>
              </a:ln>
              <a:solidFill>
                <a:schemeClr val="bg1"/>
              </a:solidFill>
              <a:latin typeface="Belwe Cn BT" panose="02060806050305020504" pitchFamily="18" charset="0"/>
              <a:cs typeface="Times New Roman" panose="02020603050405020304" pitchFamily="18" charset="0"/>
            </a:endParaRPr>
          </a:p>
          <a:p>
            <a:pPr>
              <a:lnSpc>
                <a:spcPts val="2500"/>
              </a:lnSpc>
            </a:pPr>
            <a:r>
              <a:rPr lang="en-US" sz="2400" b="1" dirty="0">
                <a:ln w="3175">
                  <a:solidFill>
                    <a:schemeClr val="tx1"/>
                  </a:solidFill>
                </a:ln>
                <a:solidFill>
                  <a:schemeClr val="bg1"/>
                </a:solidFill>
                <a:latin typeface="Belwe Cn BT" panose="02060806050305020504" pitchFamily="18" charset="0"/>
                <a:cs typeface="Times New Roman" panose="02020603050405020304" pitchFamily="18" charset="0"/>
              </a:rPr>
              <a:t>Enjoy viewing this slideshow and have a nice day.</a:t>
            </a:r>
          </a:p>
          <a:p>
            <a:pPr>
              <a:lnSpc>
                <a:spcPts val="2500"/>
              </a:lnSpc>
            </a:pPr>
            <a:r>
              <a:rPr lang="en-US" sz="2400" b="1" dirty="0">
                <a:ln w="3175">
                  <a:solidFill>
                    <a:schemeClr val="tx1"/>
                  </a:solidFill>
                </a:ln>
                <a:solidFill>
                  <a:schemeClr val="bg1"/>
                </a:solidFill>
                <a:latin typeface="Belwe Cn BT" panose="02060806050305020504" pitchFamily="18" charset="0"/>
                <a:cs typeface="Times New Roman" panose="02020603050405020304" pitchFamily="18" charset="0"/>
              </a:rPr>
              <a:t>Compiled by two free thinking humans with love </a:t>
            </a:r>
            <a:r>
              <a:rPr lang="en-US" sz="2400" b="1">
                <a:ln w="3175">
                  <a:solidFill>
                    <a:schemeClr val="tx1"/>
                  </a:solidFill>
                </a:ln>
                <a:solidFill>
                  <a:schemeClr val="bg1"/>
                </a:solidFill>
                <a:latin typeface="Belwe Cn BT" panose="02060806050305020504" pitchFamily="18" charset="0"/>
                <a:cs typeface="Times New Roman" panose="02020603050405020304" pitchFamily="18" charset="0"/>
              </a:rPr>
              <a:t>for humanity.</a:t>
            </a:r>
            <a:endParaRPr lang="sk-SK" sz="2400" b="1">
              <a:ln w="3175">
                <a:solidFill>
                  <a:schemeClr val="tx1"/>
                </a:solidFill>
              </a:ln>
              <a:solidFill>
                <a:schemeClr val="bg1"/>
              </a:solidFill>
              <a:latin typeface="Belwe Cn BT" panose="02060806050305020504" pitchFamily="18" charset="0"/>
              <a:cs typeface="Times New Roman" panose="02020603050405020304" pitchFamily="18" charset="0"/>
            </a:endParaRPr>
          </a:p>
          <a:p>
            <a:pPr>
              <a:lnSpc>
                <a:spcPts val="2500"/>
              </a:lnSpc>
            </a:pPr>
            <a:endParaRPr lang="en-US" sz="2400" b="1">
              <a:ln w="3175">
                <a:solidFill>
                  <a:schemeClr val="tx1"/>
                </a:solidFill>
              </a:ln>
              <a:solidFill>
                <a:schemeClr val="bg1"/>
              </a:solidFill>
              <a:latin typeface="Belwe Cn BT" panose="02060806050305020504" pitchFamily="18" charset="0"/>
              <a:cs typeface="Times New Roman" panose="02020603050405020304" pitchFamily="18" charset="0"/>
            </a:endParaRPr>
          </a:p>
          <a:p>
            <a:pPr>
              <a:lnSpc>
                <a:spcPts val="2500"/>
              </a:lnSpc>
            </a:pPr>
            <a:r>
              <a:rPr lang="sk-SK" sz="2400" b="1">
                <a:ln w="3175">
                  <a:solidFill>
                    <a:schemeClr val="tx1"/>
                  </a:solidFill>
                </a:ln>
                <a:solidFill>
                  <a:srgbClr val="FFD966"/>
                </a:solidFill>
                <a:latin typeface="Bassoon" pitchFamily="2" charset="0"/>
                <a:cs typeface="Times New Roman" panose="02020603050405020304" pitchFamily="18" charset="0"/>
              </a:rPr>
              <a:t>          </a:t>
            </a:r>
            <a:r>
              <a:rPr lang="en-US" sz="2400" b="1">
                <a:ln w="3175">
                  <a:solidFill>
                    <a:schemeClr val="tx1"/>
                  </a:solidFill>
                </a:ln>
                <a:solidFill>
                  <a:srgbClr val="FFD966"/>
                </a:solidFill>
                <a:latin typeface="Bassoon" pitchFamily="2" charset="0"/>
                <a:cs typeface="Times New Roman" panose="02020603050405020304" pitchFamily="18" charset="0"/>
              </a:rPr>
              <a:t>Tony Chacko</a:t>
            </a:r>
            <a:r>
              <a:rPr lang="sk-SK" sz="2400" b="1">
                <a:ln w="3175">
                  <a:solidFill>
                    <a:schemeClr val="tx1"/>
                  </a:solidFill>
                </a:ln>
                <a:solidFill>
                  <a:srgbClr val="FFD966"/>
                </a:solidFill>
                <a:latin typeface="Bassoon" pitchFamily="2" charset="0"/>
                <a:cs typeface="Times New Roman" panose="02020603050405020304" pitchFamily="18" charset="0"/>
              </a:rPr>
              <a:t> </a:t>
            </a:r>
            <a:r>
              <a:rPr lang="en-US" sz="2400" b="1">
                <a:ln w="3175">
                  <a:solidFill>
                    <a:schemeClr val="tx1"/>
                  </a:solidFill>
                </a:ln>
                <a:solidFill>
                  <a:srgbClr val="FFD966"/>
                </a:solidFill>
                <a:latin typeface="Bassoon" pitchFamily="2" charset="0"/>
                <a:cs typeface="Times New Roman" panose="02020603050405020304" pitchFamily="18" charset="0"/>
              </a:rPr>
              <a:t> and </a:t>
            </a:r>
            <a:r>
              <a:rPr lang="sk-SK" sz="2400" b="1">
                <a:ln w="3175">
                  <a:solidFill>
                    <a:schemeClr val="tx1"/>
                  </a:solidFill>
                </a:ln>
                <a:solidFill>
                  <a:srgbClr val="FFD966"/>
                </a:solidFill>
                <a:latin typeface="Bassoon" pitchFamily="2" charset="0"/>
                <a:cs typeface="Times New Roman" panose="02020603050405020304" pitchFamily="18" charset="0"/>
              </a:rPr>
              <a:t> </a:t>
            </a:r>
            <a:r>
              <a:rPr lang="en-US" sz="2400" b="1">
                <a:ln w="3175">
                  <a:solidFill>
                    <a:schemeClr val="tx1"/>
                  </a:solidFill>
                </a:ln>
                <a:solidFill>
                  <a:srgbClr val="FFD966"/>
                </a:solidFill>
                <a:latin typeface="Bassoon" pitchFamily="2" charset="0"/>
                <a:cs typeface="Times New Roman" panose="02020603050405020304" pitchFamily="18" charset="0"/>
              </a:rPr>
              <a:t>Steve Rumpler</a:t>
            </a:r>
            <a:endParaRPr lang="en-US" sz="2400" b="1" dirty="0">
              <a:ln w="3175">
                <a:solidFill>
                  <a:schemeClr val="tx1"/>
                </a:solidFill>
              </a:ln>
              <a:solidFill>
                <a:srgbClr val="FFD966"/>
              </a:solidFill>
              <a:latin typeface="Bassoon" pitchFamily="2" charset="0"/>
              <a:cs typeface="Times New Roman" panose="02020603050405020304" pitchFamily="18" charset="0"/>
            </a:endParaRPr>
          </a:p>
        </p:txBody>
      </p:sp>
      <p:pic>
        <p:nvPicPr>
          <p:cNvPr id="8" name="Logo">
            <a:extLst>
              <a:ext uri="{FF2B5EF4-FFF2-40B4-BE49-F238E27FC236}">
                <a16:creationId xmlns:a16="http://schemas.microsoft.com/office/drawing/2014/main" id="{10D3EFA1-96FE-4918-93FA-D4F48EB6E1F2}"/>
              </a:ext>
            </a:extLst>
          </p:cNvPr>
          <p:cNvPicPr>
            <a:picLocks noChangeAspect="1"/>
          </p:cNvPicPr>
          <p:nvPr/>
        </p:nvPicPr>
        <p:blipFill>
          <a:blip r:embed="rId5"/>
          <a:srcRect/>
          <a:stretch>
            <a:fillRect/>
          </a:stretch>
        </p:blipFill>
        <p:spPr bwMode="auto">
          <a:xfrm>
            <a:off x="8676446" y="4273859"/>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Myš">
            <a:extLst>
              <a:ext uri="{FF2B5EF4-FFF2-40B4-BE49-F238E27FC236}">
                <a16:creationId xmlns:a16="http://schemas.microsoft.com/office/drawing/2014/main" id="{2D1E2A6C-6C6A-4C43-9CC3-CCD09FDF2AFF}"/>
              </a:ext>
            </a:extLst>
          </p:cNvPr>
          <p:cNvPicPr>
            <a:picLocks noChangeAspect="1"/>
          </p:cNvPicPr>
          <p:nvPr/>
        </p:nvPicPr>
        <p:blipFill>
          <a:blip r:embed="rId6"/>
          <a:srcRect/>
          <a:stretch>
            <a:fillRect/>
          </a:stretch>
        </p:blipFill>
        <p:spPr bwMode="auto">
          <a:xfrm>
            <a:off x="11438765" y="6109772"/>
            <a:ext cx="374754" cy="415462"/>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7586260"/>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Guitar Sensation - Wonderful Tonight.wav"/>
          </p:stSnd>
        </p:sndAc>
      </p:transition>
    </mc:Choice>
    <mc:Fallback xmlns="">
      <p:transition spd="slow">
        <p:fade/>
        <p:sndAc>
          <p:stSnd loop="1">
            <p:snd r:embed="rId7" name="Guitar Sensation - Wonderful Ton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37" presetClass="entr" presetSubtype="0" fill="hold" nodeType="afterEffect">
                                  <p:stCondLst>
                                    <p:cond delay="500"/>
                                  </p:stCondLst>
                                  <p:iterate type="lt">
                                    <p:tmPct val="10000"/>
                                  </p:iterate>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par>
                          <p:cTn id="17" fill="hold">
                            <p:stCondLst>
                              <p:cond delay="11900"/>
                            </p:stCondLst>
                            <p:childTnLst>
                              <p:par>
                                <p:cTn id="18" presetID="37" presetClass="entr" presetSubtype="0" fill="hold" nodeType="afterEffect">
                                  <p:stCondLst>
                                    <p:cond delay="0"/>
                                  </p:stCondLst>
                                  <p:iterate type="lt">
                                    <p:tmPct val="10000"/>
                                  </p:iterate>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1000"/>
                                        <p:tgtEl>
                                          <p:spTgt spid="3">
                                            <p:txEl>
                                              <p:pRg st="4" end="4"/>
                                            </p:txEl>
                                          </p:spTgt>
                                        </p:tgtEl>
                                      </p:cBhvr>
                                    </p:animEffect>
                                    <p:anim calcmode="lin" valueType="num">
                                      <p:cBhvr>
                                        <p:cTn id="2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par>
                          <p:cTn id="24" fill="hold">
                            <p:stCondLst>
                              <p:cond delay="41300"/>
                            </p:stCondLst>
                            <p:childTnLst>
                              <p:par>
                                <p:cTn id="25" presetID="37" presetClass="entr" presetSubtype="0" fill="hold" nodeType="afterEffect">
                                  <p:stCondLst>
                                    <p:cond delay="0"/>
                                  </p:stCondLst>
                                  <p:iterate type="lt">
                                    <p:tmPct val="10000"/>
                                  </p:iterate>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par>
                          <p:cTn id="31" fill="hold">
                            <p:stCondLst>
                              <p:cond delay="47500"/>
                            </p:stCondLst>
                            <p:childTnLst>
                              <p:par>
                                <p:cTn id="32" presetID="37" presetClass="entr" presetSubtype="0" fill="hold" nodeType="afterEffect">
                                  <p:stCondLst>
                                    <p:cond delay="0"/>
                                  </p:stCondLst>
                                  <p:iterate type="lt">
                                    <p:tmPct val="10000"/>
                                  </p:iterate>
                                  <p:childTnLst>
                                    <p:set>
                                      <p:cBhvr>
                                        <p:cTn id="33" dur="1" fill="hold">
                                          <p:stCondLst>
                                            <p:cond delay="0"/>
                                          </p:stCondLst>
                                        </p:cTn>
                                        <p:tgtEl>
                                          <p:spTgt spid="3">
                                            <p:txEl>
                                              <p:pRg st="8" end="8"/>
                                            </p:txEl>
                                          </p:spTgt>
                                        </p:tgtEl>
                                        <p:attrNameLst>
                                          <p:attrName>style.visibility</p:attrName>
                                        </p:attrNameLst>
                                      </p:cBhvr>
                                      <p:to>
                                        <p:strVal val="visible"/>
                                      </p:to>
                                    </p:set>
                                    <p:animEffect transition="in" filter="fade">
                                      <p:cBhvr>
                                        <p:cTn id="34" dur="1000"/>
                                        <p:tgtEl>
                                          <p:spTgt spid="3">
                                            <p:txEl>
                                              <p:pRg st="8" end="8"/>
                                            </p:txEl>
                                          </p:spTgt>
                                        </p:tgtEl>
                                      </p:cBhvr>
                                    </p:animEffect>
                                    <p:anim calcmode="lin" valueType="num">
                                      <p:cBhvr>
                                        <p:cTn id="3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6" dur="900" decel="100000" fill="hold"/>
                                        <p:tgtEl>
                                          <p:spTgt spid="3">
                                            <p:txEl>
                                              <p:pRg st="8" end="8"/>
                                            </p:txEl>
                                          </p:spTgt>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3">
                                            <p:txEl>
                                              <p:pRg st="8" end="8"/>
                                            </p:txEl>
                                          </p:spTgt>
                                        </p:tgtEl>
                                        <p:attrNameLst>
                                          <p:attrName>ppt_y</p:attrName>
                                        </p:attrNameLst>
                                      </p:cBhvr>
                                      <p:tavLst>
                                        <p:tav tm="0">
                                          <p:val>
                                            <p:strVal val="#ppt_y-.03"/>
                                          </p:val>
                                        </p:tav>
                                        <p:tav tm="100000">
                                          <p:val>
                                            <p:strVal val="#ppt_y"/>
                                          </p:val>
                                        </p:tav>
                                      </p:tavLst>
                                    </p:anim>
                                  </p:childTnLst>
                                </p:cTn>
                              </p:par>
                            </p:childTnLst>
                          </p:cTn>
                        </p:par>
                        <p:par>
                          <p:cTn id="38" fill="hold">
                            <p:stCondLst>
                              <p:cond delay="52500"/>
                            </p:stCondLst>
                            <p:childTnLst>
                              <p:par>
                                <p:cTn id="39" presetID="37" presetClass="entr" presetSubtype="0" fill="hold" nodeType="afterEffect">
                                  <p:stCondLst>
                                    <p:cond delay="0"/>
                                  </p:stCondLst>
                                  <p:iterate type="lt">
                                    <p:tmPct val="10000"/>
                                  </p:iterate>
                                  <p:childTnLst>
                                    <p:set>
                                      <p:cBhvr>
                                        <p:cTn id="40" dur="1" fill="hold">
                                          <p:stCondLst>
                                            <p:cond delay="0"/>
                                          </p:stCondLst>
                                        </p:cTn>
                                        <p:tgtEl>
                                          <p:spTgt spid="3">
                                            <p:txEl>
                                              <p:pRg st="9" end="9"/>
                                            </p:txEl>
                                          </p:spTgt>
                                        </p:tgtEl>
                                        <p:attrNameLst>
                                          <p:attrName>style.visibility</p:attrName>
                                        </p:attrNameLst>
                                      </p:cBhvr>
                                      <p:to>
                                        <p:strVal val="visible"/>
                                      </p:to>
                                    </p:set>
                                    <p:animEffect transition="in" filter="fade">
                                      <p:cBhvr>
                                        <p:cTn id="41" dur="1000"/>
                                        <p:tgtEl>
                                          <p:spTgt spid="3">
                                            <p:txEl>
                                              <p:pRg st="9" end="9"/>
                                            </p:txEl>
                                          </p:spTgt>
                                        </p:tgtEl>
                                      </p:cBhvr>
                                    </p:animEffect>
                                    <p:anim calcmode="lin" valueType="num">
                                      <p:cBhvr>
                                        <p:cTn id="42"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3" dur="900" decel="100000" fill="hold"/>
                                        <p:tgtEl>
                                          <p:spTgt spid="3">
                                            <p:txEl>
                                              <p:pRg st="9" end="9"/>
                                            </p:txEl>
                                          </p:spTgt>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
                                            <p:txEl>
                                              <p:pRg st="9" end="9"/>
                                            </p:txEl>
                                          </p:spTgt>
                                        </p:tgtEl>
                                        <p:attrNameLst>
                                          <p:attrName>ppt_y</p:attrName>
                                        </p:attrNameLst>
                                      </p:cBhvr>
                                      <p:tavLst>
                                        <p:tav tm="0">
                                          <p:val>
                                            <p:strVal val="#ppt_y-.03"/>
                                          </p:val>
                                        </p:tav>
                                        <p:tav tm="100000">
                                          <p:val>
                                            <p:strVal val="#ppt_y"/>
                                          </p:val>
                                        </p:tav>
                                      </p:tavLst>
                                    </p:anim>
                                  </p:childTnLst>
                                </p:cTn>
                              </p:par>
                            </p:childTnLst>
                          </p:cTn>
                        </p:par>
                        <p:par>
                          <p:cTn id="45" fill="hold">
                            <p:stCondLst>
                              <p:cond delay="58500"/>
                            </p:stCondLst>
                            <p:childTnLst>
                              <p:par>
                                <p:cTn id="46" presetID="2" presetClass="entr" presetSubtype="6" fill="hold" nodeType="afterEffect">
                                  <p:stCondLst>
                                    <p:cond delay="500"/>
                                  </p:stCondLst>
                                  <p:childTnLst>
                                    <p:set>
                                      <p:cBhvr>
                                        <p:cTn id="47" dur="1" fill="hold">
                                          <p:stCondLst>
                                            <p:cond delay="0"/>
                                          </p:stCondLst>
                                        </p:cTn>
                                        <p:tgtEl>
                                          <p:spTgt spid="3">
                                            <p:txEl>
                                              <p:pRg st="11" end="11"/>
                                            </p:txEl>
                                          </p:spTgt>
                                        </p:tgtEl>
                                        <p:attrNameLst>
                                          <p:attrName>style.visibility</p:attrName>
                                        </p:attrNameLst>
                                      </p:cBhvr>
                                      <p:to>
                                        <p:strVal val="visible"/>
                                      </p:to>
                                    </p:set>
                                    <p:anim calcmode="lin" valueType="num">
                                      <p:cBhvr additive="base">
                                        <p:cTn id="48" dur="1500" fill="hold"/>
                                        <p:tgtEl>
                                          <p:spTgt spid="3">
                                            <p:txEl>
                                              <p:pRg st="11" end="11"/>
                                            </p:txEl>
                                          </p:spTgt>
                                        </p:tgtEl>
                                        <p:attrNameLst>
                                          <p:attrName>ppt_x</p:attrName>
                                        </p:attrNameLst>
                                      </p:cBhvr>
                                      <p:tavLst>
                                        <p:tav tm="0">
                                          <p:val>
                                            <p:strVal val="1+#ppt_w/2"/>
                                          </p:val>
                                        </p:tav>
                                        <p:tav tm="100000">
                                          <p:val>
                                            <p:strVal val="#ppt_x"/>
                                          </p:val>
                                        </p:tav>
                                      </p:tavLst>
                                    </p:anim>
                                    <p:anim calcmode="lin" valueType="num">
                                      <p:cBhvr additive="base">
                                        <p:cTn id="49" dur="1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par>
                          <p:cTn id="50" fill="hold">
                            <p:stCondLst>
                              <p:cond delay="60500"/>
                            </p:stCondLst>
                            <p:childTnLst>
                              <p:par>
                                <p:cTn id="51" presetID="53" presetClass="entr" presetSubtype="16" fill="hold" nodeType="afterEffect">
                                  <p:stCondLst>
                                    <p:cond delay="1000"/>
                                  </p:stCondLst>
                                  <p:childTnLst>
                                    <p:set>
                                      <p:cBhvr>
                                        <p:cTn id="52" dur="1" fill="hold">
                                          <p:stCondLst>
                                            <p:cond delay="0"/>
                                          </p:stCondLst>
                                        </p:cTn>
                                        <p:tgtEl>
                                          <p:spTgt spid="8"/>
                                        </p:tgtEl>
                                        <p:attrNameLst>
                                          <p:attrName>style.visibility</p:attrName>
                                        </p:attrNameLst>
                                      </p:cBhvr>
                                      <p:to>
                                        <p:strVal val="visible"/>
                                      </p:to>
                                    </p:set>
                                    <p:anim calcmode="lin" valueType="num">
                                      <p:cBhvr>
                                        <p:cTn id="53" dur="2000" fill="hold"/>
                                        <p:tgtEl>
                                          <p:spTgt spid="8"/>
                                        </p:tgtEl>
                                        <p:attrNameLst>
                                          <p:attrName>ppt_w</p:attrName>
                                        </p:attrNameLst>
                                      </p:cBhvr>
                                      <p:tavLst>
                                        <p:tav tm="0">
                                          <p:val>
                                            <p:fltVal val="0"/>
                                          </p:val>
                                        </p:tav>
                                        <p:tav tm="100000">
                                          <p:val>
                                            <p:strVal val="#ppt_w"/>
                                          </p:val>
                                        </p:tav>
                                      </p:tavLst>
                                    </p:anim>
                                    <p:anim calcmode="lin" valueType="num">
                                      <p:cBhvr>
                                        <p:cTn id="54" dur="2000" fill="hold"/>
                                        <p:tgtEl>
                                          <p:spTgt spid="8"/>
                                        </p:tgtEl>
                                        <p:attrNameLst>
                                          <p:attrName>ppt_h</p:attrName>
                                        </p:attrNameLst>
                                      </p:cBhvr>
                                      <p:tavLst>
                                        <p:tav tm="0">
                                          <p:val>
                                            <p:fltVal val="0"/>
                                          </p:val>
                                        </p:tav>
                                        <p:tav tm="100000">
                                          <p:val>
                                            <p:strVal val="#ppt_h"/>
                                          </p:val>
                                        </p:tav>
                                      </p:tavLst>
                                    </p:anim>
                                    <p:animEffect transition="in" filter="fade">
                                      <p:cBhvr>
                                        <p:cTn id="55" dur="2000"/>
                                        <p:tgtEl>
                                          <p:spTgt spid="8"/>
                                        </p:tgtEl>
                                      </p:cBhvr>
                                    </p:animEffect>
                                  </p:childTnLst>
                                </p:cTn>
                              </p:par>
                            </p:childTnLst>
                          </p:cTn>
                        </p:par>
                        <p:par>
                          <p:cTn id="56" fill="hold">
                            <p:stCondLst>
                              <p:cond delay="63500"/>
                            </p:stCondLst>
                            <p:childTnLst>
                              <p:par>
                                <p:cTn id="57" presetID="53" presetClass="entr" presetSubtype="16" fill="hold" nodeType="afterEffect">
                                  <p:stCondLst>
                                    <p:cond delay="500"/>
                                  </p:stCondLst>
                                  <p:childTnLst>
                                    <p:set>
                                      <p:cBhvr>
                                        <p:cTn id="58" dur="1" fill="hold">
                                          <p:stCondLst>
                                            <p:cond delay="0"/>
                                          </p:stCondLst>
                                        </p:cTn>
                                        <p:tgtEl>
                                          <p:spTgt spid="9"/>
                                        </p:tgtEl>
                                        <p:attrNameLst>
                                          <p:attrName>style.visibility</p:attrName>
                                        </p:attrNameLst>
                                      </p:cBhvr>
                                      <p:to>
                                        <p:strVal val="visible"/>
                                      </p:to>
                                    </p:set>
                                    <p:anim calcmode="lin" valueType="num">
                                      <p:cBhvr>
                                        <p:cTn id="59" dur="1500" fill="hold"/>
                                        <p:tgtEl>
                                          <p:spTgt spid="9"/>
                                        </p:tgtEl>
                                        <p:attrNameLst>
                                          <p:attrName>ppt_w</p:attrName>
                                        </p:attrNameLst>
                                      </p:cBhvr>
                                      <p:tavLst>
                                        <p:tav tm="0">
                                          <p:val>
                                            <p:fltVal val="0"/>
                                          </p:val>
                                        </p:tav>
                                        <p:tav tm="100000">
                                          <p:val>
                                            <p:strVal val="#ppt_w"/>
                                          </p:val>
                                        </p:tav>
                                      </p:tavLst>
                                    </p:anim>
                                    <p:anim calcmode="lin" valueType="num">
                                      <p:cBhvr>
                                        <p:cTn id="60" dur="1500" fill="hold"/>
                                        <p:tgtEl>
                                          <p:spTgt spid="9"/>
                                        </p:tgtEl>
                                        <p:attrNameLst>
                                          <p:attrName>ppt_h</p:attrName>
                                        </p:attrNameLst>
                                      </p:cBhvr>
                                      <p:tavLst>
                                        <p:tav tm="0">
                                          <p:val>
                                            <p:fltVal val="0"/>
                                          </p:val>
                                        </p:tav>
                                        <p:tav tm="100000">
                                          <p:val>
                                            <p:strVal val="#ppt_h"/>
                                          </p:val>
                                        </p:tav>
                                      </p:tavLst>
                                    </p:anim>
                                    <p:animEffect transition="in" filter="fade">
                                      <p:cBhvr>
                                        <p:cTn id="61"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w="38100">
            <a:noFill/>
          </a:ln>
        </p:spPr>
      </p:pic>
      <p:pic>
        <p:nvPicPr>
          <p:cNvPr id="4" name="Logo">
            <a:extLst>
              <a:ext uri="{FF2B5EF4-FFF2-40B4-BE49-F238E27FC236}">
                <a16:creationId xmlns:a16="http://schemas.microsoft.com/office/drawing/2014/main" id="{BC59A222-DAD5-49D0-976C-D2189EC1A08F}"/>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4848838" y="5868000"/>
            <a:ext cx="7074876" cy="861774"/>
          </a:xfrm>
          <a:prstGeom prst="rect">
            <a:avLst/>
          </a:prstGeom>
          <a:gradFill>
            <a:gsLst>
              <a:gs pos="0">
                <a:schemeClr val="dk1">
                  <a:satMod val="103000"/>
                  <a:lumMod val="102000"/>
                  <a:tint val="94000"/>
                  <a:alpha val="7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The doctor of the future will give no medicine, but will interest her or his patients in the care of the human frame, in a proper diet, and in the cause and prevention of disease</a:t>
            </a:r>
            <a:r>
              <a:rPr lang="en-US"/>
              <a:t>.         </a:t>
            </a:r>
            <a:r>
              <a:rPr lang="sk-SK"/>
              <a:t>                                                                            </a:t>
            </a:r>
            <a:r>
              <a:rPr lang="en-US"/>
              <a:t> </a:t>
            </a:r>
            <a:r>
              <a:rPr lang="sk-SK"/>
              <a:t>                       </a:t>
            </a:r>
          </a:p>
          <a:p>
            <a:pPr algn="ctr"/>
            <a:r>
              <a:rPr lang="sk-SK"/>
              <a:t>                                                                         -</a:t>
            </a:r>
            <a:r>
              <a:rPr lang="en-US"/>
              <a:t> </a:t>
            </a:r>
            <a:r>
              <a:rPr lang="en-US" dirty="0"/>
              <a:t>Thomas Alva Edison</a:t>
            </a:r>
          </a:p>
        </p:txBody>
      </p:sp>
      <p:pic>
        <p:nvPicPr>
          <p:cNvPr id="3" name="Rám">
            <a:extLst>
              <a:ext uri="{FF2B5EF4-FFF2-40B4-BE49-F238E27FC236}">
                <a16:creationId xmlns:a16="http://schemas.microsoft.com/office/drawing/2014/main" id="{6F196E0F-BE74-4886-B3C5-6E13EC2F10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3494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0" y="13928"/>
            <a:ext cx="12167239" cy="6844072"/>
          </a:xfrm>
          <a:prstGeom prst="rect">
            <a:avLst/>
          </a:prstGeom>
          <a:ln w="38100">
            <a:noFill/>
          </a:ln>
        </p:spPr>
      </p:pic>
      <p:sp>
        <p:nvSpPr>
          <p:cNvPr id="3" name="Text"/>
          <p:cNvSpPr txBox="1"/>
          <p:nvPr/>
        </p:nvSpPr>
        <p:spPr>
          <a:xfrm>
            <a:off x="5808648" y="5898344"/>
            <a:ext cx="6117022" cy="830997"/>
          </a:xfrm>
          <a:prstGeom prst="rect">
            <a:avLst/>
          </a:prstGeom>
          <a:gradFill>
            <a:gsLst>
              <a:gs pos="0">
                <a:schemeClr val="dk1">
                  <a:satMod val="103000"/>
                  <a:lumMod val="102000"/>
                  <a:tint val="94000"/>
                  <a:alpha val="7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Demonstrator Iesha </a:t>
            </a:r>
            <a:r>
              <a:rPr lang="en-US"/>
              <a:t>Evans is detained </a:t>
            </a:r>
            <a:r>
              <a:rPr lang="en-US" dirty="0"/>
              <a:t>by law enforcement as she protests the shooting death of Alton Sterling near the headquarters of the Baton Rouge Police </a:t>
            </a:r>
            <a:r>
              <a:rPr lang="en-US"/>
              <a:t>Department in L</a:t>
            </a:r>
            <a:r>
              <a:rPr lang="sk-SK"/>
              <a:t>A</a:t>
            </a:r>
            <a:r>
              <a:rPr lang="en-US"/>
              <a:t>. </a:t>
            </a:r>
            <a:r>
              <a:rPr lang="en-US" dirty="0"/>
              <a:t>USA.</a:t>
            </a:r>
          </a:p>
        </p:txBody>
      </p:sp>
      <p:pic>
        <p:nvPicPr>
          <p:cNvPr id="5" name="Logo">
            <a:extLst>
              <a:ext uri="{FF2B5EF4-FFF2-40B4-BE49-F238E27FC236}">
                <a16:creationId xmlns:a16="http://schemas.microsoft.com/office/drawing/2014/main" id="{D6ABC497-5B14-4261-A613-90F6C2B82AA6}"/>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72FF5495-2842-4CFC-9A59-E8ADBBB63E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464785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25"/>
            <a:ext cx="12192001" cy="6838950"/>
          </a:xfrm>
          <a:prstGeom prst="rect">
            <a:avLst/>
          </a:prstGeom>
          <a:ln w="38100">
            <a:noFill/>
          </a:ln>
        </p:spPr>
      </p:pic>
      <p:pic>
        <p:nvPicPr>
          <p:cNvPr id="4" name="Logo">
            <a:extLst>
              <a:ext uri="{FF2B5EF4-FFF2-40B4-BE49-F238E27FC236}">
                <a16:creationId xmlns:a16="http://schemas.microsoft.com/office/drawing/2014/main" id="{7E6C8C3C-C007-4EC9-A902-65A0252E2385}"/>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273268" y="5112000"/>
            <a:ext cx="11650445" cy="1569660"/>
          </a:xfrm>
          <a:prstGeom prst="rect">
            <a:avLst/>
          </a:prstGeom>
          <a:gradFill>
            <a:gsLst>
              <a:gs pos="0">
                <a:schemeClr val="dk1">
                  <a:satMod val="103000"/>
                  <a:lumMod val="102000"/>
                  <a:tint val="94000"/>
                  <a:alpha val="7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PURPOSE OF LIFE</a:t>
            </a:r>
          </a:p>
          <a:p>
            <a:pPr algn="just"/>
            <a:r>
              <a:rPr lang="en-US" dirty="0"/>
              <a:t>The TWO most IMPORTANT DAYS in your LIFE ARE the day you are </a:t>
            </a:r>
            <a:r>
              <a:rPr lang="en-US"/>
              <a:t>BORN… </a:t>
            </a:r>
            <a:r>
              <a:rPr lang="en-US" dirty="0"/>
              <a:t>and the DAY you FIND out WHY.</a:t>
            </a:r>
          </a:p>
          <a:p>
            <a:pPr algn="just"/>
            <a:r>
              <a:rPr lang="en-US" dirty="0"/>
              <a:t>Death is certain. Life is uncertain. Be AWARE. Be good. Be Kind Hearted. Be Grateful. Be Compassionate. Be Loving</a:t>
            </a:r>
            <a:r>
              <a:rPr lang="en-US"/>
              <a:t>. Be </a:t>
            </a:r>
            <a:r>
              <a:rPr lang="en-US" dirty="0"/>
              <a:t>Gentle. Be Helpful. Be Humble. Be Wise ~ Live your life as if you were to die to tomorrow.</a:t>
            </a:r>
          </a:p>
          <a:p>
            <a:pPr algn="just"/>
            <a:r>
              <a:rPr lang="en-US" dirty="0"/>
              <a:t>And to all doubters of a Creator and </a:t>
            </a:r>
            <a:r>
              <a:rPr lang="en-US"/>
              <a:t>God </a:t>
            </a:r>
            <a:r>
              <a:rPr lang="sk-SK"/>
              <a:t>-</a:t>
            </a:r>
            <a:r>
              <a:rPr lang="en-US"/>
              <a:t> </a:t>
            </a:r>
            <a:r>
              <a:rPr lang="en-US" dirty="0"/>
              <a:t>I believe in God not because of my parents or the church but because I have experienced His goodness and mercy myself.</a:t>
            </a:r>
          </a:p>
        </p:txBody>
      </p:sp>
      <p:pic>
        <p:nvPicPr>
          <p:cNvPr id="3" name="Rám">
            <a:extLst>
              <a:ext uri="{FF2B5EF4-FFF2-40B4-BE49-F238E27FC236}">
                <a16:creationId xmlns:a16="http://schemas.microsoft.com/office/drawing/2014/main" id="{0D2ADE25-21E5-4833-825F-85540644CE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9685486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8" y="5515"/>
            <a:ext cx="12172390" cy="6846969"/>
          </a:xfrm>
          <a:prstGeom prst="rect">
            <a:avLst/>
          </a:prstGeom>
          <a:ln w="38100">
            <a:noFill/>
          </a:ln>
        </p:spPr>
      </p:pic>
      <p:sp>
        <p:nvSpPr>
          <p:cNvPr id="4" name="Text">
            <a:extLst>
              <a:ext uri="{FF2B5EF4-FFF2-40B4-BE49-F238E27FC236}">
                <a16:creationId xmlns:a16="http://schemas.microsoft.com/office/drawing/2014/main" id="{6E8AD7FB-3C76-4967-BB31-1B2E9350EFA2}"/>
              </a:ext>
            </a:extLst>
          </p:cNvPr>
          <p:cNvSpPr txBox="1"/>
          <p:nvPr/>
        </p:nvSpPr>
        <p:spPr>
          <a:xfrm>
            <a:off x="5243362" y="1310640"/>
            <a:ext cx="6266046" cy="3046988"/>
          </a:xfrm>
          <a:prstGeom prst="rect">
            <a:avLst/>
          </a:prstGeom>
          <a:noFill/>
          <a:ln>
            <a:solidFill>
              <a:schemeClr val="bg1"/>
            </a:solidFill>
          </a:ln>
        </p:spPr>
        <p:txBody>
          <a:bodyPr wrap="square" rtlCol="0">
            <a:spAutoFit/>
          </a:bodyPr>
          <a:lstStyle/>
          <a:p>
            <a:pPr algn="just"/>
            <a:r>
              <a:rPr lang="en-US" sz="3200">
                <a:solidFill>
                  <a:schemeClr val="bg1"/>
                </a:solidFill>
                <a:latin typeface="Belwe Cn BT" panose="02060806050305020504" pitchFamily="18" charset="0"/>
              </a:rPr>
              <a:t>"Being the richest man in the cemetery doesn't matter to me. Going to bed at night saying we've done something wonderful, that's what matters to me."</a:t>
            </a:r>
          </a:p>
          <a:p>
            <a:pPr algn="ctr"/>
            <a:endParaRPr lang="sk-SK" sz="3200">
              <a:solidFill>
                <a:schemeClr val="bg1"/>
              </a:solidFill>
              <a:latin typeface="Belwe Cn BT" panose="02060806050305020504" pitchFamily="18" charset="0"/>
            </a:endParaRPr>
          </a:p>
          <a:p>
            <a:pPr algn="ctr"/>
            <a:r>
              <a:rPr lang="sk-SK" sz="3200">
                <a:solidFill>
                  <a:schemeClr val="bg1"/>
                </a:solidFill>
                <a:latin typeface="Belwe Cn BT" panose="02060806050305020504" pitchFamily="18" charset="0"/>
              </a:rPr>
              <a:t>                                      Steve Jobs</a:t>
            </a:r>
          </a:p>
        </p:txBody>
      </p:sp>
      <p:pic>
        <p:nvPicPr>
          <p:cNvPr id="5" name="Logo">
            <a:extLst>
              <a:ext uri="{FF2B5EF4-FFF2-40B4-BE49-F238E27FC236}">
                <a16:creationId xmlns:a16="http://schemas.microsoft.com/office/drawing/2014/main" id="{4E5E40D9-836F-49CC-BFD8-513E44F94162}"/>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477E95DB-4D24-4E14-B72C-D823287DA7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838238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w="38100">
            <a:noFill/>
          </a:ln>
        </p:spPr>
      </p:pic>
      <p:pic>
        <p:nvPicPr>
          <p:cNvPr id="4" name="Logo">
            <a:extLst>
              <a:ext uri="{FF2B5EF4-FFF2-40B4-BE49-F238E27FC236}">
                <a16:creationId xmlns:a16="http://schemas.microsoft.com/office/drawing/2014/main" id="{A695B6C1-E7B6-428C-9146-A108EFF661D8}"/>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0282477A-CBB3-4C18-A0A9-35D43E3409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717688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444"/>
          </a:xfrm>
          <a:prstGeom prst="rect">
            <a:avLst/>
          </a:prstGeom>
          <a:ln w="38100">
            <a:noFill/>
          </a:ln>
        </p:spPr>
      </p:pic>
      <p:sp>
        <p:nvSpPr>
          <p:cNvPr id="3" name="Text"/>
          <p:cNvSpPr txBox="1"/>
          <p:nvPr/>
        </p:nvSpPr>
        <p:spPr>
          <a:xfrm>
            <a:off x="240633" y="5616000"/>
            <a:ext cx="11706726" cy="1077218"/>
          </a:xfrm>
          <a:prstGeom prst="rect">
            <a:avLst/>
          </a:prstGeom>
          <a:gradFill>
            <a:gsLst>
              <a:gs pos="0">
                <a:schemeClr val="tx1">
                  <a:alpha val="30000"/>
                </a:schemeClr>
              </a:gs>
              <a:gs pos="50000">
                <a:schemeClr val="tx1">
                  <a:alpha val="50000"/>
                </a:schemeClr>
              </a:gs>
              <a:gs pos="100000">
                <a:schemeClr val="tx1">
                  <a:alpha val="80000"/>
                </a:schemeClr>
              </a:gs>
            </a:gsLst>
            <a:lin ang="5400000" scaled="1"/>
          </a:gradFill>
          <a:ln>
            <a:solidFill>
              <a:schemeClr val="bg1"/>
            </a:solidFill>
          </a:ln>
        </p:spPr>
        <p:txBody>
          <a:bodyPr wrap="square" rtlCol="0">
            <a:spAutoFit/>
          </a:bodyPr>
          <a:lstStyle/>
          <a:p>
            <a:pPr algn="just"/>
            <a:r>
              <a:rPr lang="en-US" sz="1600" b="1">
                <a:ln>
                  <a:solidFill>
                    <a:schemeClr val="tx1"/>
                  </a:solidFill>
                </a:ln>
                <a:solidFill>
                  <a:schemeClr val="bg1"/>
                </a:solidFill>
                <a:latin typeface="Belwe Cn BT" panose="02060806050305020504" pitchFamily="18" charset="0"/>
                <a:cs typeface="Aharoni" panose="02010803020104030203" pitchFamily="2" charset="-79"/>
              </a:rPr>
              <a:t>The </a:t>
            </a:r>
            <a:r>
              <a:rPr lang="en-US" sz="1600" b="1" dirty="0">
                <a:ln>
                  <a:solidFill>
                    <a:schemeClr val="tx1"/>
                  </a:solidFill>
                </a:ln>
                <a:solidFill>
                  <a:schemeClr val="bg1"/>
                </a:solidFill>
                <a:latin typeface="Belwe Cn BT" panose="02060806050305020504" pitchFamily="18" charset="0"/>
                <a:cs typeface="Aharoni" panose="02010803020104030203" pitchFamily="2" charset="-79"/>
              </a:rPr>
              <a:t>Amazon Rainforest (Amazonia or Amazon Jungle), is the world’s greatest natural resources and covers most of the Amazon Basin of South America. Because its vegetation continuously recycles carbon dioxide into oxygen, it has been described as the “Lungs of our Planet“. About 20% of earth’s oxygen is produced by the Amazon rainforest. Yet there is no consensus by nations of the world to limit deforestation in a planned manner with the result that there is reduced green vegetation and more world pollution.</a:t>
            </a:r>
          </a:p>
        </p:txBody>
      </p:sp>
      <p:pic>
        <p:nvPicPr>
          <p:cNvPr id="5" name="Logo">
            <a:extLst>
              <a:ext uri="{FF2B5EF4-FFF2-40B4-BE49-F238E27FC236}">
                <a16:creationId xmlns:a16="http://schemas.microsoft.com/office/drawing/2014/main" id="{28AC4615-8293-486A-BE88-131B31ED81F2}"/>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60CB3C89-6A56-42A3-9DC3-D596034C9C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92862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72"/>
            <a:ext cx="12191999" cy="6852354"/>
          </a:xfrm>
          <a:prstGeom prst="rect">
            <a:avLst/>
          </a:prstGeom>
          <a:ln w="38100">
            <a:noFill/>
          </a:ln>
        </p:spPr>
      </p:pic>
      <p:pic>
        <p:nvPicPr>
          <p:cNvPr id="4" name="Logo">
            <a:extLst>
              <a:ext uri="{FF2B5EF4-FFF2-40B4-BE49-F238E27FC236}">
                <a16:creationId xmlns:a16="http://schemas.microsoft.com/office/drawing/2014/main" id="{8E70EB3C-A1A1-40DC-8B0F-AC59407ED3D5}"/>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2556000" y="5868000"/>
            <a:ext cx="9417277" cy="830997"/>
          </a:xfrm>
          <a:prstGeom prst="rect">
            <a:avLst/>
          </a:prstGeom>
          <a:gradFill>
            <a:gsLst>
              <a:gs pos="0">
                <a:schemeClr val="dk1">
                  <a:satMod val="103000"/>
                  <a:lumMod val="102000"/>
                  <a:tint val="94000"/>
                  <a:alpha val="7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n-US" dirty="0"/>
              <a:t>Manipulators can lie, cheat, treat you badly, make use of you and somehow manage to make it all seem like it is your fault. These envious hypocrites are mostly relatives, and it would be best to avoid their relationship even if you loose any </a:t>
            </a:r>
            <a:r>
              <a:rPr lang="en-US"/>
              <a:t>assets </a:t>
            </a:r>
            <a:r>
              <a:rPr lang="sk-SK"/>
              <a:t>-</a:t>
            </a:r>
            <a:r>
              <a:rPr lang="en-US"/>
              <a:t> </a:t>
            </a:r>
            <a:r>
              <a:rPr lang="en-US" dirty="0"/>
              <a:t>as you gain in having peace of mind and other life attainments. </a:t>
            </a:r>
          </a:p>
        </p:txBody>
      </p:sp>
      <p:pic>
        <p:nvPicPr>
          <p:cNvPr id="3" name="Rám">
            <a:extLst>
              <a:ext uri="{FF2B5EF4-FFF2-40B4-BE49-F238E27FC236}">
                <a16:creationId xmlns:a16="http://schemas.microsoft.com/office/drawing/2014/main" id="{9C5CB084-6562-4423-AC7C-680412A899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248627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w="38100">
            <a:noFill/>
          </a:ln>
        </p:spPr>
      </p:pic>
      <p:sp>
        <p:nvSpPr>
          <p:cNvPr id="4" name="Text">
            <a:extLst>
              <a:ext uri="{FF2B5EF4-FFF2-40B4-BE49-F238E27FC236}">
                <a16:creationId xmlns:a16="http://schemas.microsoft.com/office/drawing/2014/main" id="{3CF61F17-0BF4-4F68-94CA-4CAC333005FD}"/>
              </a:ext>
            </a:extLst>
          </p:cNvPr>
          <p:cNvSpPr txBox="1"/>
          <p:nvPr/>
        </p:nvSpPr>
        <p:spPr>
          <a:xfrm>
            <a:off x="5317958" y="3946358"/>
            <a:ext cx="6063915" cy="2031325"/>
          </a:xfrm>
          <a:prstGeom prst="rect">
            <a:avLst/>
          </a:prstGeom>
          <a:noFill/>
          <a:ln>
            <a:solidFill>
              <a:schemeClr val="accent4">
                <a:lumMod val="40000"/>
                <a:lumOff val="60000"/>
              </a:schemeClr>
            </a:solidFill>
          </a:ln>
        </p:spPr>
        <p:txBody>
          <a:bodyPr wrap="square" rtlCol="0">
            <a:spAutoFit/>
          </a:bodyPr>
          <a:lstStyle/>
          <a:p>
            <a:pPr algn="ctr"/>
            <a:r>
              <a:rPr lang="en-US" sz="5400">
                <a:ln w="3175">
                  <a:solidFill>
                    <a:schemeClr val="accent2">
                      <a:lumMod val="50000"/>
                    </a:schemeClr>
                  </a:solidFill>
                </a:ln>
                <a:solidFill>
                  <a:srgbClr val="FFC000"/>
                </a:solidFill>
                <a:latin typeface="Belwe Cn BT" panose="02060806050305020504" pitchFamily="18" charset="0"/>
              </a:rPr>
              <a:t>GOD</a:t>
            </a:r>
            <a:r>
              <a:rPr lang="en-US" sz="3600">
                <a:ln w="3175">
                  <a:solidFill>
                    <a:schemeClr val="accent2">
                      <a:lumMod val="50000"/>
                    </a:schemeClr>
                  </a:solidFill>
                </a:ln>
                <a:solidFill>
                  <a:srgbClr val="FFC000"/>
                </a:solidFill>
                <a:latin typeface="Belwe Cn BT" panose="02060806050305020504" pitchFamily="18" charset="0"/>
              </a:rPr>
              <a:t> doesn't expect us to</a:t>
            </a:r>
          </a:p>
          <a:p>
            <a:pPr algn="ctr"/>
            <a:r>
              <a:rPr lang="en-US" sz="3600">
                <a:ln w="3175">
                  <a:solidFill>
                    <a:schemeClr val="accent2">
                      <a:lumMod val="50000"/>
                    </a:schemeClr>
                  </a:solidFill>
                </a:ln>
                <a:solidFill>
                  <a:srgbClr val="FFC000"/>
                </a:solidFill>
                <a:latin typeface="Belwe Cn BT" panose="02060806050305020504" pitchFamily="18" charset="0"/>
              </a:rPr>
              <a:t>solve all the world's problems.</a:t>
            </a:r>
          </a:p>
          <a:p>
            <a:pPr algn="ctr"/>
            <a:r>
              <a:rPr lang="en-US" sz="3600">
                <a:ln w="3175">
                  <a:solidFill>
                    <a:schemeClr val="accent2">
                      <a:lumMod val="50000"/>
                    </a:schemeClr>
                  </a:solidFill>
                </a:ln>
                <a:solidFill>
                  <a:srgbClr val="FFC000"/>
                </a:solidFill>
                <a:latin typeface="Belwe Cn BT" panose="02060806050305020504" pitchFamily="18" charset="0"/>
              </a:rPr>
              <a:t>He expects us not to create them.</a:t>
            </a:r>
            <a:endParaRPr lang="sk-SK" sz="3600">
              <a:ln w="3175">
                <a:solidFill>
                  <a:schemeClr val="accent2">
                    <a:lumMod val="50000"/>
                  </a:schemeClr>
                </a:solidFill>
              </a:ln>
              <a:solidFill>
                <a:srgbClr val="FFC000"/>
              </a:solidFill>
              <a:latin typeface="Belwe Cn BT" panose="02060806050305020504" pitchFamily="18" charset="0"/>
            </a:endParaRPr>
          </a:p>
        </p:txBody>
      </p:sp>
      <p:pic>
        <p:nvPicPr>
          <p:cNvPr id="5" name="Logo">
            <a:extLst>
              <a:ext uri="{FF2B5EF4-FFF2-40B4-BE49-F238E27FC236}">
                <a16:creationId xmlns:a16="http://schemas.microsoft.com/office/drawing/2014/main" id="{95A76874-273D-46D2-86B7-0BB7B92BBE65}"/>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4BBB625A-D06B-4A26-BE04-8AE8C012A2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783276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160"/>
            <a:ext cx="12192000" cy="6867524"/>
          </a:xfrm>
          <a:prstGeom prst="rect">
            <a:avLst/>
          </a:prstGeom>
          <a:ln w="38100">
            <a:noFill/>
          </a:ln>
        </p:spPr>
      </p:pic>
      <p:pic>
        <p:nvPicPr>
          <p:cNvPr id="4" name="Logo">
            <a:extLst>
              <a:ext uri="{FF2B5EF4-FFF2-40B4-BE49-F238E27FC236}">
                <a16:creationId xmlns:a16="http://schemas.microsoft.com/office/drawing/2014/main" id="{6CB73AC6-C708-4274-8208-BA361885B369}"/>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2645228" y="5620501"/>
            <a:ext cx="9358994" cy="1077218"/>
          </a:xfrm>
          <a:prstGeom prst="rect">
            <a:avLst/>
          </a:prstGeom>
          <a:gradFill>
            <a:gsLst>
              <a:gs pos="0">
                <a:schemeClr val="dk1">
                  <a:satMod val="103000"/>
                  <a:lumMod val="102000"/>
                  <a:tint val="94000"/>
                  <a:alpha val="7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lgn="just">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“The most beautiful people we have known are those who have known defeat, known suffering, known struggle, known loss, and have found their way out of the depths. These persons have an appreciation, a sensitivity, and an understanding of life that fills them with compassion, gentleness, and a deep loving concern. Beautiful people do not just happen</a:t>
            </a:r>
            <a:r>
              <a:rPr lang="en-US"/>
              <a:t>.” </a:t>
            </a:r>
            <a:r>
              <a:rPr lang="sk-SK"/>
              <a:t>                                                                                                                     -</a:t>
            </a:r>
            <a:r>
              <a:rPr lang="en-US"/>
              <a:t> </a:t>
            </a:r>
            <a:r>
              <a:rPr lang="en-US" dirty="0"/>
              <a:t>Elisabeth </a:t>
            </a:r>
            <a:r>
              <a:rPr lang="en-US" dirty="0" err="1"/>
              <a:t>Kübler</a:t>
            </a:r>
            <a:r>
              <a:rPr lang="en-US" dirty="0"/>
              <a:t>-Ross</a:t>
            </a:r>
          </a:p>
        </p:txBody>
      </p:sp>
      <p:pic>
        <p:nvPicPr>
          <p:cNvPr id="3" name="Rám">
            <a:extLst>
              <a:ext uri="{FF2B5EF4-FFF2-40B4-BE49-F238E27FC236}">
                <a16:creationId xmlns:a16="http://schemas.microsoft.com/office/drawing/2014/main" id="{159C1144-3B6F-49DD-BD1E-E916C3E313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831411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62"/>
            <a:ext cx="12191999" cy="6859071"/>
          </a:xfrm>
          <a:prstGeom prst="rect">
            <a:avLst/>
          </a:prstGeom>
          <a:ln w="38100">
            <a:noFill/>
          </a:ln>
        </p:spPr>
      </p:pic>
      <p:sp>
        <p:nvSpPr>
          <p:cNvPr id="4" name="Text"/>
          <p:cNvSpPr txBox="1"/>
          <p:nvPr/>
        </p:nvSpPr>
        <p:spPr>
          <a:xfrm>
            <a:off x="456535" y="5112000"/>
            <a:ext cx="11278927" cy="1569660"/>
          </a:xfrm>
          <a:prstGeom prst="rect">
            <a:avLst/>
          </a:prstGeom>
          <a:gradFill>
            <a:gsLst>
              <a:gs pos="0">
                <a:schemeClr val="dk1">
                  <a:satMod val="103000"/>
                  <a:lumMod val="102000"/>
                  <a:tint val="94000"/>
                  <a:alpha val="50000"/>
                </a:schemeClr>
              </a:gs>
              <a:gs pos="50000">
                <a:schemeClr val="dk1">
                  <a:satMod val="110000"/>
                  <a:lumMod val="100000"/>
                  <a:shade val="100000"/>
                  <a:alpha val="7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p>
            <a:r>
              <a:rPr lang="en-US" sz="1600" b="1" dirty="0">
                <a:ln>
                  <a:solidFill>
                    <a:schemeClr val="tx1"/>
                  </a:solidFill>
                </a:ln>
                <a:solidFill>
                  <a:schemeClr val="bg1"/>
                </a:solidFill>
                <a:latin typeface="Belwe Cn BT" panose="02060806050305020504" pitchFamily="18" charset="0"/>
                <a:cs typeface="Aharoni" panose="02010803020104030203" pitchFamily="2" charset="-79"/>
              </a:rPr>
              <a:t>In general our world today has professions that destroy and control the people of nations. They are :-</a:t>
            </a:r>
          </a:p>
          <a:p>
            <a:r>
              <a:rPr lang="en-US" sz="1600" b="1" dirty="0">
                <a:ln>
                  <a:solidFill>
                    <a:schemeClr val="tx1"/>
                  </a:solidFill>
                </a:ln>
                <a:solidFill>
                  <a:schemeClr val="bg1"/>
                </a:solidFill>
                <a:latin typeface="Belwe Cn BT" panose="02060806050305020504" pitchFamily="18" charset="0"/>
                <a:cs typeface="Aharoni" panose="02010803020104030203" pitchFamily="2" charset="-79"/>
              </a:rPr>
              <a:t>1. Politicians</a:t>
            </a:r>
            <a:r>
              <a:rPr lang="sk-SK" sz="1600" b="1" dirty="0">
                <a:ln>
                  <a:solidFill>
                    <a:schemeClr val="tx1"/>
                  </a:solidFill>
                </a:ln>
                <a:solidFill>
                  <a:schemeClr val="bg1"/>
                </a:solidFill>
                <a:latin typeface="Belwe Cn BT" panose="02060806050305020504" pitchFamily="18" charset="0"/>
                <a:cs typeface="Aharoni" panose="02010803020104030203" pitchFamily="2" charset="-79"/>
              </a:rPr>
              <a:t>	</a:t>
            </a:r>
            <a:r>
              <a:rPr lang="en-US" sz="1600" b="1" dirty="0">
                <a:ln>
                  <a:solidFill>
                    <a:schemeClr val="tx1"/>
                  </a:solidFill>
                </a:ln>
                <a:solidFill>
                  <a:schemeClr val="bg1"/>
                </a:solidFill>
                <a:latin typeface="Belwe Cn BT" panose="02060806050305020504" pitchFamily="18" charset="0"/>
                <a:cs typeface="Aharoni" panose="02010803020104030203" pitchFamily="2" charset="-79"/>
              </a:rPr>
              <a:t>- Who make laws that suit their needs and stifle citizens from amenities and freedom.</a:t>
            </a:r>
          </a:p>
          <a:p>
            <a:r>
              <a:rPr lang="en-US" sz="1600" b="1" dirty="0">
                <a:ln>
                  <a:solidFill>
                    <a:schemeClr val="tx1"/>
                  </a:solidFill>
                </a:ln>
                <a:solidFill>
                  <a:schemeClr val="bg1"/>
                </a:solidFill>
                <a:latin typeface="Belwe Cn BT" panose="02060806050305020504" pitchFamily="18" charset="0"/>
                <a:cs typeface="Aharoni" panose="02010803020104030203" pitchFamily="2" charset="-79"/>
              </a:rPr>
              <a:t>2.Bureaucrats</a:t>
            </a:r>
            <a:r>
              <a:rPr lang="sk-SK" sz="1600" b="1" dirty="0">
                <a:ln>
                  <a:solidFill>
                    <a:schemeClr val="tx1"/>
                  </a:solidFill>
                </a:ln>
                <a:solidFill>
                  <a:schemeClr val="bg1"/>
                </a:solidFill>
                <a:latin typeface="Belwe Cn BT" panose="02060806050305020504" pitchFamily="18" charset="0"/>
                <a:cs typeface="Aharoni" panose="02010803020104030203" pitchFamily="2" charset="-79"/>
              </a:rPr>
              <a:t>	</a:t>
            </a:r>
            <a:r>
              <a:rPr lang="en-US" sz="1600" b="1" dirty="0">
                <a:ln>
                  <a:solidFill>
                    <a:schemeClr val="tx1"/>
                  </a:solidFill>
                </a:ln>
                <a:solidFill>
                  <a:schemeClr val="bg1"/>
                </a:solidFill>
                <a:latin typeface="Belwe Cn BT" panose="02060806050305020504" pitchFamily="18" charset="0"/>
                <a:cs typeface="Aharoni" panose="02010803020104030203" pitchFamily="2" charset="-79"/>
              </a:rPr>
              <a:t>- Who implement laws and makes money on the sly from citizens, thereby sharing it with politicians.</a:t>
            </a:r>
          </a:p>
          <a:p>
            <a:r>
              <a:rPr lang="en-US" sz="1600" b="1" dirty="0">
                <a:ln>
                  <a:solidFill>
                    <a:schemeClr val="tx1"/>
                  </a:solidFill>
                </a:ln>
                <a:solidFill>
                  <a:schemeClr val="bg1"/>
                </a:solidFill>
                <a:latin typeface="Belwe Cn BT" panose="02060806050305020504" pitchFamily="18" charset="0"/>
                <a:cs typeface="Aharoni" panose="02010803020104030203" pitchFamily="2" charset="-79"/>
              </a:rPr>
              <a:t>3.Godmen</a:t>
            </a:r>
            <a:r>
              <a:rPr lang="sk-SK" sz="1600" b="1" dirty="0">
                <a:ln>
                  <a:solidFill>
                    <a:schemeClr val="tx1"/>
                  </a:solidFill>
                </a:ln>
                <a:solidFill>
                  <a:schemeClr val="bg1"/>
                </a:solidFill>
                <a:latin typeface="Belwe Cn BT" panose="02060806050305020504" pitchFamily="18" charset="0"/>
                <a:cs typeface="Aharoni" panose="02010803020104030203" pitchFamily="2" charset="-79"/>
              </a:rPr>
              <a:t>		</a:t>
            </a:r>
            <a:r>
              <a:rPr lang="en-US" sz="1600" b="1" dirty="0">
                <a:ln>
                  <a:solidFill>
                    <a:schemeClr val="tx1"/>
                  </a:solidFill>
                </a:ln>
                <a:solidFill>
                  <a:schemeClr val="bg1"/>
                </a:solidFill>
                <a:latin typeface="Belwe Cn BT" panose="02060806050305020504" pitchFamily="18" charset="0"/>
                <a:cs typeface="Aharoni" panose="02010803020104030203" pitchFamily="2" charset="-79"/>
              </a:rPr>
              <a:t>- Who aspire for maximum followers and with these followers threaten Government and citizens to obey their diktats.</a:t>
            </a:r>
          </a:p>
          <a:p>
            <a:r>
              <a:rPr lang="en-US" sz="1600" b="1" dirty="0">
                <a:ln>
                  <a:solidFill>
                    <a:schemeClr val="tx1"/>
                  </a:solidFill>
                </a:ln>
                <a:solidFill>
                  <a:schemeClr val="bg1"/>
                </a:solidFill>
                <a:latin typeface="Belwe Cn BT" panose="02060806050305020504" pitchFamily="18" charset="0"/>
                <a:cs typeface="Aharoni" panose="02010803020104030203" pitchFamily="2" charset="-79"/>
              </a:rPr>
              <a:t>Yet we vote them to power and enable Godmen and Bureaucrats to flourish by giving contributions for destroying the ethos of humanity. </a:t>
            </a:r>
            <a:endParaRPr lang="sk-SK" sz="1600" b="1" dirty="0">
              <a:ln>
                <a:solidFill>
                  <a:schemeClr val="tx1"/>
                </a:solidFill>
              </a:ln>
              <a:solidFill>
                <a:schemeClr val="bg1"/>
              </a:solidFill>
              <a:latin typeface="Belwe Cn BT" panose="02060806050305020504" pitchFamily="18" charset="0"/>
              <a:cs typeface="Aharoni" panose="02010803020104030203" pitchFamily="2" charset="-79"/>
            </a:endParaRPr>
          </a:p>
          <a:p>
            <a:r>
              <a:rPr lang="sk-SK" sz="1600" b="1" dirty="0">
                <a:ln>
                  <a:solidFill>
                    <a:schemeClr val="tx1"/>
                  </a:solidFill>
                </a:ln>
                <a:solidFill>
                  <a:schemeClr val="bg1"/>
                </a:solidFill>
                <a:latin typeface="Belwe Cn BT" panose="02060806050305020504" pitchFamily="18" charset="0"/>
                <a:cs typeface="Aharoni" panose="02010803020104030203" pitchFamily="2" charset="-79"/>
              </a:rPr>
              <a:t>								</a:t>
            </a:r>
            <a:r>
              <a:rPr lang="en-US" sz="1600" b="1" i="1" dirty="0">
                <a:ln>
                  <a:solidFill>
                    <a:schemeClr val="tx1"/>
                  </a:solidFill>
                </a:ln>
                <a:solidFill>
                  <a:schemeClr val="bg1"/>
                </a:solidFill>
                <a:latin typeface="Belwe Cn BT" panose="02060806050305020504" pitchFamily="18" charset="0"/>
                <a:cs typeface="Aharoni" panose="02010803020104030203" pitchFamily="2" charset="-79"/>
              </a:rPr>
              <a:t>(- critical thoughts of Tony Chacko)</a:t>
            </a:r>
          </a:p>
        </p:txBody>
      </p:sp>
      <p:pic>
        <p:nvPicPr>
          <p:cNvPr id="7" name="Logo">
            <a:extLst>
              <a:ext uri="{FF2B5EF4-FFF2-40B4-BE49-F238E27FC236}">
                <a16:creationId xmlns:a16="http://schemas.microsoft.com/office/drawing/2014/main" id="{EE91DEAB-1AC1-4D6B-9EEA-363E331C2CD2}"/>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ám">
            <a:extLst>
              <a:ext uri="{FF2B5EF4-FFF2-40B4-BE49-F238E27FC236}">
                <a16:creationId xmlns:a16="http://schemas.microsoft.com/office/drawing/2014/main" id="{239E266F-E76C-4F6D-9F2B-EB34297393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680994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0" y="187"/>
            <a:ext cx="12194020" cy="6857627"/>
          </a:xfrm>
          <a:prstGeom prst="rect">
            <a:avLst/>
          </a:prstGeom>
        </p:spPr>
      </p:pic>
      <p:sp>
        <p:nvSpPr>
          <p:cNvPr id="4" name="Text"/>
          <p:cNvSpPr txBox="1"/>
          <p:nvPr/>
        </p:nvSpPr>
        <p:spPr>
          <a:xfrm>
            <a:off x="5843376" y="6083049"/>
            <a:ext cx="6138041" cy="584775"/>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8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n-US" dirty="0"/>
              <a:t>“I envy animals for two things – their ignorance of evil to come, and their ignorance of what is said about them</a:t>
            </a:r>
            <a:r>
              <a:rPr lang="en-US"/>
              <a:t>.”  </a:t>
            </a:r>
            <a:r>
              <a:rPr lang="sk-SK"/>
              <a:t>                                - </a:t>
            </a:r>
            <a:r>
              <a:rPr lang="en-US" dirty="0"/>
              <a:t>Voltaire</a:t>
            </a:r>
          </a:p>
        </p:txBody>
      </p:sp>
      <p:pic>
        <p:nvPicPr>
          <p:cNvPr id="6" name="Logo">
            <a:extLst>
              <a:ext uri="{FF2B5EF4-FFF2-40B4-BE49-F238E27FC236}">
                <a16:creationId xmlns:a16="http://schemas.microsoft.com/office/drawing/2014/main" id="{D2BE3767-415B-48A2-B10E-5C380CE155A9}"/>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ám">
            <a:extLst>
              <a:ext uri="{FF2B5EF4-FFF2-40B4-BE49-F238E27FC236}">
                <a16:creationId xmlns:a16="http://schemas.microsoft.com/office/drawing/2014/main" id="{39E67B61-AA78-41FB-861F-F8022782FE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2534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77"/>
            <a:ext cx="12192000" cy="6853645"/>
          </a:xfrm>
          <a:prstGeom prst="rect">
            <a:avLst/>
          </a:prstGeom>
        </p:spPr>
      </p:pic>
      <p:sp>
        <p:nvSpPr>
          <p:cNvPr id="2" name="Text"/>
          <p:cNvSpPr txBox="1"/>
          <p:nvPr/>
        </p:nvSpPr>
        <p:spPr>
          <a:xfrm>
            <a:off x="6096000" y="6349080"/>
            <a:ext cx="5935471" cy="338554"/>
          </a:xfrm>
          <a:prstGeom prst="rect">
            <a:avLst/>
          </a:prstGeom>
          <a:gradFill>
            <a:gsLst>
              <a:gs pos="0">
                <a:schemeClr val="dk1">
                  <a:satMod val="103000"/>
                  <a:lumMod val="102000"/>
                  <a:tint val="94000"/>
                  <a:alpha val="60000"/>
                </a:schemeClr>
              </a:gs>
              <a:gs pos="50000">
                <a:schemeClr val="dk1">
                  <a:satMod val="110000"/>
                  <a:lumMod val="100000"/>
                  <a:shade val="100000"/>
                  <a:alpha val="7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There is sufficiency in this world for man’s need, but not for man’s greed. </a:t>
            </a:r>
          </a:p>
        </p:txBody>
      </p:sp>
      <p:pic>
        <p:nvPicPr>
          <p:cNvPr id="5" name="Logo">
            <a:extLst>
              <a:ext uri="{FF2B5EF4-FFF2-40B4-BE49-F238E27FC236}">
                <a16:creationId xmlns:a16="http://schemas.microsoft.com/office/drawing/2014/main" id="{ED693B29-7B10-49F3-8599-48938EEADF09}"/>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BE57CE55-1BF9-433C-B5EE-B098825804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065961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12192000" cy="6851904"/>
          </a:xfrm>
          <a:prstGeom prst="rect">
            <a:avLst/>
          </a:prstGeom>
        </p:spPr>
      </p:pic>
      <p:sp>
        <p:nvSpPr>
          <p:cNvPr id="3" name="Text"/>
          <p:cNvSpPr txBox="1"/>
          <p:nvPr/>
        </p:nvSpPr>
        <p:spPr>
          <a:xfrm>
            <a:off x="299049" y="5797558"/>
            <a:ext cx="11593902" cy="830997"/>
          </a:xfrm>
          <a:prstGeom prst="rect">
            <a:avLst/>
          </a:prstGeom>
          <a:gradFill>
            <a:gsLst>
              <a:gs pos="0">
                <a:schemeClr val="dk1">
                  <a:satMod val="103000"/>
                  <a:lumMod val="102000"/>
                  <a:tint val="94000"/>
                  <a:alpha val="50000"/>
                </a:schemeClr>
              </a:gs>
              <a:gs pos="50000">
                <a:schemeClr val="dk1">
                  <a:satMod val="110000"/>
                  <a:lumMod val="100000"/>
                  <a:shade val="100000"/>
                  <a:alpha val="70000"/>
                </a:schemeClr>
              </a:gs>
              <a:gs pos="100000">
                <a:schemeClr val="dk1">
                  <a:lumMod val="99000"/>
                  <a:satMod val="120000"/>
                  <a:shade val="78000"/>
                  <a:alpha val="8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n-US" dirty="0"/>
              <a:t>“God will never adjust His agenda to fit ours. He will not speed up His pace to catch up with ours; we need to slow our pace in order to recover our walk with Him. God will not scream and shout over the noisy clamor; He expects us to seek quietness, where His still small voice can be heard </a:t>
            </a:r>
            <a:r>
              <a:rPr lang="en-US"/>
              <a:t>again.”</a:t>
            </a:r>
            <a:r>
              <a:rPr lang="sk-SK"/>
              <a:t> 									-</a:t>
            </a:r>
            <a:r>
              <a:rPr lang="en-US"/>
              <a:t> </a:t>
            </a:r>
            <a:r>
              <a:rPr lang="en-US" dirty="0"/>
              <a:t>Charles R</a:t>
            </a:r>
            <a:r>
              <a:rPr lang="en-US"/>
              <a:t>. Swindoll</a:t>
            </a:r>
            <a:endParaRPr lang="en-US" dirty="0"/>
          </a:p>
        </p:txBody>
      </p:sp>
      <p:pic>
        <p:nvPicPr>
          <p:cNvPr id="5" name="Logo">
            <a:extLst>
              <a:ext uri="{FF2B5EF4-FFF2-40B4-BE49-F238E27FC236}">
                <a16:creationId xmlns:a16="http://schemas.microsoft.com/office/drawing/2014/main" id="{1CABA55B-99E9-4BA9-8B63-122DF9441BF5}"/>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960E134E-CB01-4CA7-BB17-BAE3562CB7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7450881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3" y="-1"/>
            <a:ext cx="12193782" cy="6858001"/>
          </a:xfrm>
          <a:prstGeom prst="rect">
            <a:avLst/>
          </a:prstGeom>
        </p:spPr>
      </p:pic>
      <p:sp>
        <p:nvSpPr>
          <p:cNvPr id="4" name="Text"/>
          <p:cNvSpPr txBox="1"/>
          <p:nvPr/>
        </p:nvSpPr>
        <p:spPr>
          <a:xfrm>
            <a:off x="6552629" y="6103772"/>
            <a:ext cx="5371084" cy="584775"/>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n-US" dirty="0"/>
              <a:t>Prayers, dreams and seeds are similar in nature. They all have nothing within but they have the potential of creating everything.</a:t>
            </a:r>
          </a:p>
        </p:txBody>
      </p:sp>
      <p:pic>
        <p:nvPicPr>
          <p:cNvPr id="6" name="Logo">
            <a:extLst>
              <a:ext uri="{FF2B5EF4-FFF2-40B4-BE49-F238E27FC236}">
                <a16:creationId xmlns:a16="http://schemas.microsoft.com/office/drawing/2014/main" id="{4ECDE999-2C04-41DC-8542-017B421FB8FE}"/>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ám">
            <a:extLst>
              <a:ext uri="{FF2B5EF4-FFF2-40B4-BE49-F238E27FC236}">
                <a16:creationId xmlns:a16="http://schemas.microsoft.com/office/drawing/2014/main" id="{8DF2B3B2-E6AA-4967-803C-0151C7A369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067402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73"/>
            <a:ext cx="12191999" cy="6854653"/>
          </a:xfrm>
          <a:prstGeom prst="rect">
            <a:avLst/>
          </a:prstGeom>
        </p:spPr>
      </p:pic>
      <p:sp>
        <p:nvSpPr>
          <p:cNvPr id="4" name="Text">
            <a:extLst>
              <a:ext uri="{FF2B5EF4-FFF2-40B4-BE49-F238E27FC236}">
                <a16:creationId xmlns:a16="http://schemas.microsoft.com/office/drawing/2014/main" id="{B5705DE0-E629-4A22-ABFB-4B2BB299D9FD}"/>
              </a:ext>
            </a:extLst>
          </p:cNvPr>
          <p:cNvSpPr txBox="1"/>
          <p:nvPr/>
        </p:nvSpPr>
        <p:spPr>
          <a:xfrm>
            <a:off x="8024573" y="6075030"/>
            <a:ext cx="3899140" cy="584775"/>
          </a:xfrm>
          <a:prstGeom prst="rect">
            <a:avLst/>
          </a:prstGeom>
          <a:gradFill>
            <a:gsLst>
              <a:gs pos="0">
                <a:schemeClr val="dk1">
                  <a:satMod val="103000"/>
                  <a:lumMod val="102000"/>
                  <a:tint val="94000"/>
                  <a:alpha val="50000"/>
                </a:schemeClr>
              </a:gs>
              <a:gs pos="50000">
                <a:schemeClr val="dk1">
                  <a:satMod val="110000"/>
                  <a:lumMod val="100000"/>
                  <a:shade val="100000"/>
                  <a:alpha val="7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To sit in the shade on a fine day</a:t>
            </a:r>
            <a:r>
              <a:rPr lang="sk-SK"/>
              <a:t> </a:t>
            </a:r>
            <a:r>
              <a:rPr lang="en-US"/>
              <a:t>and look upon verdure is the most</a:t>
            </a:r>
            <a:r>
              <a:rPr lang="sk-SK"/>
              <a:t> perfect refreshment.</a:t>
            </a:r>
          </a:p>
        </p:txBody>
      </p:sp>
      <p:pic>
        <p:nvPicPr>
          <p:cNvPr id="5" name="Logo">
            <a:extLst>
              <a:ext uri="{FF2B5EF4-FFF2-40B4-BE49-F238E27FC236}">
                <a16:creationId xmlns:a16="http://schemas.microsoft.com/office/drawing/2014/main" id="{3D4CA100-D4EB-4332-854A-4322DD9BFAEB}"/>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8D197D48-110A-445E-8937-70269FA6F4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592369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5" y="1673"/>
            <a:ext cx="12186049" cy="6854653"/>
          </a:xfrm>
          <a:prstGeom prst="rect">
            <a:avLst/>
          </a:prstGeom>
        </p:spPr>
      </p:pic>
      <p:sp>
        <p:nvSpPr>
          <p:cNvPr id="5" name="Text"/>
          <p:cNvSpPr txBox="1"/>
          <p:nvPr/>
        </p:nvSpPr>
        <p:spPr>
          <a:xfrm>
            <a:off x="432757" y="432000"/>
            <a:ext cx="11326483" cy="5940088"/>
          </a:xfrm>
          <a:prstGeom prst="rect">
            <a:avLst/>
          </a:prstGeom>
          <a:solidFill>
            <a:srgbClr val="0070C0">
              <a:alpha val="75000"/>
            </a:srgbClr>
          </a:solidFill>
          <a:ln>
            <a:solidFill>
              <a:schemeClr val="bg1"/>
            </a:solidFill>
          </a:ln>
        </p:spPr>
        <p:txBody>
          <a:bodyPr wrap="square" rtlCol="0">
            <a:spAutoFit/>
          </a:bodyPr>
          <a:lstStyle/>
          <a:p>
            <a:pPr algn="ctr"/>
            <a:r>
              <a:rPr lang="en-US" sz="3200" i="1" dirty="0">
                <a:ln w="3175">
                  <a:solidFill>
                    <a:schemeClr val="tx1"/>
                  </a:solidFill>
                </a:ln>
                <a:solidFill>
                  <a:schemeClr val="bg1"/>
                </a:solidFill>
                <a:latin typeface="Belwe Cn BT" panose="02060806050305020504" pitchFamily="18" charset="0"/>
                <a:cs typeface="Aharoni" panose="02010803020104030203" pitchFamily="2" charset="-79"/>
              </a:rPr>
              <a:t>WORLD VISION</a:t>
            </a:r>
          </a:p>
          <a:p>
            <a:r>
              <a:rPr lang="sk-SK" sz="1200" dirty="0">
                <a:solidFill>
                  <a:schemeClr val="bg1"/>
                </a:solidFill>
                <a:latin typeface="Belwe Cn BT" panose="02060806050305020504" pitchFamily="18" charset="0"/>
                <a:cs typeface="Aharoni" panose="02010803020104030203" pitchFamily="2" charset="-79"/>
              </a:rPr>
              <a:t>  </a:t>
            </a:r>
          </a:p>
          <a:p>
            <a:pPr algn="just"/>
            <a:r>
              <a:rPr lang="en-US" sz="1600" b="1" dirty="0">
                <a:ln>
                  <a:solidFill>
                    <a:schemeClr val="tx1"/>
                  </a:solidFill>
                </a:ln>
                <a:solidFill>
                  <a:schemeClr val="bg1"/>
                </a:solidFill>
                <a:latin typeface="Belwe Cn BT" panose="02060806050305020504"/>
                <a:cs typeface="Times New Roman" panose="02020603050405020304" pitchFamily="18" charset="0"/>
              </a:rPr>
              <a:t>The only answer to the world’s problem of wars, poverty, communal hatred, repressive governments, religious fanaticism, epidemics, environmental pollution and natural calamities like earthquakes, drought, floods, tsunami-hurricanes and famine lie in the creation of a STRONG WORLD GOVERNMENT of ethically service oriented people with the vision and will to render worldwide economic, technological and medical  development, to ensure that every human being is given basic education, to harness maximum land area for agricultural development such that there is enough food for every world citizen, to retain sufficient forest cover and environmental protection, to distribute resources worldwide, to establish ethical business practices, to decisively restrain radically destructive people ensuring that law and order prevails, and to teach mankind of truly harmonious co-existence so that there is freedom of speech, freedom of cultural and religious practices, equal opportunity for every world citizen and value for human life.</a:t>
            </a:r>
          </a:p>
          <a:p>
            <a:endParaRPr lang="en-US" sz="1600" b="1" dirty="0">
              <a:ln>
                <a:solidFill>
                  <a:schemeClr val="tx1"/>
                </a:solidFill>
              </a:ln>
              <a:solidFill>
                <a:schemeClr val="bg1"/>
              </a:solidFill>
              <a:latin typeface="Belwe Cn BT" panose="02060806050305020504" pitchFamily="18" charset="0"/>
              <a:cs typeface="Aharoni" panose="02010803020104030203" pitchFamily="2" charset="-79"/>
            </a:endParaRPr>
          </a:p>
          <a:p>
            <a:pPr algn="just"/>
            <a:r>
              <a:rPr lang="en-US" sz="1600" b="1" dirty="0">
                <a:ln>
                  <a:solidFill>
                    <a:schemeClr val="tx1"/>
                  </a:solidFill>
                </a:ln>
                <a:solidFill>
                  <a:schemeClr val="bg1"/>
                </a:solidFill>
                <a:latin typeface="Belwe Cn BT" panose="02060806050305020504" pitchFamily="18" charset="0"/>
                <a:cs typeface="Aharoni" panose="02010803020104030203" pitchFamily="2" charset="-79"/>
              </a:rPr>
              <a:t>Many cults and religions teach that salvation is only for their believers thereby invoking fear on people of other religious faiths in their states for fear of conversion. Due to poverty and illiteracy, martyrdom vide suicide attacks and ambushing innocent citizens in the names of religions are encouraged by these ethnic leaders. This is wrong and all world citizens must oppose such persons and groups.  Any territorial or wealth dispute must be resolved on the basis of discussions with the will to resolve issues than standing by unreasonable patriotic or religious adamancies.</a:t>
            </a:r>
          </a:p>
          <a:p>
            <a:endParaRPr lang="en-US" sz="1600" b="1" dirty="0">
              <a:ln>
                <a:solidFill>
                  <a:schemeClr val="tx1"/>
                </a:solidFill>
              </a:ln>
              <a:solidFill>
                <a:schemeClr val="bg1"/>
              </a:solidFill>
              <a:latin typeface="Belwe Cn BT" panose="02060806050305020504" pitchFamily="18" charset="0"/>
              <a:cs typeface="Aharoni" panose="02010803020104030203" pitchFamily="2" charset="-79"/>
            </a:endParaRPr>
          </a:p>
          <a:p>
            <a:pPr algn="just"/>
            <a:r>
              <a:rPr lang="en-US" sz="1600" b="1" dirty="0">
                <a:ln>
                  <a:solidFill>
                    <a:schemeClr val="tx1"/>
                  </a:solidFill>
                </a:ln>
                <a:solidFill>
                  <a:schemeClr val="bg1"/>
                </a:solidFill>
                <a:latin typeface="Belwe Cn BT" panose="02060806050305020504" pitchFamily="18" charset="0"/>
                <a:cs typeface="Aharoni" panose="02010803020104030203" pitchFamily="2" charset="-79"/>
              </a:rPr>
              <a:t>Governments in the form of monarchy, dictatorship, communism, socialism, and democracy are not able to bring peace and order to this world. These ‘isms’ and ‘theocracies’ must be abolished with space only for proven ethical humble people to lead nations.</a:t>
            </a:r>
          </a:p>
          <a:p>
            <a:endParaRPr lang="en-US" sz="1600" b="1" dirty="0">
              <a:ln>
                <a:solidFill>
                  <a:schemeClr val="tx1"/>
                </a:solidFill>
              </a:ln>
              <a:solidFill>
                <a:schemeClr val="bg1"/>
              </a:solidFill>
              <a:latin typeface="Belwe Cn BT" panose="02060806050305020504" pitchFamily="18" charset="0"/>
              <a:cs typeface="Aharoni" panose="02010803020104030203" pitchFamily="2" charset="-79"/>
            </a:endParaRPr>
          </a:p>
          <a:p>
            <a:pPr algn="just"/>
            <a:r>
              <a:rPr lang="en-US" sz="1600" b="1" dirty="0">
                <a:ln>
                  <a:solidFill>
                    <a:schemeClr val="tx1"/>
                  </a:solidFill>
                </a:ln>
                <a:solidFill>
                  <a:schemeClr val="bg1"/>
                </a:solidFill>
                <a:latin typeface="Belwe Cn BT" panose="02060806050305020504" pitchFamily="18" charset="0"/>
                <a:cs typeface="Aharoni" panose="02010803020104030203" pitchFamily="2" charset="-79"/>
              </a:rPr>
              <a:t>Yes, the answer for these problems is for national leaders to set aside egos, elect a world government, and agree to abide by the rules set by such a body as federated states. This world government must have men and women who will stand for the right even though the heavens may fall and will have the following ideals in carrying out their duties.                                                                                                            ----&gt;&gt;</a:t>
            </a:r>
          </a:p>
        </p:txBody>
      </p:sp>
      <p:pic>
        <p:nvPicPr>
          <p:cNvPr id="6" name="Logo">
            <a:extLst>
              <a:ext uri="{FF2B5EF4-FFF2-40B4-BE49-F238E27FC236}">
                <a16:creationId xmlns:a16="http://schemas.microsoft.com/office/drawing/2014/main" id="{2AF502A1-3A1C-476F-B44A-79B29DA9FADA}"/>
              </a:ext>
            </a:extLst>
          </p:cNvPr>
          <p:cNvPicPr>
            <a:picLocks noChangeAspect="1"/>
          </p:cNvPicPr>
          <p:nvPr/>
        </p:nvPicPr>
        <p:blipFill>
          <a:blip r:embed="rId3"/>
          <a:srcRect/>
          <a:stretch>
            <a:fillRect/>
          </a:stretch>
        </p:blipFill>
        <p:spPr bwMode="auto">
          <a:xfrm>
            <a:off x="10489458" y="574745"/>
            <a:ext cx="771550" cy="47612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476164AB-E896-41DF-B61D-83CFBB90F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4103247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5" y="1673"/>
            <a:ext cx="12186049" cy="6854653"/>
          </a:xfrm>
          <a:prstGeom prst="rect">
            <a:avLst/>
          </a:prstGeom>
        </p:spPr>
      </p:pic>
      <p:sp>
        <p:nvSpPr>
          <p:cNvPr id="5" name="Text"/>
          <p:cNvSpPr txBox="1"/>
          <p:nvPr/>
        </p:nvSpPr>
        <p:spPr>
          <a:xfrm>
            <a:off x="432757" y="432000"/>
            <a:ext cx="11326483" cy="5878532"/>
          </a:xfrm>
          <a:prstGeom prst="rect">
            <a:avLst/>
          </a:prstGeom>
          <a:solidFill>
            <a:srgbClr val="0070C0">
              <a:alpha val="75000"/>
            </a:srgbClr>
          </a:solidFill>
          <a:ln>
            <a:solidFill>
              <a:schemeClr val="bg1"/>
            </a:solidFill>
          </a:ln>
        </p:spPr>
        <p:txBody>
          <a:bodyPr wrap="square" rtlCol="0">
            <a:spAutoFit/>
          </a:bodyPr>
          <a:lstStyle/>
          <a:p>
            <a:pPr algn="ctr"/>
            <a:r>
              <a:rPr lang="en-US" sz="3200" i="1" dirty="0">
                <a:ln w="3175">
                  <a:solidFill>
                    <a:prstClr val="black"/>
                  </a:solidFill>
                </a:ln>
                <a:solidFill>
                  <a:prstClr val="white"/>
                </a:solidFill>
                <a:latin typeface="Belwe Cn BT" panose="02060806050305020504" pitchFamily="18" charset="0"/>
                <a:cs typeface="Aharoni" panose="02010803020104030203" pitchFamily="2" charset="-79"/>
              </a:rPr>
              <a:t>WORLD VISION</a:t>
            </a:r>
          </a:p>
          <a:p>
            <a:pPr lvl="0"/>
            <a:endParaRPr lang="en-US" sz="2000" b="1" dirty="0">
              <a:ln w="3175">
                <a:solidFill>
                  <a:prstClr val="black"/>
                </a:solidFill>
              </a:ln>
              <a:solidFill>
                <a:schemeClr val="bg1"/>
              </a:solidFill>
              <a:latin typeface="Belwe Cn BT" panose="02060806050305020504" pitchFamily="18" charset="0"/>
              <a:cs typeface="Aharoni" panose="02010803020104030203" pitchFamily="2" charset="-79"/>
            </a:endParaRPr>
          </a:p>
          <a:p>
            <a:pPr lvl="0"/>
            <a:r>
              <a:rPr lang="en-US" sz="2000" b="1" dirty="0">
                <a:ln w="3175">
                  <a:solidFill>
                    <a:prstClr val="black"/>
                  </a:solidFill>
                </a:ln>
                <a:solidFill>
                  <a:schemeClr val="bg1"/>
                </a:solidFill>
                <a:latin typeface="Belwe Cn BT" panose="02060806050305020504" pitchFamily="18" charset="0"/>
                <a:cs typeface="Aharoni" panose="02010803020104030203" pitchFamily="2" charset="-79"/>
              </a:rPr>
              <a:t>We shall be fair in our dealings to all concerned.</a:t>
            </a:r>
          </a:p>
          <a:p>
            <a:pPr lvl="0"/>
            <a:r>
              <a:rPr lang="en-US" sz="2000" b="1" dirty="0">
                <a:ln w="3175">
                  <a:solidFill>
                    <a:prstClr val="black"/>
                  </a:solidFill>
                </a:ln>
                <a:solidFill>
                  <a:schemeClr val="bg1"/>
                </a:solidFill>
                <a:latin typeface="Belwe Cn BT" panose="02060806050305020504" pitchFamily="18" charset="0"/>
                <a:cs typeface="Aharoni" panose="02010803020104030203" pitchFamily="2" charset="-79"/>
              </a:rPr>
              <a:t>We shall convince people of the need for a common code of world ethics considering the cultural and religious values of all people.</a:t>
            </a:r>
          </a:p>
          <a:p>
            <a:pPr lvl="0"/>
            <a:r>
              <a:rPr lang="en-US" sz="2000" b="1" dirty="0">
                <a:ln w="3175">
                  <a:solidFill>
                    <a:prstClr val="black"/>
                  </a:solidFill>
                </a:ln>
                <a:solidFill>
                  <a:schemeClr val="bg1"/>
                </a:solidFill>
                <a:latin typeface="Belwe Cn BT" panose="02060806050305020504" pitchFamily="18" charset="0"/>
                <a:cs typeface="Aharoni" panose="02010803020104030203" pitchFamily="2" charset="-79"/>
              </a:rPr>
              <a:t>We shall always aspire to attain the goodwill and trust of all people.</a:t>
            </a:r>
          </a:p>
          <a:p>
            <a:pPr lvl="0"/>
            <a:r>
              <a:rPr lang="en-US" sz="2000" b="1" dirty="0">
                <a:ln w="3175">
                  <a:solidFill>
                    <a:prstClr val="black"/>
                  </a:solidFill>
                </a:ln>
                <a:solidFill>
                  <a:schemeClr val="bg1"/>
                </a:solidFill>
                <a:latin typeface="Belwe Cn BT" panose="02060806050305020504" pitchFamily="18" charset="0"/>
                <a:cs typeface="Aharoni" panose="02010803020104030203" pitchFamily="2" charset="-79"/>
              </a:rPr>
              <a:t>We shall constantly strive for the equilateral development of the world.</a:t>
            </a:r>
          </a:p>
          <a:p>
            <a:pPr lvl="0"/>
            <a:r>
              <a:rPr lang="en-US" sz="2000" b="1" dirty="0">
                <a:ln w="3175">
                  <a:solidFill>
                    <a:prstClr val="black"/>
                  </a:solidFill>
                </a:ln>
                <a:solidFill>
                  <a:schemeClr val="bg1"/>
                </a:solidFill>
                <a:latin typeface="Belwe Cn BT" panose="02060806050305020504" pitchFamily="18" charset="0"/>
                <a:cs typeface="Aharoni" panose="02010803020104030203" pitchFamily="2" charset="-79"/>
              </a:rPr>
              <a:t>None of these leaders must have excessive </a:t>
            </a:r>
            <a:r>
              <a:rPr lang="en-US" sz="2000" b="1">
                <a:ln w="3175">
                  <a:solidFill>
                    <a:prstClr val="black"/>
                  </a:solidFill>
                </a:ln>
                <a:solidFill>
                  <a:schemeClr val="bg1"/>
                </a:solidFill>
                <a:latin typeface="Belwe Cn BT" panose="02060806050305020504" pitchFamily="18" charset="0"/>
                <a:cs typeface="Aharoni" panose="02010803020104030203" pitchFamily="2" charset="-79"/>
              </a:rPr>
              <a:t>possessions </a:t>
            </a:r>
            <a:r>
              <a:rPr lang="sk-SK" sz="2000" b="1">
                <a:ln w="3175">
                  <a:solidFill>
                    <a:prstClr val="black"/>
                  </a:solidFill>
                </a:ln>
                <a:solidFill>
                  <a:schemeClr val="bg1"/>
                </a:solidFill>
                <a:latin typeface="Belwe Cn BT" panose="02060806050305020504" pitchFamily="18" charset="0"/>
                <a:cs typeface="Aharoni" panose="02010803020104030203" pitchFamily="2" charset="-79"/>
              </a:rPr>
              <a:t>-</a:t>
            </a:r>
            <a:r>
              <a:rPr lang="en-US" sz="2000" b="1">
                <a:ln w="3175">
                  <a:solidFill>
                    <a:prstClr val="black"/>
                  </a:solidFill>
                </a:ln>
                <a:solidFill>
                  <a:schemeClr val="bg1"/>
                </a:solidFill>
                <a:latin typeface="Belwe Cn BT" panose="02060806050305020504" pitchFamily="18" charset="0"/>
                <a:cs typeface="Aharoni" panose="02010803020104030203" pitchFamily="2" charset="-79"/>
              </a:rPr>
              <a:t> </a:t>
            </a:r>
            <a:r>
              <a:rPr lang="en-US" sz="2000" b="1" dirty="0">
                <a:ln w="3175">
                  <a:solidFill>
                    <a:prstClr val="black"/>
                  </a:solidFill>
                </a:ln>
                <a:solidFill>
                  <a:schemeClr val="bg1"/>
                </a:solidFill>
                <a:latin typeface="Belwe Cn BT" panose="02060806050305020504" pitchFamily="18" charset="0"/>
                <a:cs typeface="Aharoni" panose="02010803020104030203" pitchFamily="2" charset="-79"/>
              </a:rPr>
              <a:t>they would have one home per person and children who are living under their support.</a:t>
            </a:r>
          </a:p>
          <a:p>
            <a:pPr lvl="0"/>
            <a:endParaRPr lang="en-US" sz="2000" i="1" dirty="0">
              <a:ln w="3175">
                <a:solidFill>
                  <a:prstClr val="black"/>
                </a:solidFill>
              </a:ln>
              <a:solidFill>
                <a:srgbClr val="FE5548"/>
              </a:solidFill>
              <a:latin typeface="Belwe Cn BT" panose="02060806050305020504" pitchFamily="18" charset="0"/>
              <a:cs typeface="Aharoni" panose="02010803020104030203" pitchFamily="2" charset="-79"/>
            </a:endParaRPr>
          </a:p>
          <a:p>
            <a:pPr lvl="0"/>
            <a:r>
              <a:rPr lang="en-US" sz="1600" b="1" dirty="0">
                <a:ln w="3175">
                  <a:solidFill>
                    <a:prstClr val="black"/>
                  </a:solidFill>
                </a:ln>
                <a:solidFill>
                  <a:schemeClr val="bg1"/>
                </a:solidFill>
                <a:latin typeface="Belwe Cn BT" panose="02060806050305020504"/>
                <a:cs typeface="Aharoni" panose="02010803020104030203" pitchFamily="2" charset="-79"/>
              </a:rPr>
              <a:t>The immediate need is that weapons and military arms of all nations must be given to the care of the world government with a global law that no human being has the right  to possess any weapon. The only organization to carry weapons is the police force of the world government </a:t>
            </a:r>
          </a:p>
          <a:p>
            <a:pPr lvl="0"/>
            <a:r>
              <a:rPr lang="en-US" sz="1600" b="1" dirty="0">
                <a:ln w="3175">
                  <a:solidFill>
                    <a:prstClr val="black"/>
                  </a:solidFill>
                </a:ln>
                <a:solidFill>
                  <a:schemeClr val="bg1"/>
                </a:solidFill>
                <a:latin typeface="Belwe Cn BT" panose="02060806050305020504"/>
                <a:cs typeface="Aharoni" panose="02010803020104030203" pitchFamily="2" charset="-79"/>
              </a:rPr>
              <a:t>to implement law and order guided by a global judiciary system to impart justice to all.     </a:t>
            </a:r>
            <a:endParaRPr lang="sk-SK" sz="1600" b="1" i="1" dirty="0">
              <a:ln>
                <a:solidFill>
                  <a:srgbClr val="FF0000"/>
                </a:solidFill>
              </a:ln>
              <a:solidFill>
                <a:schemeClr val="bg1"/>
              </a:solidFill>
              <a:latin typeface="Bell MT" panose="02020503060305020303" pitchFamily="18" charset="0"/>
            </a:endParaRPr>
          </a:p>
          <a:p>
            <a:pPr lvl="0" algn="ctr"/>
            <a:endParaRPr lang="en-US" sz="2400" b="1" i="1" dirty="0">
              <a:ln>
                <a:solidFill>
                  <a:srgbClr val="FF0000"/>
                </a:solidFill>
              </a:ln>
              <a:solidFill>
                <a:prstClr val="white"/>
              </a:solidFill>
              <a:latin typeface="Belwe Cn BT" panose="02060806050305020504" pitchFamily="18" charset="0"/>
            </a:endParaRPr>
          </a:p>
          <a:p>
            <a:pPr lvl="0" algn="ctr"/>
            <a:r>
              <a:rPr lang="sk-SK" sz="2000" b="1" i="1" dirty="0">
                <a:ln>
                  <a:solidFill>
                    <a:srgbClr val="FF0000"/>
                  </a:solidFill>
                </a:ln>
                <a:solidFill>
                  <a:prstClr val="white"/>
                </a:solidFill>
                <a:latin typeface="Belwe Cn BT" panose="02060806050305020504" pitchFamily="18" charset="0"/>
              </a:rPr>
              <a:t>"</a:t>
            </a:r>
            <a:r>
              <a:rPr lang="en-US" sz="2000" b="1" i="1" dirty="0">
                <a:ln>
                  <a:solidFill>
                    <a:srgbClr val="FF0000"/>
                  </a:solidFill>
                </a:ln>
                <a:solidFill>
                  <a:prstClr val="white"/>
                </a:solidFill>
                <a:latin typeface="Belwe Cn BT" panose="02060806050305020504" pitchFamily="18" charset="0"/>
              </a:rPr>
              <a:t>ONLY THEN CAN WE FEEL AND HEAR GOD TELL US WELL DONE  MY CHILDREN.“</a:t>
            </a:r>
          </a:p>
          <a:p>
            <a:pPr lvl="0" algn="ctr"/>
            <a:endParaRPr lang="en-US" sz="2400" b="1" i="1" dirty="0">
              <a:ln>
                <a:solidFill>
                  <a:srgbClr val="FF0000"/>
                </a:solidFill>
              </a:ln>
              <a:solidFill>
                <a:prstClr val="white"/>
              </a:solidFill>
              <a:latin typeface="Belwe Cn BT" panose="02060806050305020504" pitchFamily="18" charset="0"/>
            </a:endParaRPr>
          </a:p>
          <a:p>
            <a:pPr lvl="0" algn="ctr"/>
            <a:r>
              <a:rPr lang="en-US" sz="2000" b="1" dirty="0">
                <a:ln>
                  <a:solidFill>
                    <a:srgbClr val="FF0000"/>
                  </a:solidFill>
                </a:ln>
                <a:solidFill>
                  <a:srgbClr val="FFFFFF"/>
                </a:solidFill>
                <a:latin typeface="Belwe Cn BT" panose="02060806050305020504" pitchFamily="18" charset="0"/>
              </a:rPr>
              <a:t>- thoughts by Tony Chacko </a:t>
            </a:r>
          </a:p>
          <a:p>
            <a:endParaRPr lang="sk-SK" sz="1200" dirty="0">
              <a:solidFill>
                <a:prstClr val="white"/>
              </a:solidFill>
              <a:latin typeface="Belwe Cn BT" panose="02060806050305020504" pitchFamily="18" charset="0"/>
              <a:cs typeface="Aharoni" panose="02010803020104030203" pitchFamily="2" charset="-79"/>
            </a:endParaRPr>
          </a:p>
        </p:txBody>
      </p:sp>
      <p:pic>
        <p:nvPicPr>
          <p:cNvPr id="6" name="Logo">
            <a:extLst>
              <a:ext uri="{FF2B5EF4-FFF2-40B4-BE49-F238E27FC236}">
                <a16:creationId xmlns:a16="http://schemas.microsoft.com/office/drawing/2014/main" id="{2AF502A1-3A1C-476F-B44A-79B29DA9FADA}"/>
              </a:ext>
            </a:extLst>
          </p:cNvPr>
          <p:cNvPicPr>
            <a:picLocks noChangeAspect="1"/>
          </p:cNvPicPr>
          <p:nvPr/>
        </p:nvPicPr>
        <p:blipFill>
          <a:blip r:embed="rId3"/>
          <a:srcRect/>
          <a:stretch>
            <a:fillRect/>
          </a:stretch>
        </p:blipFill>
        <p:spPr bwMode="auto">
          <a:xfrm>
            <a:off x="10489458" y="574745"/>
            <a:ext cx="771550" cy="47612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476164AB-E896-41DF-B61D-83CFBB90F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3142290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43329"/>
          </a:xfrm>
          <a:prstGeom prst="rect">
            <a:avLst/>
          </a:prstGeom>
        </p:spPr>
      </p:pic>
      <p:sp>
        <p:nvSpPr>
          <p:cNvPr id="3" name="Text"/>
          <p:cNvSpPr txBox="1"/>
          <p:nvPr/>
        </p:nvSpPr>
        <p:spPr>
          <a:xfrm>
            <a:off x="5279167" y="6139222"/>
            <a:ext cx="6644546" cy="584775"/>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Live intensely, live totally here and now . Paradise is not some place somewhere. It is home sweet home where you can live and sleep peacefully.     - Tony Chacko</a:t>
            </a:r>
          </a:p>
        </p:txBody>
      </p:sp>
      <p:pic>
        <p:nvPicPr>
          <p:cNvPr id="5" name="Logo">
            <a:extLst>
              <a:ext uri="{FF2B5EF4-FFF2-40B4-BE49-F238E27FC236}">
                <a16:creationId xmlns:a16="http://schemas.microsoft.com/office/drawing/2014/main" id="{4EDD40EF-80E0-4FEE-A88E-760F6373AA0F}"/>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2B8C34E0-D5C8-4867-B579-FE4F75F79E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853433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049"/>
            <a:ext cx="12192000" cy="6840442"/>
          </a:xfrm>
          <a:prstGeom prst="rect">
            <a:avLst/>
          </a:prstGeom>
        </p:spPr>
      </p:pic>
      <p:pic>
        <p:nvPicPr>
          <p:cNvPr id="4" name="Logo">
            <a:extLst>
              <a:ext uri="{FF2B5EF4-FFF2-40B4-BE49-F238E27FC236}">
                <a16:creationId xmlns:a16="http://schemas.microsoft.com/office/drawing/2014/main" id="{1793C875-C1C6-4CC0-B6AD-803824F993AB}"/>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4996917" y="6361950"/>
            <a:ext cx="7004581" cy="338554"/>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r>
              <a:rPr lang="en-US" dirty="0"/>
              <a:t>Wars will never end until the “My religion is better than your religion” insanity stops. </a:t>
            </a:r>
          </a:p>
        </p:txBody>
      </p:sp>
      <p:pic>
        <p:nvPicPr>
          <p:cNvPr id="3" name="Rám">
            <a:extLst>
              <a:ext uri="{FF2B5EF4-FFF2-40B4-BE49-F238E27FC236}">
                <a16:creationId xmlns:a16="http://schemas.microsoft.com/office/drawing/2014/main" id="{11243E46-CE53-4D86-89C9-65A1BD44FC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065769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49" y="2700"/>
            <a:ext cx="12180051" cy="6848964"/>
          </a:xfrm>
          <a:prstGeom prst="rect">
            <a:avLst/>
          </a:prstGeom>
        </p:spPr>
      </p:pic>
      <p:sp>
        <p:nvSpPr>
          <p:cNvPr id="6" name="Text"/>
          <p:cNvSpPr txBox="1"/>
          <p:nvPr/>
        </p:nvSpPr>
        <p:spPr>
          <a:xfrm>
            <a:off x="242022" y="4894139"/>
            <a:ext cx="11707956" cy="1815882"/>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8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n-US" dirty="0"/>
              <a:t>PRAYER : Prayer is the best communication process one has with God in solving everyone’s personal problems. There is only one living God and He expects us to remember Him everyday. Daily prayer enables one to have a personal understanding of God (the Creator, Provider and Guide). To ensure something worthwhile happening, first pray about it and put it in into God’s Hands. Then visualize a picture of the expected resolution as happening, holding this picture firmly in your consciousness. Your desires in life should be genuinely good, which does not prejudice any other person/ people as God will not acknowledge any harmful wishes. Surrender this picture of your need into God’s Hands. Practice believing and continue to hold the vision of your expected desires firmly in your thoughts. You will be surprised that this picture of your aspiration will actualize in your </a:t>
            </a:r>
            <a:r>
              <a:rPr lang="en-US"/>
              <a:t>life </a:t>
            </a:r>
            <a:r>
              <a:rPr lang="en-US" dirty="0"/>
              <a:t>(at a </a:t>
            </a:r>
            <a:r>
              <a:rPr lang="en-US"/>
              <a:t>later time).   </a:t>
            </a:r>
            <a:r>
              <a:rPr lang="sk-SK"/>
              <a:t>                                                                                                                                         </a:t>
            </a:r>
            <a:r>
              <a:rPr lang="en-US"/>
              <a:t> - </a:t>
            </a:r>
            <a:r>
              <a:rPr lang="en-US" dirty="0"/>
              <a:t>Tony’s perception of prayer</a:t>
            </a:r>
          </a:p>
        </p:txBody>
      </p:sp>
      <p:pic>
        <p:nvPicPr>
          <p:cNvPr id="7" name="Logo">
            <a:extLst>
              <a:ext uri="{FF2B5EF4-FFF2-40B4-BE49-F238E27FC236}">
                <a16:creationId xmlns:a16="http://schemas.microsoft.com/office/drawing/2014/main" id="{10867C99-6CFC-4B4F-AB8F-9AD6736CDDBF}"/>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1BC6F326-8492-4878-96C8-CC3C021B12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744223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Logo">
            <a:extLst>
              <a:ext uri="{FF2B5EF4-FFF2-40B4-BE49-F238E27FC236}">
                <a16:creationId xmlns:a16="http://schemas.microsoft.com/office/drawing/2014/main" id="{1C42CDE8-2E1C-4514-A641-133035589313}"/>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54317" y="5868000"/>
            <a:ext cx="10562896" cy="830997"/>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n-US" dirty="0"/>
              <a:t>The more chances you give someone, the less respect they'll start to have for you. They'll begin to ignore the standards that you've set because they'll know another chance will be given. They're not afraid to lose you because they know you won't walk away. They get comfortable depending on your forgiveness. Never let a person get comfortable in disrespecting you.</a:t>
            </a:r>
          </a:p>
        </p:txBody>
      </p:sp>
      <p:pic>
        <p:nvPicPr>
          <p:cNvPr id="3" name="Rám">
            <a:extLst>
              <a:ext uri="{FF2B5EF4-FFF2-40B4-BE49-F238E27FC236}">
                <a16:creationId xmlns:a16="http://schemas.microsoft.com/office/drawing/2014/main" id="{6EE6F94A-560E-4820-A5B0-26C4E705F9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768193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
            <a:extLst>
              <a:ext uri="{FF2B5EF4-FFF2-40B4-BE49-F238E27FC236}">
                <a16:creationId xmlns:a16="http://schemas.microsoft.com/office/drawing/2014/main" id="{E166AC36-C1FF-4E14-9B37-E7A840867FDE}"/>
              </a:ext>
            </a:extLst>
          </p:cNvPr>
          <p:cNvSpPr txBox="1"/>
          <p:nvPr/>
        </p:nvSpPr>
        <p:spPr>
          <a:xfrm>
            <a:off x="1801401" y="5768014"/>
            <a:ext cx="8589196" cy="830997"/>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r>
              <a:rPr lang="en-US" dirty="0"/>
              <a:t>We may have different countries, religions, cultures, beliefs and of late hateful religious ideologue groups.</a:t>
            </a:r>
          </a:p>
          <a:p>
            <a:pPr algn="ctr"/>
            <a:r>
              <a:rPr lang="en-US" dirty="0"/>
              <a:t>But we all belong to one Human Race with the same blood and human perceptions.</a:t>
            </a:r>
          </a:p>
          <a:p>
            <a:pPr algn="ctr"/>
            <a:r>
              <a:rPr lang="en-US" dirty="0"/>
              <a:t>OH FOR A BORDERLESS WORLD WITH FREEDOM AND EQUALITY FOR EVERY HUMAN OF </a:t>
            </a:r>
            <a:r>
              <a:rPr lang="en-US"/>
              <a:t>THIS WORLD</a:t>
            </a:r>
            <a:r>
              <a:rPr lang="en-US" dirty="0"/>
              <a:t>!!!</a:t>
            </a:r>
          </a:p>
        </p:txBody>
      </p:sp>
      <p:pic>
        <p:nvPicPr>
          <p:cNvPr id="4" name="Logo">
            <a:extLst>
              <a:ext uri="{FF2B5EF4-FFF2-40B4-BE49-F238E27FC236}">
                <a16:creationId xmlns:a16="http://schemas.microsoft.com/office/drawing/2014/main" id="{1C42CDE8-2E1C-4514-A641-133035589313}"/>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6EE6F94A-560E-4820-A5B0-26C4E705F9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654861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863" y="0"/>
            <a:ext cx="12204162" cy="6863014"/>
          </a:xfrm>
          <a:prstGeom prst="rect">
            <a:avLst/>
          </a:prstGeom>
        </p:spPr>
      </p:pic>
      <p:sp>
        <p:nvSpPr>
          <p:cNvPr id="3" name="TextBox 2"/>
          <p:cNvSpPr txBox="1"/>
          <p:nvPr/>
        </p:nvSpPr>
        <p:spPr>
          <a:xfrm>
            <a:off x="202931" y="5885186"/>
            <a:ext cx="10234168" cy="830997"/>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lgn="just">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"A university stands for humanism, for tolerance, for reason, for progress, for the adventure of ideas and for the search of truth.</a:t>
            </a:r>
          </a:p>
          <a:p>
            <a:r>
              <a:rPr lang="en-US" dirty="0"/>
              <a:t>It stands for the onward march of the human race towards even higher objectives. If the universities discharge their duty adequately, then' it is well with the nation and the people</a:t>
            </a:r>
            <a:r>
              <a:rPr lang="en-US"/>
              <a:t>.”     </a:t>
            </a:r>
            <a:r>
              <a:rPr lang="sk-SK"/>
              <a:t>                                                             </a:t>
            </a:r>
            <a:r>
              <a:rPr lang="en-US"/>
              <a:t>- </a:t>
            </a:r>
            <a:r>
              <a:rPr lang="en-US" dirty="0"/>
              <a:t>Jawaharlal Nehru </a:t>
            </a:r>
          </a:p>
        </p:txBody>
      </p:sp>
      <p:pic>
        <p:nvPicPr>
          <p:cNvPr id="5" name="Logo">
            <a:extLst>
              <a:ext uri="{FF2B5EF4-FFF2-40B4-BE49-F238E27FC236}">
                <a16:creationId xmlns:a16="http://schemas.microsoft.com/office/drawing/2014/main" id="{ADAD5C91-1B81-4476-A0B9-4BFF43FF775D}"/>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8C003FD1-F2EB-4451-9F8F-007CBB1041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97958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4"/>
            <a:ext cx="12192000" cy="6858183"/>
          </a:xfrm>
          <a:prstGeom prst="rect">
            <a:avLst/>
          </a:prstGeom>
        </p:spPr>
      </p:pic>
      <p:sp>
        <p:nvSpPr>
          <p:cNvPr id="3" name="Text"/>
          <p:cNvSpPr txBox="1"/>
          <p:nvPr/>
        </p:nvSpPr>
        <p:spPr>
          <a:xfrm>
            <a:off x="1765817" y="5957797"/>
            <a:ext cx="8660365" cy="461665"/>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r>
              <a:rPr lang="en-US" sz="2400" dirty="0"/>
              <a:t>There is nothing on this earth more to be prized than True Friendship</a:t>
            </a:r>
          </a:p>
        </p:txBody>
      </p:sp>
      <p:pic>
        <p:nvPicPr>
          <p:cNvPr id="5" name="Logo">
            <a:extLst>
              <a:ext uri="{FF2B5EF4-FFF2-40B4-BE49-F238E27FC236}">
                <a16:creationId xmlns:a16="http://schemas.microsoft.com/office/drawing/2014/main" id="{ADAD5C91-1B81-4476-A0B9-4BFF43FF775D}"/>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8C003FD1-F2EB-4451-9F8F-007CBB1041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559063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673"/>
            <a:ext cx="12192000" cy="6854653"/>
          </a:xfrm>
          <a:prstGeom prst="rect">
            <a:avLst/>
          </a:prstGeom>
        </p:spPr>
      </p:pic>
      <p:sp>
        <p:nvSpPr>
          <p:cNvPr id="3" name="TextBox 2"/>
          <p:cNvSpPr txBox="1"/>
          <p:nvPr/>
        </p:nvSpPr>
        <p:spPr>
          <a:xfrm>
            <a:off x="2963008" y="5868000"/>
            <a:ext cx="9025456" cy="830997"/>
          </a:xfrm>
          <a:prstGeom prst="rect">
            <a:avLst/>
          </a:prstGeom>
          <a:gradFill>
            <a:gsLst>
              <a:gs pos="0">
                <a:schemeClr val="dk1">
                  <a:satMod val="103000"/>
                  <a:lumMod val="102000"/>
                  <a:tint val="94000"/>
                  <a:alpha val="30000"/>
                </a:schemeClr>
              </a:gs>
              <a:gs pos="50000">
                <a:schemeClr val="dk1">
                  <a:satMod val="110000"/>
                  <a:lumMod val="100000"/>
                  <a:shade val="100000"/>
                  <a:alpha val="50000"/>
                </a:schemeClr>
              </a:gs>
              <a:gs pos="100000">
                <a:schemeClr val="dk1">
                  <a:lumMod val="99000"/>
                  <a:satMod val="120000"/>
                  <a:shade val="78000"/>
                  <a:alpha val="9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lgn="just">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“The beauty of life is, while we cannot undo what is done, we can see it, understand it, learn from it and change so that every new moment is spent not in regret, guilt, fear or anger but in wisdom, understanding and love</a:t>
            </a:r>
            <a:r>
              <a:rPr lang="en-US"/>
              <a:t>.” </a:t>
            </a:r>
            <a:endParaRPr lang="sk-SK"/>
          </a:p>
          <a:p>
            <a:pPr algn="ctr"/>
            <a:r>
              <a:rPr lang="sk-SK"/>
              <a:t>                                                                                                      </a:t>
            </a:r>
            <a:r>
              <a:rPr lang="en-US"/>
              <a:t>- </a:t>
            </a:r>
            <a:r>
              <a:rPr lang="en-US" dirty="0"/>
              <a:t>Jennifer Edwards</a:t>
            </a:r>
          </a:p>
        </p:txBody>
      </p:sp>
      <p:pic>
        <p:nvPicPr>
          <p:cNvPr id="5" name="Logo">
            <a:extLst>
              <a:ext uri="{FF2B5EF4-FFF2-40B4-BE49-F238E27FC236}">
                <a16:creationId xmlns:a16="http://schemas.microsoft.com/office/drawing/2014/main" id="{ADAD5C91-1B81-4476-A0B9-4BFF43FF775D}"/>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ám">
            <a:extLst>
              <a:ext uri="{FF2B5EF4-FFF2-40B4-BE49-F238E27FC236}">
                <a16:creationId xmlns:a16="http://schemas.microsoft.com/office/drawing/2014/main" id="{8C003FD1-F2EB-4451-9F8F-007CBB1041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12478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 y="0"/>
            <a:ext cx="12153900" cy="6858000"/>
          </a:xfrm>
          <a:prstGeom prst="rect">
            <a:avLst/>
          </a:prstGeom>
        </p:spPr>
      </p:pic>
      <p:sp>
        <p:nvSpPr>
          <p:cNvPr id="3" name="Text"/>
          <p:cNvSpPr txBox="1"/>
          <p:nvPr/>
        </p:nvSpPr>
        <p:spPr>
          <a:xfrm>
            <a:off x="2228029" y="3008787"/>
            <a:ext cx="7735942" cy="2800767"/>
          </a:xfrm>
          <a:prstGeom prst="rect">
            <a:avLst/>
          </a:prstGeom>
          <a:gradFill>
            <a:gsLst>
              <a:gs pos="0">
                <a:schemeClr val="dk1">
                  <a:satMod val="103000"/>
                  <a:tint val="94000"/>
                  <a:alpha val="50000"/>
                  <a:lumMod val="98000"/>
                  <a:lumOff val="2000"/>
                </a:schemeClr>
              </a:gs>
              <a:gs pos="50000">
                <a:schemeClr val="dk1">
                  <a:satMod val="110000"/>
                  <a:lumMod val="100000"/>
                  <a:shade val="100000"/>
                  <a:alpha val="50000"/>
                </a:schemeClr>
              </a:gs>
              <a:gs pos="100000">
                <a:schemeClr val="dk1">
                  <a:lumMod val="99000"/>
                  <a:satMod val="120000"/>
                  <a:shade val="78000"/>
                  <a:alpha val="50000"/>
                </a:schemeClr>
              </a:gs>
            </a:gsLst>
          </a:gradFill>
          <a:ln>
            <a:solidFill>
              <a:schemeClr val="bg1"/>
            </a:solidFill>
          </a:ln>
        </p:spPr>
        <p:style>
          <a:lnRef idx="1">
            <a:schemeClr val="dk1"/>
          </a:lnRef>
          <a:fillRef idx="3">
            <a:schemeClr val="dk1"/>
          </a:fillRef>
          <a:effectRef idx="2">
            <a:schemeClr val="dk1"/>
          </a:effectRef>
          <a:fontRef idx="minor">
            <a:schemeClr val="lt1"/>
          </a:fontRef>
        </p:style>
        <p:txBody>
          <a:bodyPr wrap="square" rtlCol="0">
            <a:spAutoFit/>
          </a:bodyPr>
          <a:lstStyle>
            <a:defPPr>
              <a:defRPr lang="en-US"/>
            </a:defPPr>
            <a:lvl1pPr algn="ctr">
              <a:defRPr sz="1600" b="1">
                <a:ln>
                  <a:solidFill>
                    <a:schemeClr val="tx1"/>
                  </a:solidFill>
                </a:ln>
                <a:solidFill>
                  <a:schemeClr val="bg1"/>
                </a:solidFill>
                <a:latin typeface="Belwe Cn BT" panose="02060806050305020504" pitchFamily="18" charset="0"/>
                <a:cs typeface="Aharoni" panose="02010803020104030203" pitchFamily="2" charset="-79"/>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2000" dirty="0"/>
              <a:t>Hope you have enjoyed this slideshow with some thoughts of concern for all humans.</a:t>
            </a:r>
          </a:p>
          <a:p>
            <a:endParaRPr lang="en-US" sz="2000" dirty="0"/>
          </a:p>
          <a:p>
            <a:r>
              <a:rPr lang="en-US" sz="2000" dirty="0"/>
              <a:t>Do let us know of your viewpoints and suggestions which are most welcome.</a:t>
            </a:r>
          </a:p>
          <a:p>
            <a:endParaRPr lang="en-US" sz="2000" dirty="0"/>
          </a:p>
          <a:p>
            <a:r>
              <a:rPr lang="en-US" sz="2000" dirty="0"/>
              <a:t>With </a:t>
            </a:r>
            <a:r>
              <a:rPr lang="en-US" sz="2000"/>
              <a:t>the best </a:t>
            </a:r>
            <a:r>
              <a:rPr lang="en-US" sz="2000" dirty="0"/>
              <a:t>regards</a:t>
            </a:r>
          </a:p>
          <a:p>
            <a:endParaRPr lang="en-US" sz="2000" dirty="0"/>
          </a:p>
          <a:p>
            <a:r>
              <a:rPr lang="en-US" sz="2000" dirty="0"/>
              <a:t>TONY CHACKO </a:t>
            </a:r>
            <a:r>
              <a:rPr lang="sk-SK" sz="2000" dirty="0"/>
              <a:t> </a:t>
            </a:r>
            <a:r>
              <a:rPr lang="en-US" sz="2000" dirty="0"/>
              <a:t>and </a:t>
            </a:r>
            <a:r>
              <a:rPr lang="sk-SK" sz="2000" dirty="0"/>
              <a:t> </a:t>
            </a:r>
            <a:r>
              <a:rPr lang="en-US" sz="2000" dirty="0"/>
              <a:t>STEVE RUMPLER</a:t>
            </a:r>
          </a:p>
          <a:p>
            <a:r>
              <a:rPr lang="en-US" dirty="0">
                <a:latin typeface="+mn-lt"/>
              </a:rPr>
              <a:t>(tonychacko2000@gmail.</a:t>
            </a:r>
            <a:r>
              <a:rPr lang="en-US">
                <a:latin typeface="+mn-lt"/>
              </a:rPr>
              <a:t>com </a:t>
            </a:r>
            <a:r>
              <a:rPr lang="sk-SK">
                <a:latin typeface="+mn-lt"/>
              </a:rPr>
              <a:t>/</a:t>
            </a:r>
            <a:r>
              <a:rPr lang="en-US">
                <a:latin typeface="+mn-lt"/>
              </a:rPr>
              <a:t> </a:t>
            </a:r>
            <a:r>
              <a:rPr lang="sk-SK">
                <a:latin typeface="+mn-lt"/>
              </a:rPr>
              <a:t>pista2011</a:t>
            </a:r>
            <a:r>
              <a:rPr lang="en-US">
                <a:latin typeface="+mn-lt"/>
              </a:rPr>
              <a:t>@</a:t>
            </a:r>
            <a:r>
              <a:rPr lang="en-US" dirty="0">
                <a:latin typeface="+mn-lt"/>
              </a:rPr>
              <a:t>gmail.com)</a:t>
            </a:r>
          </a:p>
        </p:txBody>
      </p:sp>
      <p:pic>
        <p:nvPicPr>
          <p:cNvPr id="5" name="Logo">
            <a:extLst>
              <a:ext uri="{FF2B5EF4-FFF2-40B4-BE49-F238E27FC236}">
                <a16:creationId xmlns:a16="http://schemas.microsoft.com/office/drawing/2014/main" id="{D3CC875D-1334-4CF1-A55A-9473543C6113}"/>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k">
            <a:extLst>
              <a:ext uri="{FF2B5EF4-FFF2-40B4-BE49-F238E27FC236}">
                <a16:creationId xmlns:a16="http://schemas.microsoft.com/office/drawing/2014/main" id="{2391F543-E6AE-4272-A824-9C67EECEA4B5}"/>
              </a:ext>
            </a:extLst>
          </p:cNvPr>
          <p:cNvSpPr txBox="1"/>
          <p:nvPr/>
        </p:nvSpPr>
        <p:spPr>
          <a:xfrm>
            <a:off x="431371"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1867">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7" name="Hudba">
            <a:extLst>
              <a:ext uri="{FF2B5EF4-FFF2-40B4-BE49-F238E27FC236}">
                <a16:creationId xmlns:a16="http://schemas.microsoft.com/office/drawing/2014/main" id="{B4B423FD-7B1B-48D7-ADEF-42D270FCBBA9}"/>
              </a:ext>
            </a:extLst>
          </p:cNvPr>
          <p:cNvSpPr txBox="1"/>
          <p:nvPr/>
        </p:nvSpPr>
        <p:spPr>
          <a:xfrm>
            <a:off x="5108029" y="6177601"/>
            <a:ext cx="6514926" cy="461665"/>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1867"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 :</a:t>
            </a:r>
            <a:r>
              <a:rPr lang="en-US" sz="1867"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a:t>
            </a:r>
            <a:r>
              <a:rPr lang="en-US" sz="2400" b="1"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a:t>
            </a:r>
            <a:r>
              <a:rPr lang="en-US" sz="1867"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Wonderful Tonight</a:t>
            </a:r>
            <a:r>
              <a:rPr lang="en-US" sz="2400" b="1"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a:t>
            </a:r>
            <a:r>
              <a:rPr lang="en-US" sz="1867"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by </a:t>
            </a:r>
            <a:r>
              <a:rPr lang="sk-SK" sz="1867"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Guitar Sensation</a:t>
            </a:r>
          </a:p>
        </p:txBody>
      </p:sp>
      <p:pic>
        <p:nvPicPr>
          <p:cNvPr id="4" name="Rám">
            <a:extLst>
              <a:ext uri="{FF2B5EF4-FFF2-40B4-BE49-F238E27FC236}">
                <a16:creationId xmlns:a16="http://schemas.microsoft.com/office/drawing/2014/main" id="{72197E97-55E4-4C87-8095-7ABFA9242E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67267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0" presetClass="entr" presetSubtype="0" fill="hold" nodeType="afterEffect">
                                  <p:stCondLst>
                                    <p:cond delay="1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par>
                                <p:cTn id="14" presetID="10" presetClass="entr" presetSubtype="0" fill="hold" nodeType="withEffect">
                                  <p:stCondLst>
                                    <p:cond delay="1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 Photomix Of Thoughts - Copy</Template>
  <TotalTime>0</TotalTime>
  <Words>2000</Words>
  <Application>Microsoft Office PowerPoint</Application>
  <PresentationFormat>Širokouhlá</PresentationFormat>
  <Paragraphs>87</Paragraphs>
  <Slides>28</Slides>
  <Notes>0</Notes>
  <HiddenSlides>0</HiddenSlides>
  <MMClips>0</MMClips>
  <ScaleCrop>false</ScaleCrop>
  <HeadingPairs>
    <vt:vector size="6" baseType="variant">
      <vt:variant>
        <vt:lpstr>Použité písma</vt:lpstr>
      </vt:variant>
      <vt:variant>
        <vt:i4>11</vt:i4>
      </vt:variant>
      <vt:variant>
        <vt:lpstr>Motív</vt:lpstr>
      </vt:variant>
      <vt:variant>
        <vt:i4>2</vt:i4>
      </vt:variant>
      <vt:variant>
        <vt:lpstr>Nadpisy snímok</vt:lpstr>
      </vt:variant>
      <vt:variant>
        <vt:i4>28</vt:i4>
      </vt:variant>
    </vt:vector>
  </HeadingPairs>
  <TitlesOfParts>
    <vt:vector size="41" baseType="lpstr">
      <vt:lpstr>Bassoon</vt:lpstr>
      <vt:lpstr>Times New Roman</vt:lpstr>
      <vt:lpstr>Kristen ITC</vt:lpstr>
      <vt:lpstr>Nadianne</vt:lpstr>
      <vt:lpstr>Calibri</vt:lpstr>
      <vt:lpstr>Calibri Light</vt:lpstr>
      <vt:lpstr>Castanet</vt:lpstr>
      <vt:lpstr>Wingdings</vt:lpstr>
      <vt:lpstr>Bell MT</vt:lpstr>
      <vt:lpstr>Belwe Cn BT</vt:lpstr>
      <vt:lpstr>Arial</vt:lpstr>
      <vt:lpstr>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2017-10-25T01:10:33Z</dcterms:created>
  <dcterms:modified xsi:type="dcterms:W3CDTF">2020-03-07T18:40:56Z</dcterms:modified>
</cp:coreProperties>
</file>