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322" r:id="rId2"/>
    <p:sldId id="328" r:id="rId3"/>
    <p:sldId id="332" r:id="rId4"/>
    <p:sldId id="345" r:id="rId5"/>
    <p:sldId id="331" r:id="rId6"/>
    <p:sldId id="329" r:id="rId7"/>
    <p:sldId id="330" r:id="rId8"/>
    <p:sldId id="333" r:id="rId9"/>
    <p:sldId id="346" r:id="rId10"/>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4AO6cRtS+pdtHHklORC9A==" hashData="WXMMSCwYuY2kd9us9u3hu9093s0Q3R34zbdRLFDmUMw9/xJk/ruWEZRXo5SWkg/WvfBiK6QKpS+73CYe7buZJg=="/>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B22"/>
    <a:srgbClr val="002A00"/>
    <a:srgbClr val="381514"/>
    <a:srgbClr val="1E0F00"/>
    <a:srgbClr val="001A00"/>
    <a:srgbClr val="001D58"/>
    <a:srgbClr val="D96709"/>
    <a:srgbClr val="B85808"/>
    <a:srgbClr val="9933FF"/>
    <a:srgbClr val="5400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61" autoAdjust="0"/>
    <p:restoredTop sz="97336" autoAdjust="0"/>
  </p:normalViewPr>
  <p:slideViewPr>
    <p:cSldViewPr>
      <p:cViewPr varScale="1">
        <p:scale>
          <a:sx n="92" d="100"/>
          <a:sy n="92" d="100"/>
        </p:scale>
        <p:origin x="84" y="78"/>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06/01/2018</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06/01/2018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06/01/2018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06/01/2018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06/01/2018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06/01/2018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06/01/2018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06/01/2018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06/01/2018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06/01/2018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06/01/2018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06/01/2018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06/01/2018</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hyperlink" Target="https://vk.com/mispps" TargetMode="External"/><Relationship Id="rId3" Type="http://schemas.openxmlformats.org/officeDocument/2006/relationships/image" Target="../media/image12.png"/><Relationship Id="rId7" Type="http://schemas.openxmlformats.org/officeDocument/2006/relationships/hyperlink" Target="https://www.facebook.com/mispps" TargetMode="External"/><Relationship Id="rId12" Type="http://schemas.openxmlformats.org/officeDocument/2006/relationships/image" Target="../media/image17.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14.png"/><Relationship Id="rId11" Type="http://schemas.openxmlformats.org/officeDocument/2006/relationships/hyperlink" Target="https://plus.google.com/+Mispps/" TargetMode="External"/><Relationship Id="rId5" Type="http://schemas.openxmlformats.org/officeDocument/2006/relationships/image" Target="../media/image13.png"/><Relationship Id="rId10" Type="http://schemas.openxmlformats.org/officeDocument/2006/relationships/image" Target="../media/image1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mar Akram - Echoes of Love 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2266950"/>
            <a:ext cx="609600" cy="609600"/>
          </a:xfrm>
          <a:prstGeom prst="rect">
            <a:avLst/>
          </a:prstGeom>
        </p:spPr>
      </p:pic>
      <p:pic>
        <p:nvPicPr>
          <p:cNvPr id="2" name="Imagen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grpSp>
        <p:nvGrpSpPr>
          <p:cNvPr id="3" name="Grupo 2"/>
          <p:cNvGrpSpPr/>
          <p:nvPr/>
        </p:nvGrpSpPr>
        <p:grpSpPr>
          <a:xfrm>
            <a:off x="5369867" y="419497"/>
            <a:ext cx="3450605" cy="2440285"/>
            <a:chOff x="4649787" y="203473"/>
            <a:chExt cx="4200525" cy="3088357"/>
          </a:xfrm>
        </p:grpSpPr>
        <p:pic>
          <p:nvPicPr>
            <p:cNvPr id="1036" name="Picture 12" descr="Render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49787" y="1449067"/>
              <a:ext cx="4200525" cy="100012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Rendered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16500" y="203473"/>
              <a:ext cx="3467100" cy="123825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Rendered Imag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21424" y="2586979"/>
              <a:ext cx="857250" cy="70485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3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250" fill="hold"/>
                                        <p:tgtEl>
                                          <p:spTgt spid="3"/>
                                        </p:tgtEl>
                                        <p:attrNameLst>
                                          <p:attrName>ppt_w</p:attrName>
                                        </p:attrNameLst>
                                      </p:cBhvr>
                                      <p:tavLst>
                                        <p:tav tm="0">
                                          <p:val>
                                            <p:fltVal val="0"/>
                                          </p:val>
                                        </p:tav>
                                        <p:tav tm="100000">
                                          <p:val>
                                            <p:strVal val="#ppt_w"/>
                                          </p:val>
                                        </p:tav>
                                      </p:tavLst>
                                    </p:anim>
                                    <p:anim calcmode="lin" valueType="num">
                                      <p:cBhvr>
                                        <p:cTn id="12" dur="2250" fill="hold"/>
                                        <p:tgtEl>
                                          <p:spTgt spid="3"/>
                                        </p:tgtEl>
                                        <p:attrNameLst>
                                          <p:attrName>ppt_h</p:attrName>
                                        </p:attrNameLst>
                                      </p:cBhvr>
                                      <p:tavLst>
                                        <p:tav tm="0">
                                          <p:val>
                                            <p:fltVal val="0"/>
                                          </p:val>
                                        </p:tav>
                                        <p:tav tm="100000">
                                          <p:val>
                                            <p:strVal val="#ppt_h"/>
                                          </p:val>
                                        </p:tav>
                                      </p:tavLst>
                                    </p:anim>
                                    <p:anim calcmode="lin" valueType="num">
                                      <p:cBhvr>
                                        <p:cTn id="13" dur="2250" fill="hold"/>
                                        <p:tgtEl>
                                          <p:spTgt spid="3"/>
                                        </p:tgtEl>
                                        <p:attrNameLst>
                                          <p:attrName>style.rotation</p:attrName>
                                        </p:attrNameLst>
                                      </p:cBhvr>
                                      <p:tavLst>
                                        <p:tav tm="0">
                                          <p:val>
                                            <p:fltVal val="90"/>
                                          </p:val>
                                        </p:tav>
                                        <p:tav tm="100000">
                                          <p:val>
                                            <p:fltVal val="0"/>
                                          </p:val>
                                        </p:tav>
                                      </p:tavLst>
                                    </p:anim>
                                    <p:animEffect transition="in" filter="fade">
                                      <p:cBhvr>
                                        <p:cTn id="14" dur="2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5" repeatCount="indefinite" fill="remove"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 y="0"/>
            <a:ext cx="9141291" cy="5143500"/>
          </a:xfrm>
          <a:prstGeom prst="rect">
            <a:avLst/>
          </a:prstGeom>
        </p:spPr>
      </p:pic>
      <p:sp>
        <p:nvSpPr>
          <p:cNvPr id="3" name="Rectángulo 2"/>
          <p:cNvSpPr/>
          <p:nvPr/>
        </p:nvSpPr>
        <p:spPr>
          <a:xfrm>
            <a:off x="539552" y="555526"/>
            <a:ext cx="3600400" cy="4093428"/>
          </a:xfrm>
          <a:prstGeom prst="rect">
            <a:avLst/>
          </a:prstGeom>
        </p:spPr>
        <p:txBody>
          <a:bodyPr wrap="square">
            <a:spAutoFit/>
          </a:bodyPr>
          <a:lstStyle/>
          <a:p>
            <a:r>
              <a:rPr lang="es-ES" sz="2000" b="1" dirty="0">
                <a:solidFill>
                  <a:schemeClr val="bg1"/>
                </a:solidFill>
                <a:effectLst>
                  <a:glow rad="114300">
                    <a:srgbClr val="000B22"/>
                  </a:glow>
                </a:effectLst>
                <a:latin typeface="+mj-lt"/>
              </a:rPr>
              <a:t>Disfruta la vida porque es muy corta, por eso ámala, sé feliz y siempre sonríe, sólo vive intensamente para ti y por ti y recuerda</a:t>
            </a:r>
            <a:r>
              <a:rPr lang="es-ES" sz="2000" b="1" dirty="0" smtClean="0">
                <a:solidFill>
                  <a:schemeClr val="bg1"/>
                </a:solidFill>
                <a:effectLst>
                  <a:glow rad="114300">
                    <a:srgbClr val="000B22"/>
                  </a:glow>
                </a:effectLst>
                <a:latin typeface="+mj-lt"/>
              </a:rPr>
              <a:t>:</a:t>
            </a:r>
          </a:p>
          <a:p>
            <a:endParaRPr lang="es-ES" sz="2000" b="1" dirty="0">
              <a:solidFill>
                <a:schemeClr val="bg1"/>
              </a:solidFill>
              <a:effectLst>
                <a:glow rad="114300">
                  <a:srgbClr val="000B22"/>
                </a:glow>
              </a:effectLst>
              <a:latin typeface="+mj-lt"/>
            </a:endParaRPr>
          </a:p>
          <a:p>
            <a:r>
              <a:rPr lang="es-ES" sz="2000" b="1" dirty="0">
                <a:solidFill>
                  <a:schemeClr val="bg1"/>
                </a:solidFill>
                <a:effectLst>
                  <a:glow rad="114300">
                    <a:srgbClr val="000B22"/>
                  </a:glow>
                </a:effectLst>
                <a:latin typeface="+mj-lt"/>
              </a:rPr>
              <a:t>Antes de discutir . . .  Respira.</a:t>
            </a:r>
          </a:p>
          <a:p>
            <a:r>
              <a:rPr lang="es-ES" sz="2000" b="1" dirty="0">
                <a:solidFill>
                  <a:schemeClr val="bg1"/>
                </a:solidFill>
                <a:effectLst>
                  <a:glow rad="114300">
                    <a:srgbClr val="000B22"/>
                  </a:glow>
                </a:effectLst>
                <a:latin typeface="+mj-lt"/>
              </a:rPr>
              <a:t>Antes de hablar . . .  Escucha.</a:t>
            </a:r>
          </a:p>
          <a:p>
            <a:r>
              <a:rPr lang="es-ES" sz="2000" b="1" dirty="0">
                <a:solidFill>
                  <a:schemeClr val="bg1"/>
                </a:solidFill>
                <a:effectLst>
                  <a:glow rad="114300">
                    <a:srgbClr val="000B22"/>
                  </a:glow>
                </a:effectLst>
                <a:latin typeface="+mj-lt"/>
              </a:rPr>
              <a:t>Antes de criticar . . .  Examínate</a:t>
            </a:r>
          </a:p>
          <a:p>
            <a:r>
              <a:rPr lang="es-ES" sz="2000" b="1" dirty="0">
                <a:solidFill>
                  <a:schemeClr val="bg1"/>
                </a:solidFill>
                <a:effectLst>
                  <a:glow rad="114300">
                    <a:srgbClr val="000B22"/>
                  </a:glow>
                </a:effectLst>
                <a:latin typeface="+mj-lt"/>
              </a:rPr>
              <a:t>Antes de escribir. . .  Piensa</a:t>
            </a:r>
          </a:p>
          <a:p>
            <a:r>
              <a:rPr lang="es-ES" sz="2000" b="1" dirty="0">
                <a:solidFill>
                  <a:schemeClr val="bg1"/>
                </a:solidFill>
                <a:effectLst>
                  <a:glow rad="114300">
                    <a:srgbClr val="000B22"/>
                  </a:glow>
                </a:effectLst>
                <a:latin typeface="+mj-lt"/>
              </a:rPr>
              <a:t>Antes de herir . . .  Siente</a:t>
            </a:r>
          </a:p>
          <a:p>
            <a:r>
              <a:rPr lang="es-ES" sz="2000" b="1" dirty="0">
                <a:solidFill>
                  <a:schemeClr val="bg1"/>
                </a:solidFill>
                <a:effectLst>
                  <a:glow rad="114300">
                    <a:srgbClr val="000B22"/>
                  </a:glow>
                </a:effectLst>
                <a:latin typeface="+mj-lt"/>
              </a:rPr>
              <a:t>Antes de rendirte . . .  Intenta</a:t>
            </a:r>
          </a:p>
          <a:p>
            <a:r>
              <a:rPr lang="es-ES" sz="2000" b="1" dirty="0">
                <a:solidFill>
                  <a:schemeClr val="bg1"/>
                </a:solidFill>
                <a:effectLst>
                  <a:glow rad="114300">
                    <a:srgbClr val="000B22"/>
                  </a:glow>
                </a:effectLst>
                <a:latin typeface="+mj-lt"/>
              </a:rPr>
              <a:t>Antes de morir . . .  VIVE . . ! !</a:t>
            </a:r>
          </a:p>
        </p:txBody>
      </p:sp>
    </p:spTree>
    <p:extLst>
      <p:ext uri="{BB962C8B-B14F-4D97-AF65-F5344CB8AC3E}">
        <p14:creationId xmlns:p14="http://schemas.microsoft.com/office/powerpoint/2010/main" val="2884934846"/>
      </p:ext>
    </p:extLst>
  </p:cSld>
  <p:clrMapOvr>
    <a:masterClrMapping/>
  </p:clrMapOvr>
  <mc:AlternateContent xmlns:mc="http://schemas.openxmlformats.org/markup-compatibility/2006">
    <mc:Choice xmlns:p14="http://schemas.microsoft.com/office/powerpoint/2010/main" Requires="p14">
      <p:transition spd="slow" p14:dur="275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 y="0"/>
            <a:ext cx="9141291" cy="5143500"/>
          </a:xfrm>
          <a:prstGeom prst="rect">
            <a:avLst/>
          </a:prstGeom>
        </p:spPr>
      </p:pic>
      <p:sp>
        <p:nvSpPr>
          <p:cNvPr id="2" name="Rectángulo 1"/>
          <p:cNvSpPr/>
          <p:nvPr/>
        </p:nvSpPr>
        <p:spPr>
          <a:xfrm>
            <a:off x="539552" y="745416"/>
            <a:ext cx="8064896" cy="1938992"/>
          </a:xfrm>
          <a:prstGeom prst="rect">
            <a:avLst/>
          </a:prstGeom>
        </p:spPr>
        <p:txBody>
          <a:bodyPr wrap="square">
            <a:spAutoFit/>
          </a:bodyPr>
          <a:lstStyle/>
          <a:p>
            <a:pPr algn="ctr"/>
            <a:r>
              <a:rPr lang="es-ES" sz="2000" b="1" dirty="0">
                <a:solidFill>
                  <a:schemeClr val="bg1"/>
                </a:solidFill>
                <a:effectLst>
                  <a:glow rad="101600">
                    <a:srgbClr val="002A00"/>
                  </a:glow>
                </a:effectLst>
              </a:rPr>
              <a:t>Sólo existe una persona capaz de limitar tu crecimiento: ¡TU MISMO"! Tú eres la única persona que puede hacer una revolución en tu vida. Tú eres la única persona que puede perjudicar tu vida, y tú eres la única persona que se puede ayudar a sí mismo. El mundo es como un espejo, que devuelve a cada persona, el reflejo... de sus propios pensamientos. “La manera como tú encaras la vida es lo que hace la diferencia”.</a:t>
            </a:r>
          </a:p>
        </p:txBody>
      </p:sp>
    </p:spTree>
    <p:extLst>
      <p:ext uri="{BB962C8B-B14F-4D97-AF65-F5344CB8AC3E}">
        <p14:creationId xmlns:p14="http://schemas.microsoft.com/office/powerpoint/2010/main" val="2104115548"/>
      </p:ext>
    </p:extLst>
  </p:cSld>
  <p:clrMapOvr>
    <a:masterClrMapping/>
  </p:clrMapOvr>
  <mc:AlternateContent xmlns:mc="http://schemas.openxmlformats.org/markup-compatibility/2006">
    <mc:Choice xmlns:p14="http://schemas.microsoft.com/office/powerpoint/2010/main" Requires="p14">
      <p:transition spd="slow" p14:dur="275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 y="0"/>
            <a:ext cx="9141291" cy="5143500"/>
          </a:xfrm>
          <a:prstGeom prst="rect">
            <a:avLst/>
          </a:prstGeom>
        </p:spPr>
      </p:pic>
      <p:sp>
        <p:nvSpPr>
          <p:cNvPr id="4" name="Rectángulo 3"/>
          <p:cNvSpPr/>
          <p:nvPr/>
        </p:nvSpPr>
        <p:spPr>
          <a:xfrm>
            <a:off x="539552" y="699542"/>
            <a:ext cx="8064896" cy="3785652"/>
          </a:xfrm>
          <a:prstGeom prst="rect">
            <a:avLst/>
          </a:prstGeom>
        </p:spPr>
        <p:txBody>
          <a:bodyPr wrap="square">
            <a:spAutoFit/>
          </a:bodyPr>
          <a:lstStyle/>
          <a:p>
            <a:pPr algn="ctr"/>
            <a:r>
              <a:rPr lang="es-ES" sz="2000" b="1" dirty="0">
                <a:solidFill>
                  <a:schemeClr val="bg1"/>
                </a:solidFill>
                <a:effectLst>
                  <a:glow rad="101600">
                    <a:srgbClr val="002A00"/>
                  </a:glow>
                </a:effectLst>
              </a:rPr>
              <a:t>Sueña lo que desees soñar; ve dónde desees ir; sé lo que deseas ser, porque solamente tienes una vida y una oportunidad para hacer las cosas que ambicionas</a:t>
            </a:r>
            <a:r>
              <a:rPr lang="es-ES" sz="2000" b="1" dirty="0" smtClean="0">
                <a:solidFill>
                  <a:schemeClr val="bg1"/>
                </a:solidFill>
                <a:effectLst>
                  <a:glow rad="101600">
                    <a:srgbClr val="002A00"/>
                  </a:glow>
                </a:effectLst>
              </a:rPr>
              <a:t>.</a:t>
            </a:r>
          </a:p>
          <a:p>
            <a:pPr algn="ctr"/>
            <a:endParaRPr lang="es-ES" sz="2000" b="1" dirty="0">
              <a:solidFill>
                <a:schemeClr val="bg1"/>
              </a:solidFill>
              <a:effectLst>
                <a:glow rad="101600">
                  <a:srgbClr val="002A00"/>
                </a:glow>
              </a:effectLst>
            </a:endParaRPr>
          </a:p>
          <a:p>
            <a:pPr algn="ctr"/>
            <a:r>
              <a:rPr lang="es-ES" sz="2000" b="1" dirty="0">
                <a:solidFill>
                  <a:schemeClr val="bg1"/>
                </a:solidFill>
                <a:effectLst>
                  <a:glow rad="101600">
                    <a:srgbClr val="002A00"/>
                  </a:glow>
                </a:effectLst>
              </a:rPr>
              <a:t>Ten la suficiente felicidad que te haga dulce, los suficientes tropiezos que te hagan fuerte, la suficiente tristeza que te haga humano y la suficiente esperanza que te haga feliz</a:t>
            </a:r>
            <a:r>
              <a:rPr lang="es-ES" sz="2000" b="1" dirty="0" smtClean="0">
                <a:solidFill>
                  <a:schemeClr val="bg1"/>
                </a:solidFill>
                <a:effectLst>
                  <a:glow rad="101600">
                    <a:srgbClr val="002A00"/>
                  </a:glow>
                </a:effectLst>
              </a:rPr>
              <a:t>.</a:t>
            </a:r>
          </a:p>
          <a:p>
            <a:pPr algn="ctr"/>
            <a:endParaRPr lang="es-ES" sz="2000" b="1" dirty="0">
              <a:solidFill>
                <a:schemeClr val="bg1"/>
              </a:solidFill>
              <a:effectLst>
                <a:glow rad="101600">
                  <a:srgbClr val="002A00"/>
                </a:glow>
              </a:effectLst>
            </a:endParaRPr>
          </a:p>
          <a:p>
            <a:pPr algn="ctr"/>
            <a:r>
              <a:rPr lang="es-ES" sz="2000" b="1" dirty="0">
                <a:solidFill>
                  <a:schemeClr val="bg1"/>
                </a:solidFill>
                <a:effectLst>
                  <a:glow rad="101600">
                    <a:srgbClr val="002A00"/>
                  </a:glow>
                </a:effectLst>
              </a:rPr>
              <a:t>Recuerda que la vida comienza con una sonrisa, crece con una ilusión y se fortalece con el anhelo de ser cada día un poco más sensible, más afectuoso, más amable </a:t>
            </a:r>
            <a:r>
              <a:rPr lang="es-ES" sz="2000" b="1" dirty="0" smtClean="0">
                <a:solidFill>
                  <a:schemeClr val="bg1"/>
                </a:solidFill>
                <a:effectLst>
                  <a:glow rad="101600">
                    <a:srgbClr val="002A00"/>
                  </a:glow>
                </a:effectLst>
              </a:rPr>
              <a:t>e</a:t>
            </a:r>
          </a:p>
          <a:p>
            <a:pPr algn="ctr"/>
            <a:r>
              <a:rPr lang="es-ES" sz="2000" b="1" dirty="0" smtClean="0">
                <a:solidFill>
                  <a:schemeClr val="bg1"/>
                </a:solidFill>
                <a:effectLst>
                  <a:glow rad="101600">
                    <a:srgbClr val="002A00"/>
                  </a:glow>
                </a:effectLst>
              </a:rPr>
              <a:t>íntimamente </a:t>
            </a:r>
            <a:r>
              <a:rPr lang="es-ES" sz="2000" b="1" dirty="0">
                <a:solidFill>
                  <a:schemeClr val="bg1"/>
                </a:solidFill>
                <a:effectLst>
                  <a:glow rad="101600">
                    <a:srgbClr val="002A00"/>
                  </a:glow>
                </a:effectLst>
              </a:rPr>
              <a:t>bello.</a:t>
            </a:r>
          </a:p>
        </p:txBody>
      </p:sp>
    </p:spTree>
    <p:extLst>
      <p:ext uri="{BB962C8B-B14F-4D97-AF65-F5344CB8AC3E}">
        <p14:creationId xmlns:p14="http://schemas.microsoft.com/office/powerpoint/2010/main" val="910583593"/>
      </p:ext>
    </p:extLst>
  </p:cSld>
  <p:clrMapOvr>
    <a:masterClrMapping/>
  </p:clrMapOvr>
  <mc:AlternateContent xmlns:mc="http://schemas.openxmlformats.org/markup-compatibility/2006">
    <mc:Choice xmlns:p14="http://schemas.microsoft.com/office/powerpoint/2010/main" Requires="p14">
      <p:transition spd="slow" p14:dur="275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rotWithShape="1">
          <a:blip r:embed="rId2">
            <a:extLst>
              <a:ext uri="{28A0092B-C50C-407E-A947-70E740481C1C}">
                <a14:useLocalDpi xmlns:a14="http://schemas.microsoft.com/office/drawing/2010/main" val="0"/>
              </a:ext>
            </a:extLst>
          </a:blip>
          <a:srcRect l="625" t="9037" r="625" b="1000"/>
          <a:stretch/>
        </p:blipFill>
        <p:spPr>
          <a:xfrm>
            <a:off x="-1" y="0"/>
            <a:ext cx="9144001" cy="5143500"/>
          </a:xfrm>
          <a:prstGeom prst="rect">
            <a:avLst/>
          </a:prstGeom>
        </p:spPr>
      </p:pic>
      <p:sp>
        <p:nvSpPr>
          <p:cNvPr id="2" name="Rectángulo 1"/>
          <p:cNvSpPr/>
          <p:nvPr/>
        </p:nvSpPr>
        <p:spPr>
          <a:xfrm>
            <a:off x="4158208" y="239033"/>
            <a:ext cx="4734272" cy="4708981"/>
          </a:xfrm>
          <a:prstGeom prst="rect">
            <a:avLst/>
          </a:prstGeom>
        </p:spPr>
        <p:txBody>
          <a:bodyPr wrap="square">
            <a:spAutoFit/>
          </a:bodyPr>
          <a:lstStyle/>
          <a:p>
            <a:pPr algn="ctr"/>
            <a:r>
              <a:rPr lang="es-ES" sz="2000" b="1" dirty="0">
                <a:solidFill>
                  <a:schemeClr val="bg1"/>
                </a:solidFill>
                <a:effectLst>
                  <a:glow rad="101600">
                    <a:srgbClr val="381514"/>
                  </a:glow>
                </a:effectLst>
                <a:latin typeface="+mj-lt"/>
              </a:rPr>
              <a:t>Un día puede ser un momento más, un día puede tener el color que diga tu corazón, nublado, lleno de vida, azul como las ilusiones, rosa como los sueños, pero un día siempre será un instante, si todos los días de tu vida son iguales, al final de tu vida, en ese parpadeo de un segundo, te habrá parecido que has vivido un solo día de tu vida</a:t>
            </a:r>
            <a:r>
              <a:rPr lang="es-ES" sz="2000" b="1" dirty="0" smtClean="0">
                <a:solidFill>
                  <a:schemeClr val="bg1"/>
                </a:solidFill>
                <a:effectLst>
                  <a:glow rad="101600">
                    <a:srgbClr val="381514"/>
                  </a:glow>
                </a:effectLst>
                <a:latin typeface="+mj-lt"/>
              </a:rPr>
              <a:t>.</a:t>
            </a:r>
          </a:p>
          <a:p>
            <a:pPr algn="ctr"/>
            <a:endParaRPr lang="es-ES" sz="2000" b="1" dirty="0">
              <a:solidFill>
                <a:schemeClr val="bg1"/>
              </a:solidFill>
              <a:effectLst>
                <a:glow rad="101600">
                  <a:srgbClr val="381514"/>
                </a:glow>
              </a:effectLst>
              <a:latin typeface="+mj-lt"/>
            </a:endParaRPr>
          </a:p>
          <a:p>
            <a:pPr algn="ctr"/>
            <a:r>
              <a:rPr lang="es-ES" sz="2000" b="1" dirty="0">
                <a:solidFill>
                  <a:schemeClr val="bg1"/>
                </a:solidFill>
                <a:effectLst>
                  <a:glow rad="101600">
                    <a:srgbClr val="381514"/>
                  </a:glow>
                </a:effectLst>
                <a:latin typeface="+mj-lt"/>
              </a:rPr>
              <a:t>Haz de cada día un instante único, quizás sólo lo consigas con una mirada, con una sonrisa, con un pensamiento, pero intenta que cada día sea una foto única en el paseo de tu vida</a:t>
            </a:r>
            <a:r>
              <a:rPr lang="es-ES" sz="2000" b="1" dirty="0" smtClean="0">
                <a:solidFill>
                  <a:schemeClr val="bg1"/>
                </a:solidFill>
                <a:effectLst>
                  <a:glow rad="101600">
                    <a:srgbClr val="381514"/>
                  </a:glow>
                </a:effectLst>
                <a:latin typeface="+mj-lt"/>
              </a:rPr>
              <a:t>. </a:t>
            </a:r>
            <a:r>
              <a:rPr lang="es-ES" sz="1400" b="1" i="1" dirty="0" smtClean="0">
                <a:solidFill>
                  <a:schemeClr val="bg1"/>
                </a:solidFill>
                <a:effectLst>
                  <a:glow rad="101600">
                    <a:srgbClr val="381514"/>
                  </a:glow>
                </a:effectLst>
                <a:latin typeface="+mj-lt"/>
              </a:rPr>
              <a:t>Autor Desconocido</a:t>
            </a:r>
            <a:endParaRPr lang="es-ES" sz="1400" b="1" i="1" dirty="0">
              <a:solidFill>
                <a:schemeClr val="bg1"/>
              </a:solidFill>
              <a:effectLst>
                <a:glow rad="101600">
                  <a:srgbClr val="381514"/>
                </a:glow>
              </a:effectLst>
              <a:latin typeface="+mj-lt"/>
            </a:endParaRPr>
          </a:p>
        </p:txBody>
      </p:sp>
    </p:spTree>
    <p:extLst>
      <p:ext uri="{BB962C8B-B14F-4D97-AF65-F5344CB8AC3E}">
        <p14:creationId xmlns:p14="http://schemas.microsoft.com/office/powerpoint/2010/main" val="135316656"/>
      </p:ext>
    </p:extLst>
  </p:cSld>
  <p:clrMapOvr>
    <a:masterClrMapping/>
  </p:clrMapOvr>
  <mc:AlternateContent xmlns:mc="http://schemas.openxmlformats.org/markup-compatibility/2006">
    <mc:Choice xmlns:p14="http://schemas.microsoft.com/office/powerpoint/2010/main" Requires="p14">
      <p:transition spd="slow" p14:dur="275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 y="0"/>
            <a:ext cx="9141291" cy="5143500"/>
          </a:xfrm>
          <a:prstGeom prst="rect">
            <a:avLst/>
          </a:prstGeom>
        </p:spPr>
      </p:pic>
      <p:sp>
        <p:nvSpPr>
          <p:cNvPr id="2" name="Rectángulo 1"/>
          <p:cNvSpPr/>
          <p:nvPr/>
        </p:nvSpPr>
        <p:spPr>
          <a:xfrm>
            <a:off x="251520" y="358080"/>
            <a:ext cx="8640960" cy="3077766"/>
          </a:xfrm>
          <a:prstGeom prst="rect">
            <a:avLst/>
          </a:prstGeom>
        </p:spPr>
        <p:txBody>
          <a:bodyPr wrap="square">
            <a:spAutoFit/>
          </a:bodyPr>
          <a:lstStyle/>
          <a:p>
            <a:pPr algn="ctr"/>
            <a:r>
              <a:rPr lang="es-ES" sz="2000" b="1" dirty="0">
                <a:solidFill>
                  <a:schemeClr val="bg1"/>
                </a:solidFill>
                <a:effectLst>
                  <a:outerShdw blurRad="63500" dist="38100" dir="2700000" algn="tl">
                    <a:srgbClr val="000000"/>
                  </a:outerShdw>
                </a:effectLst>
                <a:latin typeface="+mj-lt"/>
              </a:rPr>
              <a:t>El tiempo no se detiene, la vida es una sola y todo el trayecto de horas y minutos una travesía que dictará el final de nuestros días. Ama, vive, expresa, comenta, </a:t>
            </a:r>
            <a:r>
              <a:rPr lang="es-ES" sz="2000" b="1" dirty="0" err="1">
                <a:solidFill>
                  <a:schemeClr val="bg1"/>
                </a:solidFill>
                <a:effectLst>
                  <a:outerShdw blurRad="63500" dist="38100" dir="2700000" algn="tl">
                    <a:srgbClr val="000000"/>
                  </a:outerShdw>
                </a:effectLst>
                <a:latin typeface="+mj-lt"/>
              </a:rPr>
              <a:t>dá</a:t>
            </a:r>
            <a:r>
              <a:rPr lang="es-ES" sz="2000" b="1" dirty="0">
                <a:solidFill>
                  <a:schemeClr val="bg1"/>
                </a:solidFill>
                <a:effectLst>
                  <a:outerShdw blurRad="63500" dist="38100" dir="2700000" algn="tl">
                    <a:srgbClr val="000000"/>
                  </a:outerShdw>
                </a:effectLst>
                <a:latin typeface="+mj-lt"/>
              </a:rPr>
              <a:t>, ora, demuestra, aprende, enseña, acepta, entrégate, ofrece, cumple, trabaja, disfruta, escucha, deja ser, deja ir, deja entrar y sobre todo, permítete siempre ir donde tu corazón te quiera llevar. Haz el bien y vive, vive esos días, horas y minutos lo mejor que puedas, haz de tu vida completa la mejor de las experiencias y si fallas y caes levántate y no pierdas tiempo quejándote. Jamás te detengas a mirar lo que dejas detrás, cada día por delante es una nueva oportunidad</a:t>
            </a:r>
            <a:r>
              <a:rPr lang="es-ES" sz="2000" b="1" dirty="0" smtClean="0">
                <a:solidFill>
                  <a:schemeClr val="bg1"/>
                </a:solidFill>
                <a:effectLst>
                  <a:outerShdw blurRad="63500" dist="38100" dir="2700000" algn="tl">
                    <a:srgbClr val="000000"/>
                  </a:outerShdw>
                </a:effectLst>
                <a:latin typeface="+mj-lt"/>
              </a:rPr>
              <a:t>.</a:t>
            </a:r>
          </a:p>
          <a:p>
            <a:pPr algn="ctr"/>
            <a:r>
              <a:rPr lang="es-ES" sz="1400" b="1" i="1" dirty="0" smtClean="0">
                <a:solidFill>
                  <a:schemeClr val="bg1"/>
                </a:solidFill>
                <a:effectLst>
                  <a:outerShdw blurRad="63500" dist="38100" dir="2700000" algn="tl">
                    <a:srgbClr val="000000"/>
                  </a:outerShdw>
                </a:effectLst>
                <a:latin typeface="+mj-lt"/>
              </a:rPr>
              <a:t>Paul </a:t>
            </a:r>
            <a:r>
              <a:rPr lang="es-ES" sz="1400" b="1" i="1" dirty="0">
                <a:solidFill>
                  <a:schemeClr val="bg1"/>
                </a:solidFill>
                <a:effectLst>
                  <a:outerShdw blurRad="63500" dist="38100" dir="2700000" algn="tl">
                    <a:srgbClr val="000000"/>
                  </a:outerShdw>
                </a:effectLst>
                <a:latin typeface="+mj-lt"/>
              </a:rPr>
              <a:t>Barros</a:t>
            </a:r>
          </a:p>
        </p:txBody>
      </p:sp>
    </p:spTree>
    <p:extLst>
      <p:ext uri="{BB962C8B-B14F-4D97-AF65-F5344CB8AC3E}">
        <p14:creationId xmlns:p14="http://schemas.microsoft.com/office/powerpoint/2010/main" val="3298643017"/>
      </p:ext>
    </p:extLst>
  </p:cSld>
  <p:clrMapOvr>
    <a:masterClrMapping/>
  </p:clrMapOvr>
  <mc:AlternateContent xmlns:mc="http://schemas.openxmlformats.org/markup-compatibility/2006">
    <mc:Choice xmlns:p14="http://schemas.microsoft.com/office/powerpoint/2010/main" Requires="p14">
      <p:transition spd="slow" p14:dur="275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 y="0"/>
            <a:ext cx="9141291" cy="5143500"/>
          </a:xfrm>
          <a:prstGeom prst="rect">
            <a:avLst/>
          </a:prstGeom>
        </p:spPr>
      </p:pic>
      <p:sp>
        <p:nvSpPr>
          <p:cNvPr id="4" name="Rectángulo 3"/>
          <p:cNvSpPr/>
          <p:nvPr/>
        </p:nvSpPr>
        <p:spPr>
          <a:xfrm>
            <a:off x="467544" y="483518"/>
            <a:ext cx="8136904" cy="3477875"/>
          </a:xfrm>
          <a:prstGeom prst="rect">
            <a:avLst/>
          </a:prstGeom>
        </p:spPr>
        <p:txBody>
          <a:bodyPr wrap="square">
            <a:spAutoFit/>
          </a:bodyPr>
          <a:lstStyle/>
          <a:p>
            <a:pPr algn="ctr"/>
            <a:r>
              <a:rPr lang="es-ES" sz="2000" b="1" dirty="0">
                <a:solidFill>
                  <a:schemeClr val="bg1"/>
                </a:solidFill>
                <a:effectLst>
                  <a:glow rad="101600">
                    <a:srgbClr val="1E0F00"/>
                  </a:glow>
                </a:effectLst>
                <a:latin typeface="+mj-lt"/>
              </a:rPr>
              <a:t>7 REGLAS DE ORO PARA LA </a:t>
            </a:r>
            <a:r>
              <a:rPr lang="es-ES" sz="2000" b="1" dirty="0" smtClean="0">
                <a:solidFill>
                  <a:schemeClr val="bg1"/>
                </a:solidFill>
                <a:effectLst>
                  <a:glow rad="101600">
                    <a:srgbClr val="1E0F00"/>
                  </a:glow>
                </a:effectLst>
                <a:latin typeface="+mj-lt"/>
              </a:rPr>
              <a:t>VIDA:</a:t>
            </a:r>
          </a:p>
          <a:p>
            <a:pPr algn="ctr"/>
            <a:endParaRPr lang="es-ES" sz="2000" b="1" dirty="0">
              <a:solidFill>
                <a:schemeClr val="bg1"/>
              </a:solidFill>
              <a:effectLst>
                <a:glow rad="101600">
                  <a:srgbClr val="1E0F00"/>
                </a:glow>
              </a:effectLst>
              <a:latin typeface="+mj-lt"/>
            </a:endParaRPr>
          </a:p>
          <a:p>
            <a:pPr algn="ctr"/>
            <a:r>
              <a:rPr lang="es-ES" sz="2000" b="1" dirty="0">
                <a:solidFill>
                  <a:schemeClr val="bg1"/>
                </a:solidFill>
                <a:effectLst>
                  <a:glow rad="101600">
                    <a:srgbClr val="1E0F00"/>
                  </a:glow>
                </a:effectLst>
                <a:latin typeface="+mj-lt"/>
              </a:rPr>
              <a:t>- Vive en paz con tu pasado.</a:t>
            </a:r>
          </a:p>
          <a:p>
            <a:pPr algn="ctr"/>
            <a:r>
              <a:rPr lang="es-ES" sz="2000" b="1" dirty="0">
                <a:solidFill>
                  <a:schemeClr val="bg1"/>
                </a:solidFill>
                <a:effectLst>
                  <a:glow rad="101600">
                    <a:srgbClr val="1E0F00"/>
                  </a:glow>
                </a:effectLst>
                <a:latin typeface="+mj-lt"/>
              </a:rPr>
              <a:t>- Haz las cosas que te hacen feliz.</a:t>
            </a:r>
          </a:p>
          <a:p>
            <a:pPr algn="ctr"/>
            <a:r>
              <a:rPr lang="es-ES" sz="2000" b="1" dirty="0">
                <a:solidFill>
                  <a:schemeClr val="bg1"/>
                </a:solidFill>
                <a:effectLst>
                  <a:glow rad="101600">
                    <a:srgbClr val="1E0F00"/>
                  </a:glow>
                </a:effectLst>
                <a:latin typeface="+mj-lt"/>
              </a:rPr>
              <a:t>- Disfruta cada paso, no es tan importante llegar, como disfrutar el camino.</a:t>
            </a:r>
          </a:p>
          <a:p>
            <a:pPr algn="ctr"/>
            <a:r>
              <a:rPr lang="es-ES" sz="2000" b="1" dirty="0">
                <a:solidFill>
                  <a:schemeClr val="bg1"/>
                </a:solidFill>
                <a:effectLst>
                  <a:glow rad="101600">
                    <a:srgbClr val="1E0F00"/>
                  </a:glow>
                </a:effectLst>
                <a:latin typeface="+mj-lt"/>
              </a:rPr>
              <a:t>- No te compares con nadie, eres único.</a:t>
            </a:r>
          </a:p>
          <a:p>
            <a:pPr algn="ctr"/>
            <a:r>
              <a:rPr lang="es-ES" sz="2000" b="1" dirty="0" smtClean="0">
                <a:solidFill>
                  <a:schemeClr val="bg1"/>
                </a:solidFill>
                <a:effectLst>
                  <a:glow rad="101600">
                    <a:srgbClr val="1E0F00"/>
                  </a:glow>
                </a:effectLst>
                <a:latin typeface="+mj-lt"/>
              </a:rPr>
              <a:t>- Cambia </a:t>
            </a:r>
            <a:r>
              <a:rPr lang="es-ES" sz="2000" b="1" dirty="0">
                <a:solidFill>
                  <a:schemeClr val="bg1"/>
                </a:solidFill>
                <a:effectLst>
                  <a:glow rad="101600">
                    <a:srgbClr val="1E0F00"/>
                  </a:glow>
                </a:effectLst>
                <a:latin typeface="+mj-lt"/>
              </a:rPr>
              <a:t>lo que tengas que cambiar, pero solo puedes </a:t>
            </a:r>
            <a:r>
              <a:rPr lang="es-ES" sz="2000" b="1" dirty="0" smtClean="0">
                <a:solidFill>
                  <a:schemeClr val="bg1"/>
                </a:solidFill>
                <a:effectLst>
                  <a:glow rad="101600">
                    <a:srgbClr val="1E0F00"/>
                  </a:glow>
                </a:effectLst>
                <a:latin typeface="+mj-lt"/>
              </a:rPr>
              <a:t>cambiarte</a:t>
            </a:r>
          </a:p>
          <a:p>
            <a:pPr algn="ctr"/>
            <a:r>
              <a:rPr lang="es-ES" sz="2000" b="1" dirty="0" smtClean="0">
                <a:solidFill>
                  <a:schemeClr val="bg1"/>
                </a:solidFill>
                <a:effectLst>
                  <a:glow rad="101600">
                    <a:srgbClr val="1E0F00"/>
                  </a:glow>
                </a:effectLst>
                <a:latin typeface="+mj-lt"/>
              </a:rPr>
              <a:t>a </a:t>
            </a:r>
            <a:r>
              <a:rPr lang="es-ES" sz="2000" b="1" dirty="0">
                <a:solidFill>
                  <a:schemeClr val="bg1"/>
                </a:solidFill>
                <a:effectLst>
                  <a:glow rad="101600">
                    <a:srgbClr val="1E0F00"/>
                  </a:glow>
                </a:effectLst>
                <a:latin typeface="+mj-lt"/>
              </a:rPr>
              <a:t>ti mismo.</a:t>
            </a:r>
          </a:p>
          <a:p>
            <a:pPr algn="ctr"/>
            <a:r>
              <a:rPr lang="es-ES" sz="2000" b="1" dirty="0">
                <a:solidFill>
                  <a:schemeClr val="bg1"/>
                </a:solidFill>
                <a:effectLst>
                  <a:glow rad="101600">
                    <a:srgbClr val="1E0F00"/>
                  </a:glow>
                </a:effectLst>
                <a:latin typeface="+mj-lt"/>
              </a:rPr>
              <a:t>- Eres tú el 100% de tu felicidad, </a:t>
            </a:r>
            <a:r>
              <a:rPr lang="es-ES" sz="2000" b="1" dirty="0" smtClean="0">
                <a:solidFill>
                  <a:schemeClr val="bg1"/>
                </a:solidFill>
                <a:effectLst>
                  <a:glow rad="101600">
                    <a:srgbClr val="1E0F00"/>
                  </a:glow>
                </a:effectLst>
                <a:latin typeface="+mj-lt"/>
              </a:rPr>
              <a:t>tú </a:t>
            </a:r>
            <a:r>
              <a:rPr lang="es-ES" sz="2000" b="1" dirty="0">
                <a:solidFill>
                  <a:schemeClr val="bg1"/>
                </a:solidFill>
                <a:effectLst>
                  <a:glow rad="101600">
                    <a:srgbClr val="1E0F00"/>
                  </a:glow>
                </a:effectLst>
                <a:latin typeface="+mj-lt"/>
              </a:rPr>
              <a:t>y nadie más.</a:t>
            </a:r>
          </a:p>
          <a:p>
            <a:pPr algn="ctr"/>
            <a:r>
              <a:rPr lang="es-ES" sz="2000" b="1" dirty="0" smtClean="0">
                <a:solidFill>
                  <a:schemeClr val="bg1"/>
                </a:solidFill>
                <a:effectLst>
                  <a:glow rad="101600">
                    <a:srgbClr val="1E0F00"/>
                  </a:glow>
                </a:effectLst>
                <a:latin typeface="+mj-lt"/>
              </a:rPr>
              <a:t>- Sonríe</a:t>
            </a:r>
            <a:r>
              <a:rPr lang="es-ES" sz="2000" b="1" dirty="0">
                <a:solidFill>
                  <a:schemeClr val="bg1"/>
                </a:solidFill>
                <a:effectLst>
                  <a:glow rad="101600">
                    <a:srgbClr val="1E0F00"/>
                  </a:glow>
                </a:effectLst>
                <a:latin typeface="+mj-lt"/>
              </a:rPr>
              <a:t>, es gratis y da vida. Llora si tienes que llorar y después sonríe</a:t>
            </a:r>
            <a:r>
              <a:rPr lang="es-ES" sz="2000" b="1" dirty="0" smtClean="0">
                <a:solidFill>
                  <a:schemeClr val="bg1"/>
                </a:solidFill>
                <a:effectLst>
                  <a:glow rad="101600">
                    <a:srgbClr val="1E0F00"/>
                  </a:glow>
                </a:effectLst>
                <a:latin typeface="+mj-lt"/>
              </a:rPr>
              <a:t>...</a:t>
            </a:r>
          </a:p>
          <a:p>
            <a:pPr algn="ctr"/>
            <a:r>
              <a:rPr lang="es-ES" sz="1400" b="1" i="1" dirty="0" smtClean="0">
                <a:solidFill>
                  <a:schemeClr val="bg1"/>
                </a:solidFill>
                <a:effectLst>
                  <a:glow rad="101600">
                    <a:srgbClr val="1E0F00"/>
                  </a:glow>
                </a:effectLst>
                <a:latin typeface="+mj-lt"/>
              </a:rPr>
              <a:t>Autor Desconocido</a:t>
            </a:r>
            <a:endParaRPr lang="es-ES" sz="1400" b="1" i="1" dirty="0">
              <a:solidFill>
                <a:schemeClr val="bg1"/>
              </a:solidFill>
              <a:effectLst>
                <a:glow rad="101600">
                  <a:srgbClr val="1E0F00"/>
                </a:glow>
              </a:effectLst>
              <a:latin typeface="+mj-lt"/>
            </a:endParaRPr>
          </a:p>
        </p:txBody>
      </p:sp>
    </p:spTree>
    <p:extLst>
      <p:ext uri="{BB962C8B-B14F-4D97-AF65-F5344CB8AC3E}">
        <p14:creationId xmlns:p14="http://schemas.microsoft.com/office/powerpoint/2010/main" val="1905619379"/>
      </p:ext>
    </p:extLst>
  </p:cSld>
  <p:clrMapOvr>
    <a:masterClrMapping/>
  </p:clrMapOvr>
  <mc:AlternateContent xmlns:mc="http://schemas.openxmlformats.org/markup-compatibility/2006">
    <mc:Choice xmlns:p14="http://schemas.microsoft.com/office/powerpoint/2010/main" Requires="p14">
      <p:transition spd="slow" p14:dur="275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CuadroTexto 3"/>
          <p:cNvSpPr txBox="1"/>
          <p:nvPr/>
        </p:nvSpPr>
        <p:spPr>
          <a:xfrm>
            <a:off x="5955768" y="755288"/>
            <a:ext cx="2366032" cy="1600438"/>
          </a:xfrm>
          <a:prstGeom prst="rect">
            <a:avLst/>
          </a:prstGeom>
          <a:noFill/>
        </p:spPr>
        <p:txBody>
          <a:bodyPr wrap="none" rtlCol="0">
            <a:spAutoFit/>
          </a:bodyPr>
          <a:lstStyle/>
          <a:p>
            <a:pPr algn="ctr"/>
            <a:r>
              <a:rPr lang="es-ES" sz="1400" b="1" dirty="0" smtClean="0">
                <a:solidFill>
                  <a:schemeClr val="bg1"/>
                </a:solidFill>
                <a:effectLst>
                  <a:glow rad="101600">
                    <a:srgbClr val="001A00"/>
                  </a:glow>
                </a:effectLst>
                <a:latin typeface="+mj-lt"/>
              </a:rPr>
              <a:t>Música:</a:t>
            </a:r>
          </a:p>
          <a:p>
            <a:pPr algn="ctr"/>
            <a:r>
              <a:rPr lang="es-ES" sz="1400" b="1" dirty="0" err="1" smtClean="0">
                <a:solidFill>
                  <a:schemeClr val="bg1"/>
                </a:solidFill>
                <a:effectLst>
                  <a:glow rad="101600">
                    <a:srgbClr val="001A00"/>
                  </a:glow>
                </a:effectLst>
                <a:latin typeface="+mj-lt"/>
              </a:rPr>
              <a:t>Echoes</a:t>
            </a:r>
            <a:r>
              <a:rPr lang="es-ES" sz="1400" b="1" dirty="0" smtClean="0">
                <a:solidFill>
                  <a:schemeClr val="bg1"/>
                </a:solidFill>
                <a:effectLst>
                  <a:glow rad="101600">
                    <a:srgbClr val="001A00"/>
                  </a:glow>
                </a:effectLst>
                <a:latin typeface="+mj-lt"/>
              </a:rPr>
              <a:t> of </a:t>
            </a:r>
            <a:r>
              <a:rPr lang="es-ES" sz="1400" b="1" dirty="0" err="1" smtClean="0">
                <a:solidFill>
                  <a:schemeClr val="bg1"/>
                </a:solidFill>
                <a:effectLst>
                  <a:glow rad="101600">
                    <a:srgbClr val="001A00"/>
                  </a:glow>
                </a:effectLst>
                <a:latin typeface="+mj-lt"/>
              </a:rPr>
              <a:t>love</a:t>
            </a:r>
            <a:r>
              <a:rPr lang="es-ES" sz="1400" b="1" dirty="0" smtClean="0">
                <a:solidFill>
                  <a:schemeClr val="bg1"/>
                </a:solidFill>
                <a:effectLst>
                  <a:glow rad="101600">
                    <a:srgbClr val="001A00"/>
                  </a:glow>
                </a:effectLst>
                <a:latin typeface="+mj-lt"/>
              </a:rPr>
              <a:t> - </a:t>
            </a:r>
            <a:r>
              <a:rPr lang="es-ES" sz="1400" b="1" i="1" dirty="0" smtClean="0">
                <a:solidFill>
                  <a:schemeClr val="bg1"/>
                </a:solidFill>
                <a:effectLst>
                  <a:glow rad="101600">
                    <a:srgbClr val="001A00"/>
                  </a:glow>
                </a:effectLst>
                <a:latin typeface="+mj-lt"/>
              </a:rPr>
              <a:t>Omar </a:t>
            </a:r>
            <a:r>
              <a:rPr lang="es-ES" sz="1400" b="1" i="1" dirty="0" err="1" smtClean="0">
                <a:solidFill>
                  <a:schemeClr val="bg1"/>
                </a:solidFill>
                <a:effectLst>
                  <a:glow rad="101600">
                    <a:srgbClr val="001A00"/>
                  </a:glow>
                </a:effectLst>
                <a:latin typeface="+mj-lt"/>
              </a:rPr>
              <a:t>Akram</a:t>
            </a:r>
            <a:endParaRPr lang="es-ES" sz="1400" b="1" i="1" dirty="0" smtClean="0">
              <a:solidFill>
                <a:schemeClr val="bg1"/>
              </a:solidFill>
              <a:effectLst>
                <a:glow rad="101600">
                  <a:srgbClr val="001A00"/>
                </a:glow>
              </a:effectLst>
              <a:latin typeface="+mj-lt"/>
            </a:endParaRPr>
          </a:p>
          <a:p>
            <a:pPr algn="ctr"/>
            <a:endParaRPr lang="es-ES" sz="1400" b="1" dirty="0">
              <a:solidFill>
                <a:schemeClr val="bg1"/>
              </a:solidFill>
              <a:effectLst>
                <a:glow rad="101600">
                  <a:srgbClr val="001A00"/>
                </a:glow>
              </a:effectLst>
              <a:latin typeface="+mj-lt"/>
            </a:endParaRPr>
          </a:p>
          <a:p>
            <a:pPr algn="ctr"/>
            <a:endParaRPr lang="es-ES" sz="1400" b="1" dirty="0" smtClean="0">
              <a:solidFill>
                <a:schemeClr val="bg1"/>
              </a:solidFill>
              <a:effectLst>
                <a:glow rad="101600">
                  <a:srgbClr val="001A00"/>
                </a:glow>
              </a:effectLst>
              <a:latin typeface="+mj-lt"/>
            </a:endParaRPr>
          </a:p>
          <a:p>
            <a:pPr algn="ctr"/>
            <a:r>
              <a:rPr lang="es-ES" sz="1400" b="1" dirty="0" smtClean="0">
                <a:solidFill>
                  <a:schemeClr val="bg1"/>
                </a:solidFill>
                <a:effectLst>
                  <a:glow rad="101600">
                    <a:srgbClr val="001A00"/>
                  </a:glow>
                </a:effectLst>
                <a:latin typeface="+mj-lt"/>
              </a:rPr>
              <a:t>Edición y Realización:</a:t>
            </a:r>
          </a:p>
          <a:p>
            <a:pPr algn="ctr"/>
            <a:r>
              <a:rPr lang="es-ES" sz="1400" b="1" i="1" dirty="0" smtClean="0">
                <a:solidFill>
                  <a:schemeClr val="bg1"/>
                </a:solidFill>
                <a:effectLst>
                  <a:glow rad="101600">
                    <a:srgbClr val="001A00"/>
                  </a:glow>
                </a:effectLst>
                <a:latin typeface="+mj-lt"/>
              </a:rPr>
              <a:t>Rodrigo Valencia Cardona</a:t>
            </a:r>
          </a:p>
          <a:p>
            <a:pPr algn="ctr"/>
            <a:r>
              <a:rPr lang="es-ES" sz="1400" b="1" dirty="0" smtClean="0">
                <a:solidFill>
                  <a:schemeClr val="bg1"/>
                </a:solidFill>
                <a:effectLst>
                  <a:glow rad="101600">
                    <a:srgbClr val="001A00"/>
                  </a:glow>
                </a:effectLst>
                <a:latin typeface="+mj-lt"/>
              </a:rPr>
              <a:t>Medellín-Colombia</a:t>
            </a:r>
            <a:endParaRPr lang="es-ES" sz="1400" b="1" dirty="0">
              <a:solidFill>
                <a:schemeClr val="bg1"/>
              </a:solidFill>
              <a:effectLst>
                <a:glow rad="101600">
                  <a:srgbClr val="001A00"/>
                </a:glow>
              </a:effectLst>
              <a:latin typeface="+mj-lt"/>
            </a:endParaRPr>
          </a:p>
        </p:txBody>
      </p:sp>
    </p:spTree>
    <p:extLst>
      <p:ext uri="{BB962C8B-B14F-4D97-AF65-F5344CB8AC3E}">
        <p14:creationId xmlns:p14="http://schemas.microsoft.com/office/powerpoint/2010/main" val="3649845079"/>
      </p:ext>
    </p:extLst>
  </p:cSld>
  <p:clrMapOvr>
    <a:masterClrMapping/>
  </p:clrMapOvr>
  <mc:AlternateContent xmlns:mc="http://schemas.openxmlformats.org/markup-compatibility/2006">
    <mc:Choice xmlns:p14="http://schemas.microsoft.com/office/powerpoint/2010/main" Requires="p14">
      <p:transition spd="slow" p14:dur="275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0" fill="hold"/>
                                        <p:tgtEl>
                                          <p:spTgt spid="4"/>
                                        </p:tgtEl>
                                        <p:attrNameLst>
                                          <p:attrName>ppt_w</p:attrName>
                                        </p:attrNameLst>
                                      </p:cBhvr>
                                      <p:tavLst>
                                        <p:tav tm="0">
                                          <p:val>
                                            <p:fltVal val="0"/>
                                          </p:val>
                                        </p:tav>
                                        <p:tav tm="100000">
                                          <p:val>
                                            <p:strVal val="#ppt_w"/>
                                          </p:val>
                                        </p:tav>
                                      </p:tavLst>
                                    </p:anim>
                                    <p:anim calcmode="lin" valueType="num">
                                      <p:cBhvr>
                                        <p:cTn id="8" dur="2500" fill="hold"/>
                                        <p:tgtEl>
                                          <p:spTgt spid="4"/>
                                        </p:tgtEl>
                                        <p:attrNameLst>
                                          <p:attrName>ppt_h</p:attrName>
                                        </p:attrNameLst>
                                      </p:cBhvr>
                                      <p:tavLst>
                                        <p:tav tm="0">
                                          <p:val>
                                            <p:fltVal val="0"/>
                                          </p:val>
                                        </p:tav>
                                        <p:tav tm="100000">
                                          <p:val>
                                            <p:strVal val="#ppt_h"/>
                                          </p:val>
                                        </p:tav>
                                      </p:tavLst>
                                    </p:anim>
                                    <p:anim calcmode="lin" valueType="num">
                                      <p:cBhvr>
                                        <p:cTn id="9" dur="2500" fill="hold"/>
                                        <p:tgtEl>
                                          <p:spTgt spid="4"/>
                                        </p:tgtEl>
                                        <p:attrNameLst>
                                          <p:attrName>style.rotation</p:attrName>
                                        </p:attrNameLst>
                                      </p:cBhvr>
                                      <p:tavLst>
                                        <p:tav tm="0">
                                          <p:val>
                                            <p:fltVal val="90"/>
                                          </p:val>
                                        </p:tav>
                                        <p:tav tm="100000">
                                          <p:val>
                                            <p:fltVal val="0"/>
                                          </p:val>
                                        </p:tav>
                                      </p:tavLst>
                                    </p:anim>
                                    <p:animEffect transition="in" filter="fade">
                                      <p:cBhvr>
                                        <p:cTn id="10" dur="2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pPr>
            <a:endParaRPr lang="es-ES" sz="1350">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685800" fontAlgn="base">
              <a:spcBef>
                <a:spcPct val="0"/>
              </a:spcBef>
              <a:spcAft>
                <a:spcPct val="0"/>
              </a:spcAft>
            </a:pPr>
            <a:endParaRPr lang="es-ES" altLang="es-ES" sz="1350">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 altLang="es-ES" sz="4500" b="1" dirty="0">
                <a:solidFill>
                  <a:srgbClr val="000000"/>
                </a:solidFill>
                <a:latin typeface="Kristen ITC" panose="03050502040202030202" pitchFamily="66" charset="0"/>
                <a:cs typeface="Arial" panose="020B0604020202020204" pitchFamily="34" charset="0"/>
              </a:rPr>
              <a:t>¿Te ha gustado?</a:t>
            </a:r>
            <a:r>
              <a:rPr lang="es-ES" altLang="es-ES" sz="3600" dirty="0">
                <a:solidFill>
                  <a:srgbClr val="000000"/>
                </a:solidFill>
                <a:latin typeface="Kristen ITC" panose="03050502040202030202" pitchFamily="66" charset="0"/>
                <a:cs typeface="Arial" panose="020B0604020202020204" pitchFamily="34" charset="0"/>
              </a:rPr>
              <a:t> </a:t>
            </a:r>
            <a:br>
              <a:rPr lang="es-ES" altLang="es-ES" sz="3600" dirty="0">
                <a:solidFill>
                  <a:srgbClr val="000000"/>
                </a:solidFill>
                <a:latin typeface="Kristen ITC" panose="03050502040202030202" pitchFamily="66" charset="0"/>
                <a:cs typeface="Arial" panose="020B0604020202020204" pitchFamily="34" charset="0"/>
              </a:rPr>
            </a:br>
            <a:r>
              <a:rPr lang="es-ES" altLang="es-ES" sz="3300" dirty="0">
                <a:solidFill>
                  <a:srgbClr val="000000"/>
                </a:solidFill>
                <a:latin typeface="Kristen ITC" panose="03050502040202030202" pitchFamily="66" charset="0"/>
                <a:cs typeface="Arial" panose="020B0604020202020204" pitchFamily="34" charset="0"/>
              </a:rPr>
              <a:t>Puedes ver más entrando </a:t>
            </a:r>
            <a:br>
              <a:rPr lang="es-ES" altLang="es-ES" sz="3300" dirty="0">
                <a:solidFill>
                  <a:srgbClr val="000000"/>
                </a:solidFill>
                <a:latin typeface="Kristen ITC" panose="03050502040202030202" pitchFamily="66" charset="0"/>
                <a:cs typeface="Arial" panose="020B0604020202020204" pitchFamily="34" charset="0"/>
              </a:rPr>
            </a:br>
            <a:r>
              <a:rPr lang="es-ES" altLang="es-ES" sz="3300" b="1" dirty="0">
                <a:solidFill>
                  <a:srgbClr val="40F903"/>
                </a:solidFill>
                <a:latin typeface="Kristen ITC" panose="03050502040202030202" pitchFamily="66" charset="0"/>
                <a:cs typeface="Arial" panose="020B0604020202020204" pitchFamily="34" charset="0"/>
                <a:hlinkClick r:id="rId2"/>
              </a:rPr>
              <a:t>Aquí</a:t>
            </a:r>
            <a:endParaRPr lang="es-ES" altLang="es-ES" sz="3300" b="1" dirty="0">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1143000" y="3543300"/>
            <a:ext cx="266700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_tradnl" altLang="es-ES" sz="1350"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sz="1350" b="1">
                <a:solidFill>
                  <a:srgbClr val="0066FF"/>
                </a:solidFill>
                <a:latin typeface="Arial" panose="020B0604020202020204" pitchFamily="34" charset="0"/>
                <a:cs typeface="Arial" panose="020B0604020202020204" pitchFamily="34" charset="0"/>
              </a:rPr>
              <a:t> </a:t>
            </a:r>
          </a:p>
          <a:p>
            <a:pPr defTabSz="685800" fontAlgn="base">
              <a:spcBef>
                <a:spcPct val="50000"/>
              </a:spcBef>
              <a:spcAft>
                <a:spcPct val="0"/>
              </a:spcAft>
            </a:pPr>
            <a:endParaRPr lang="es-ES" altLang="es-ES" sz="1350"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3948843"/>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29686</TotalTime>
  <Words>674</Words>
  <Application>Microsoft Office PowerPoint</Application>
  <PresentationFormat>Presentación en pantalla (16:9)</PresentationFormat>
  <Paragraphs>41</Paragraphs>
  <Slides>9</Slides>
  <Notes>0</Notes>
  <HiddenSlides>0</HiddenSlides>
  <MMClips>1</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9</vt:i4>
      </vt:variant>
    </vt:vector>
  </HeadingPairs>
  <TitlesOfParts>
    <vt:vector size="13" baseType="lpstr">
      <vt:lpstr>Arial</vt:lpstr>
      <vt:lpstr>Calibri</vt:lpstr>
      <vt:lpstr>Kristen ITC</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2506</cp:revision>
  <dcterms:created xsi:type="dcterms:W3CDTF">2012-12-20T15:47:10Z</dcterms:created>
  <dcterms:modified xsi:type="dcterms:W3CDTF">2018-01-07T04:55:46Z</dcterms:modified>
</cp:coreProperties>
</file>