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4"/>
  </p:notesMasterIdLst>
  <p:sldIdLst>
    <p:sldId id="464" r:id="rId3"/>
    <p:sldId id="431" r:id="rId4"/>
    <p:sldId id="444" r:id="rId5"/>
    <p:sldId id="430" r:id="rId6"/>
    <p:sldId id="432" r:id="rId7"/>
    <p:sldId id="434" r:id="rId8"/>
    <p:sldId id="436" r:id="rId9"/>
    <p:sldId id="435" r:id="rId10"/>
    <p:sldId id="466" r:id="rId11"/>
    <p:sldId id="437" r:id="rId12"/>
    <p:sldId id="467" r:id="rId13"/>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azlo7MkzrIOgjBO4DoWXwg==" hashData="qoYbhnZId6Iw6b4SfhSOZgJfAm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C2600"/>
    <a:srgbClr val="663300"/>
    <a:srgbClr val="C08E00"/>
    <a:srgbClr val="996600"/>
    <a:srgbClr val="E6AA00"/>
    <a:srgbClr val="D2E1B5"/>
    <a:srgbClr val="F8A764"/>
    <a:srgbClr val="FFB547"/>
    <a:srgbClr val="B5CD85"/>
    <a:srgbClr val="9BC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90" y="-54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29/01/2016</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4</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7</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29/01/2016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29/01/2016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29/01/2016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29/01/2016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29/01/2016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29/01/2016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29/01/2016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29/01/2016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29/01/2016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29/01/2016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29/01/2016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3021978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29/01/2016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slideLayout" Target="../slideLayouts/slideLayout2.xml"/><Relationship Id="rId7" Type="http://schemas.openxmlformats.org/officeDocument/2006/relationships/image" Target="../media/image4.gif"/><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422" y="-20610"/>
            <a:ext cx="5671045" cy="2952410"/>
            <a:chOff x="9626" y="-20610"/>
            <a:chExt cx="5671045" cy="2952410"/>
          </a:xfrm>
        </p:grpSpPr>
        <p:grpSp>
          <p:nvGrpSpPr>
            <p:cNvPr id="15" name="14 Grupo"/>
            <p:cNvGrpSpPr/>
            <p:nvPr/>
          </p:nvGrpSpPr>
          <p:grpSpPr>
            <a:xfrm>
              <a:off x="9626" y="171157"/>
              <a:ext cx="5671045" cy="2760643"/>
              <a:chOff x="9626" y="171157"/>
              <a:chExt cx="5671045" cy="3024421"/>
            </a:xfrm>
          </p:grpSpPr>
          <p:sp>
            <p:nvSpPr>
              <p:cNvPr id="11" name="5 Rectángulo"/>
              <p:cNvSpPr/>
              <p:nvPr/>
            </p:nvSpPr>
            <p:spPr>
              <a:xfrm>
                <a:off x="9626" y="387186"/>
                <a:ext cx="5671045" cy="2808392"/>
              </a:xfrm>
              <a:custGeom>
                <a:avLst/>
                <a:gdLst>
                  <a:gd name="connsiteX0" fmla="*/ 0 w 5616780"/>
                  <a:gd name="connsiteY0" fmla="*/ 0 h 2856515"/>
                  <a:gd name="connsiteX1" fmla="*/ 5616780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0 w 5616780"/>
                  <a:gd name="connsiteY0" fmla="*/ 0 h 2856515"/>
                  <a:gd name="connsiteX1" fmla="*/ 5501277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134753 w 5616780"/>
                  <a:gd name="connsiteY0" fmla="*/ 0 h 2866141"/>
                  <a:gd name="connsiteX1" fmla="*/ 5501277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34753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06267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2755084 w 5616780"/>
                  <a:gd name="connsiteY3" fmla="*/ 2797367 h 2866141"/>
                  <a:gd name="connsiteX4" fmla="*/ 0 w 5616780"/>
                  <a:gd name="connsiteY4" fmla="*/ 2866141 h 2866141"/>
                  <a:gd name="connsiteX5" fmla="*/ 106267 w 5616780"/>
                  <a:gd name="connsiteY5" fmla="*/ 0 h 2866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6780" h="2866141">
                    <a:moveTo>
                      <a:pt x="106267" y="0"/>
                    </a:moveTo>
                    <a:lnTo>
                      <a:pt x="5529763" y="9626"/>
                    </a:lnTo>
                    <a:lnTo>
                      <a:pt x="5616780" y="2866141"/>
                    </a:lnTo>
                    <a:cubicBezTo>
                      <a:pt x="4662881" y="2866137"/>
                      <a:pt x="3708983" y="2797371"/>
                      <a:pt x="2755084" y="2797367"/>
                    </a:cubicBezTo>
                    <a:lnTo>
                      <a:pt x="0" y="2866141"/>
                    </a:lnTo>
                    <a:lnTo>
                      <a:pt x="106267" y="0"/>
                    </a:lnTo>
                    <a:close/>
                  </a:path>
                </a:pathLst>
              </a:custGeom>
              <a:solidFill>
                <a:schemeClr val="tx1">
                  <a:alpha val="65000"/>
                </a:schemeClr>
              </a:solidFill>
              <a:ln>
                <a:solidFill>
                  <a:schemeClr val="bg2">
                    <a:lumMod val="90000"/>
                  </a:schemeClr>
                </a:solid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12" name="Picture 5" descr="C:\01 Mis docu. Backup\Mis imágenes\00 Para el mensaje haciendo\00 bola jpg..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025" y="171157"/>
                <a:ext cx="5334000" cy="2876550"/>
              </a:xfrm>
              <a:prstGeom prst="rect">
                <a:avLst/>
              </a:prstGeom>
              <a:noFill/>
              <a:effectLst>
                <a:outerShdw blurRad="50800" dist="12700" dir="16200000"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pic>
          <p:nvPicPr>
            <p:cNvPr id="13" name="Picture 3" descr="C:\01 Mis docu. Backup\Mis imágenes\Elementos decorativos\Grapa dorada.png"/>
            <p:cNvPicPr>
              <a:picLocks noChangeAspect="1" noChangeArrowheads="1"/>
            </p:cNvPicPr>
            <p:nvPr/>
          </p:nvPicPr>
          <p:blipFill rotWithShape="1">
            <a:blip r:embed="rId6">
              <a:extLst>
                <a:ext uri="{28A0092B-C50C-407E-A947-70E740481C1C}">
                  <a14:useLocalDpi xmlns:a14="http://schemas.microsoft.com/office/drawing/2010/main" val="0"/>
                </a:ext>
              </a:extLst>
            </a:blip>
            <a:srcRect l="-2578" t="9912" r="19132" b="21036"/>
            <a:stretch/>
          </p:blipFill>
          <p:spPr bwMode="auto">
            <a:xfrm>
              <a:off x="355553" y="-20610"/>
              <a:ext cx="553207" cy="46554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01 Mis docu. Backup\Mis imágenes\Elementos decorativos\Grapa dorada.png"/>
            <p:cNvPicPr>
              <a:picLocks noChangeAspect="1" noChangeArrowheads="1"/>
            </p:cNvPicPr>
            <p:nvPr/>
          </p:nvPicPr>
          <p:blipFill rotWithShape="1">
            <a:blip r:embed="rId6">
              <a:extLst>
                <a:ext uri="{28A0092B-C50C-407E-A947-70E740481C1C}">
                  <a14:useLocalDpi xmlns:a14="http://schemas.microsoft.com/office/drawing/2010/main" val="0"/>
                </a:ext>
              </a:extLst>
            </a:blip>
            <a:srcRect l="-2578" t="9912" r="19132" b="21036"/>
            <a:stretch/>
          </p:blipFill>
          <p:spPr bwMode="auto">
            <a:xfrm>
              <a:off x="4671518" y="-20610"/>
              <a:ext cx="553207" cy="465547"/>
            </a:xfrm>
            <a:prstGeom prst="rect">
              <a:avLst/>
            </a:prstGeom>
            <a:noFill/>
            <a:extLst>
              <a:ext uri="{909E8E84-426E-40DD-AFC4-6F175D3DCCD1}">
                <a14:hiddenFill xmlns:a14="http://schemas.microsoft.com/office/drawing/2010/main">
                  <a:solidFill>
                    <a:srgbClr val="FFFFFF"/>
                  </a:solidFill>
                </a14:hiddenFill>
              </a:ext>
            </a:extLst>
          </p:spPr>
        </p:pic>
        <p:grpSp>
          <p:nvGrpSpPr>
            <p:cNvPr id="16" name="15 Grupo"/>
            <p:cNvGrpSpPr/>
            <p:nvPr/>
          </p:nvGrpSpPr>
          <p:grpSpPr>
            <a:xfrm>
              <a:off x="506760" y="411450"/>
              <a:ext cx="4676775" cy="2232310"/>
              <a:chOff x="506760" y="411450"/>
              <a:chExt cx="4676775" cy="2232310"/>
            </a:xfrm>
          </p:grpSpPr>
          <p:pic>
            <p:nvPicPr>
              <p:cNvPr id="11272" name="Picture 8" descr="http://es.bloggif.com/tmp/34f7110b6e56e04ff230cb44f4adc7d9/text.gif?1453917460"/>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506760" y="411450"/>
                <a:ext cx="4676775" cy="1647825"/>
              </a:xfrm>
              <a:prstGeom prst="rect">
                <a:avLst/>
              </a:prstGeom>
              <a:noFill/>
              <a:extLst>
                <a:ext uri="{909E8E84-426E-40DD-AFC4-6F175D3DCCD1}">
                  <a14:hiddenFill xmlns:a14="http://schemas.microsoft.com/office/drawing/2010/main">
                    <a:solidFill>
                      <a:srgbClr val="FFFFFF"/>
                    </a:solidFill>
                  </a14:hiddenFill>
                </a:ext>
              </a:extLst>
            </p:spPr>
          </p:pic>
          <p:pic>
            <p:nvPicPr>
              <p:cNvPr id="11274" name="Picture 10" descr="http://es.bloggif.com/tmp/34f7110b6e56e04ff230cb44f4adc7d9/text.gif?1453917536"/>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2592734" y="2224659"/>
                <a:ext cx="504825" cy="419101"/>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3" name="Vassilis Saleas - La petite fille de la mer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3100601785"/>
      </p:ext>
    </p:extLst>
  </p:cSld>
  <p:clrMapOvr>
    <a:masterClrMapping/>
  </p:clrMapOvr>
  <mc:AlternateContent xmlns:mc="http://schemas.openxmlformats.org/markup-compatibility/2006">
    <mc:Choice xmlns:p14="http://schemas.microsoft.com/office/powerpoint/2010/main" Requires="p14">
      <p:transition spd="slow" p14:dur="25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500"/>
                                        <p:tgtEl>
                                          <p:spTgt spid="2"/>
                                        </p:tgtEl>
                                      </p:cBhvr>
                                    </p:animEffect>
                                    <p:anim calcmode="lin" valueType="num">
                                      <p:cBhvr>
                                        <p:cTn id="12" dur="2500" fill="hold"/>
                                        <p:tgtEl>
                                          <p:spTgt spid="2"/>
                                        </p:tgtEl>
                                        <p:attrNameLst>
                                          <p:attrName>ppt_x</p:attrName>
                                        </p:attrNameLst>
                                      </p:cBhvr>
                                      <p:tavLst>
                                        <p:tav tm="0">
                                          <p:val>
                                            <p:strVal val="#ppt_x"/>
                                          </p:val>
                                        </p:tav>
                                        <p:tav tm="100000">
                                          <p:val>
                                            <p:strVal val="#ppt_x"/>
                                          </p:val>
                                        </p:tav>
                                      </p:tavLst>
                                    </p:anim>
                                    <p:anim calcmode="lin" valueType="num">
                                      <p:cBhvr>
                                        <p:cTn id="13" dur="2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422" y="-20610"/>
            <a:ext cx="5671045" cy="2952410"/>
            <a:chOff x="9626" y="-20610"/>
            <a:chExt cx="5671045" cy="2952410"/>
          </a:xfrm>
        </p:grpSpPr>
        <p:grpSp>
          <p:nvGrpSpPr>
            <p:cNvPr id="4" name="3 Grupo"/>
            <p:cNvGrpSpPr/>
            <p:nvPr/>
          </p:nvGrpSpPr>
          <p:grpSpPr>
            <a:xfrm>
              <a:off x="9626" y="171157"/>
              <a:ext cx="5671045" cy="2760643"/>
              <a:chOff x="9626" y="171157"/>
              <a:chExt cx="5671045" cy="3024421"/>
            </a:xfrm>
          </p:grpSpPr>
          <p:sp>
            <p:nvSpPr>
              <p:cNvPr id="23" name="5 Rectángulo"/>
              <p:cNvSpPr/>
              <p:nvPr/>
            </p:nvSpPr>
            <p:spPr>
              <a:xfrm>
                <a:off x="9626" y="387186"/>
                <a:ext cx="5671045" cy="2808392"/>
              </a:xfrm>
              <a:custGeom>
                <a:avLst/>
                <a:gdLst>
                  <a:gd name="connsiteX0" fmla="*/ 0 w 5616780"/>
                  <a:gd name="connsiteY0" fmla="*/ 0 h 2856515"/>
                  <a:gd name="connsiteX1" fmla="*/ 5616780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0 w 5616780"/>
                  <a:gd name="connsiteY0" fmla="*/ 0 h 2856515"/>
                  <a:gd name="connsiteX1" fmla="*/ 5501277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134753 w 5616780"/>
                  <a:gd name="connsiteY0" fmla="*/ 0 h 2866141"/>
                  <a:gd name="connsiteX1" fmla="*/ 5501277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34753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06267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2755084 w 5616780"/>
                  <a:gd name="connsiteY3" fmla="*/ 2797367 h 2866141"/>
                  <a:gd name="connsiteX4" fmla="*/ 0 w 5616780"/>
                  <a:gd name="connsiteY4" fmla="*/ 2866141 h 2866141"/>
                  <a:gd name="connsiteX5" fmla="*/ 106267 w 5616780"/>
                  <a:gd name="connsiteY5" fmla="*/ 0 h 2866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6780" h="2866141">
                    <a:moveTo>
                      <a:pt x="106267" y="0"/>
                    </a:moveTo>
                    <a:lnTo>
                      <a:pt x="5529763" y="9626"/>
                    </a:lnTo>
                    <a:lnTo>
                      <a:pt x="5616780" y="2866141"/>
                    </a:lnTo>
                    <a:cubicBezTo>
                      <a:pt x="4662881" y="2866137"/>
                      <a:pt x="3708983" y="2797371"/>
                      <a:pt x="2755084" y="2797367"/>
                    </a:cubicBezTo>
                    <a:lnTo>
                      <a:pt x="0" y="2866141"/>
                    </a:lnTo>
                    <a:lnTo>
                      <a:pt x="106267" y="0"/>
                    </a:lnTo>
                    <a:close/>
                  </a:path>
                </a:pathLst>
              </a:custGeom>
              <a:solidFill>
                <a:schemeClr val="tx1">
                  <a:alpha val="65000"/>
                </a:schemeClr>
              </a:solidFill>
              <a:ln>
                <a:solidFill>
                  <a:schemeClr val="bg2">
                    <a:lumMod val="90000"/>
                  </a:schemeClr>
                </a:solid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4" name="Picture 5" descr="C:\01 Mis docu. Backup\Mis imágenes\00 Para el mensaje haciendo\00 bola jp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025" y="171157"/>
                <a:ext cx="5334000" cy="2876550"/>
              </a:xfrm>
              <a:prstGeom prst="rect">
                <a:avLst/>
              </a:prstGeom>
              <a:noFill/>
              <a:effectLst>
                <a:outerShdw blurRad="50800" dist="12700" dir="16200000"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pic>
          <p:nvPicPr>
            <p:cNvPr id="25" name="Picture 3" descr="C:\01 Mis docu. Backup\Mis imágenes\Elementos decorativos\Grapa dorada.png"/>
            <p:cNvPicPr>
              <a:picLocks noChangeAspect="1" noChangeArrowheads="1"/>
            </p:cNvPicPr>
            <p:nvPr/>
          </p:nvPicPr>
          <p:blipFill rotWithShape="1">
            <a:blip r:embed="rId4">
              <a:extLst>
                <a:ext uri="{28A0092B-C50C-407E-A947-70E740481C1C}">
                  <a14:useLocalDpi xmlns:a14="http://schemas.microsoft.com/office/drawing/2010/main" val="0"/>
                </a:ext>
              </a:extLst>
            </a:blip>
            <a:srcRect l="-2578" t="9912" r="19132" b="21036"/>
            <a:stretch/>
          </p:blipFill>
          <p:spPr bwMode="auto">
            <a:xfrm>
              <a:off x="355553" y="-20610"/>
              <a:ext cx="553207" cy="46554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3" descr="C:\01 Mis docu. Backup\Mis imágenes\Elementos decorativos\Grapa dorada.png"/>
            <p:cNvPicPr>
              <a:picLocks noChangeAspect="1" noChangeArrowheads="1"/>
            </p:cNvPicPr>
            <p:nvPr/>
          </p:nvPicPr>
          <p:blipFill rotWithShape="1">
            <a:blip r:embed="rId4">
              <a:extLst>
                <a:ext uri="{28A0092B-C50C-407E-A947-70E740481C1C}">
                  <a14:useLocalDpi xmlns:a14="http://schemas.microsoft.com/office/drawing/2010/main" val="0"/>
                </a:ext>
              </a:extLst>
            </a:blip>
            <a:srcRect l="-2578" t="9912" r="19132" b="21036"/>
            <a:stretch/>
          </p:blipFill>
          <p:spPr bwMode="auto">
            <a:xfrm>
              <a:off x="4671518" y="-20610"/>
              <a:ext cx="553207" cy="465547"/>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89900" y="320190"/>
              <a:ext cx="5112710" cy="2554545"/>
            </a:xfrm>
            <a:prstGeom prst="rect">
              <a:avLst/>
            </a:prstGeom>
          </p:spPr>
          <p:txBody>
            <a:bodyPr wrap="square">
              <a:spAutoFit/>
            </a:bodyPr>
            <a:lstStyle/>
            <a:p>
              <a:pPr algn="ctr"/>
              <a:r>
                <a:rPr lang="es-CO" sz="2000" b="1" dirty="0">
                  <a:latin typeface="+mj-lt"/>
                </a:rPr>
                <a:t>Nacemos para vivir, por eso el capital más importante que tenemos es el tiempo, es tan corto nuestro paso por este planeta que es una pésima idea no gozar cada paso y cada instante, con el favor de una mente que no tiene límites y un corazón que puede amar mucho más de lo que </a:t>
              </a:r>
              <a:r>
                <a:rPr lang="es-CO" sz="2000" b="1" dirty="0" smtClean="0">
                  <a:latin typeface="+mj-lt"/>
                </a:rPr>
                <a:t>suponemos.</a:t>
              </a:r>
            </a:p>
            <a:p>
              <a:pPr algn="ctr"/>
              <a:r>
                <a:rPr lang="es-CO" sz="1400" b="1" i="1" dirty="0" smtClean="0">
                  <a:latin typeface="+mj-lt"/>
                </a:rPr>
                <a:t>Facundo </a:t>
              </a:r>
              <a:r>
                <a:rPr lang="es-CO" sz="1400" b="1" i="1" dirty="0">
                  <a:latin typeface="+mj-lt"/>
                </a:rPr>
                <a:t>Cabral</a:t>
              </a:r>
            </a:p>
          </p:txBody>
        </p:sp>
      </p:grpSp>
    </p:spTree>
    <p:extLst>
      <p:ext uri="{BB962C8B-B14F-4D97-AF65-F5344CB8AC3E}">
        <p14:creationId xmlns:p14="http://schemas.microsoft.com/office/powerpoint/2010/main" val="2207538322"/>
      </p:ext>
    </p:extLst>
  </p:cSld>
  <p:clrMapOvr>
    <a:masterClrMapping/>
  </p:clrMapOvr>
  <mc:AlternateContent xmlns:mc="http://schemas.openxmlformats.org/markup-compatibility/2006">
    <mc:Choice xmlns:p14="http://schemas.microsoft.com/office/powerpoint/2010/main" Requires="p14">
      <p:transition spd="slow" p14:dur="25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422" y="-20610"/>
            <a:ext cx="5671045" cy="3600500"/>
            <a:chOff x="9626" y="-20610"/>
            <a:chExt cx="5671045" cy="3600500"/>
          </a:xfrm>
        </p:grpSpPr>
        <p:grpSp>
          <p:nvGrpSpPr>
            <p:cNvPr id="25" name="24 Grupo"/>
            <p:cNvGrpSpPr/>
            <p:nvPr/>
          </p:nvGrpSpPr>
          <p:grpSpPr>
            <a:xfrm>
              <a:off x="9626" y="171157"/>
              <a:ext cx="5671045" cy="3408733"/>
              <a:chOff x="9626" y="171157"/>
              <a:chExt cx="5671045" cy="3024421"/>
            </a:xfrm>
          </p:grpSpPr>
          <p:sp>
            <p:nvSpPr>
              <p:cNvPr id="21" name="5 Rectángulo"/>
              <p:cNvSpPr/>
              <p:nvPr/>
            </p:nvSpPr>
            <p:spPr>
              <a:xfrm>
                <a:off x="9626" y="387186"/>
                <a:ext cx="5671045" cy="2808392"/>
              </a:xfrm>
              <a:custGeom>
                <a:avLst/>
                <a:gdLst>
                  <a:gd name="connsiteX0" fmla="*/ 0 w 5616780"/>
                  <a:gd name="connsiteY0" fmla="*/ 0 h 2856515"/>
                  <a:gd name="connsiteX1" fmla="*/ 5616780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0 w 5616780"/>
                  <a:gd name="connsiteY0" fmla="*/ 0 h 2856515"/>
                  <a:gd name="connsiteX1" fmla="*/ 5501277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134753 w 5616780"/>
                  <a:gd name="connsiteY0" fmla="*/ 0 h 2866141"/>
                  <a:gd name="connsiteX1" fmla="*/ 5501277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34753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06267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2755084 w 5616780"/>
                  <a:gd name="connsiteY3" fmla="*/ 2797367 h 2866141"/>
                  <a:gd name="connsiteX4" fmla="*/ 0 w 5616780"/>
                  <a:gd name="connsiteY4" fmla="*/ 2866141 h 2866141"/>
                  <a:gd name="connsiteX5" fmla="*/ 106267 w 5616780"/>
                  <a:gd name="connsiteY5" fmla="*/ 0 h 2866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6780" h="2866141">
                    <a:moveTo>
                      <a:pt x="106267" y="0"/>
                    </a:moveTo>
                    <a:lnTo>
                      <a:pt x="5529763" y="9626"/>
                    </a:lnTo>
                    <a:lnTo>
                      <a:pt x="5616780" y="2866141"/>
                    </a:lnTo>
                    <a:cubicBezTo>
                      <a:pt x="4662881" y="2866137"/>
                      <a:pt x="3708983" y="2797371"/>
                      <a:pt x="2755084" y="2797367"/>
                    </a:cubicBezTo>
                    <a:lnTo>
                      <a:pt x="0" y="2866141"/>
                    </a:lnTo>
                    <a:lnTo>
                      <a:pt x="106267" y="0"/>
                    </a:lnTo>
                    <a:close/>
                  </a:path>
                </a:pathLst>
              </a:custGeom>
              <a:solidFill>
                <a:schemeClr val="tx1">
                  <a:alpha val="65000"/>
                </a:schemeClr>
              </a:solidFill>
              <a:ln>
                <a:solidFill>
                  <a:schemeClr val="bg2">
                    <a:lumMod val="90000"/>
                  </a:schemeClr>
                </a:solid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2" name="Picture 5" descr="C:\01 Mis docu. Backup\Mis imágenes\00 Para el mensaje haciendo\00 bola jp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025" y="171157"/>
                <a:ext cx="5334000" cy="2876550"/>
              </a:xfrm>
              <a:prstGeom prst="rect">
                <a:avLst/>
              </a:prstGeom>
              <a:noFill/>
              <a:effectLst>
                <a:outerShdw blurRad="50800" dist="12700" dir="16200000"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pic>
          <p:nvPicPr>
            <p:cNvPr id="23" name="Picture 3" descr="C:\01 Mis docu. Backup\Mis imágenes\Elementos decorativos\Grapa dorada.png"/>
            <p:cNvPicPr>
              <a:picLocks noChangeAspect="1" noChangeArrowheads="1"/>
            </p:cNvPicPr>
            <p:nvPr/>
          </p:nvPicPr>
          <p:blipFill rotWithShape="1">
            <a:blip r:embed="rId4">
              <a:extLst>
                <a:ext uri="{28A0092B-C50C-407E-A947-70E740481C1C}">
                  <a14:useLocalDpi xmlns:a14="http://schemas.microsoft.com/office/drawing/2010/main" val="0"/>
                </a:ext>
              </a:extLst>
            </a:blip>
            <a:srcRect l="-2578" t="9912" r="19132" b="21036"/>
            <a:stretch/>
          </p:blipFill>
          <p:spPr bwMode="auto">
            <a:xfrm>
              <a:off x="355553" y="-20610"/>
              <a:ext cx="553207" cy="46554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3" descr="C:\01 Mis docu. Backup\Mis imágenes\Elementos decorativos\Grapa dorada.png"/>
            <p:cNvPicPr>
              <a:picLocks noChangeAspect="1" noChangeArrowheads="1"/>
            </p:cNvPicPr>
            <p:nvPr/>
          </p:nvPicPr>
          <p:blipFill rotWithShape="1">
            <a:blip r:embed="rId4">
              <a:extLst>
                <a:ext uri="{28A0092B-C50C-407E-A947-70E740481C1C}">
                  <a14:useLocalDpi xmlns:a14="http://schemas.microsoft.com/office/drawing/2010/main" val="0"/>
                </a:ext>
              </a:extLst>
            </a:blip>
            <a:srcRect l="-2578" t="9912" r="19132" b="21036"/>
            <a:stretch/>
          </p:blipFill>
          <p:spPr bwMode="auto">
            <a:xfrm>
              <a:off x="4671518" y="-20610"/>
              <a:ext cx="553207" cy="465547"/>
            </a:xfrm>
            <a:prstGeom prst="rect">
              <a:avLst/>
            </a:prstGeom>
            <a:noFill/>
            <a:extLst>
              <a:ext uri="{909E8E84-426E-40DD-AFC4-6F175D3DCCD1}">
                <a14:hiddenFill xmlns:a14="http://schemas.microsoft.com/office/drawing/2010/main">
                  <a:solidFill>
                    <a:srgbClr val="FFFFFF"/>
                  </a:solidFill>
                </a14:hiddenFill>
              </a:ext>
            </a:extLst>
          </p:spPr>
        </p:pic>
        <p:sp>
          <p:nvSpPr>
            <p:cNvPr id="20" name="19 Rectángulo"/>
            <p:cNvSpPr/>
            <p:nvPr/>
          </p:nvSpPr>
          <p:spPr>
            <a:xfrm>
              <a:off x="251400" y="320190"/>
              <a:ext cx="5184720" cy="3170099"/>
            </a:xfrm>
            <a:prstGeom prst="rect">
              <a:avLst/>
            </a:prstGeom>
          </p:spPr>
          <p:txBody>
            <a:bodyPr wrap="square">
              <a:spAutoFit/>
            </a:bodyPr>
            <a:lstStyle/>
            <a:p>
              <a:pPr algn="ctr"/>
              <a:r>
                <a:rPr lang="es-CO" sz="2000" b="1" dirty="0">
                  <a:latin typeface="+mj-lt"/>
                </a:rPr>
                <a:t>Enamórate de ti, de la vida, de lo que te rodea, de lo que haces, de quien eres... Entrégate a vivir por y para tu bien, cultívate, nútrete, cautívate; ¿Por qué esperar a que otro haga lo que puedes hacer tú? No necesitas estar en una relación para sentir que todo es color rosa, si ya la vida misma es así. Fíjate en todo y cuanto te rodea, lo tienes todo para ser feliz, para sentirte único, para volar</a:t>
              </a:r>
              <a:r>
                <a:rPr lang="es-CO" sz="2000" b="1" dirty="0" smtClean="0">
                  <a:latin typeface="+mj-lt"/>
                </a:rPr>
                <a:t>...</a:t>
              </a:r>
            </a:p>
            <a:p>
              <a:pPr algn="ctr"/>
              <a:r>
                <a:rPr lang="es-CO" sz="1400" b="1" i="1" dirty="0" smtClean="0">
                  <a:latin typeface="+mj-lt"/>
                </a:rPr>
                <a:t>Walter </a:t>
              </a:r>
              <a:r>
                <a:rPr lang="es-CO" sz="1400" b="1" i="1" dirty="0">
                  <a:latin typeface="+mj-lt"/>
                </a:rPr>
                <a:t>Riso</a:t>
              </a:r>
            </a:p>
          </p:txBody>
        </p:sp>
      </p:grpSp>
    </p:spTree>
    <p:extLst>
      <p:ext uri="{BB962C8B-B14F-4D97-AF65-F5344CB8AC3E}">
        <p14:creationId xmlns:p14="http://schemas.microsoft.com/office/powerpoint/2010/main" val="512679884"/>
      </p:ext>
    </p:extLst>
  </p:cSld>
  <p:clrMapOvr>
    <a:masterClrMapping/>
  </p:clrMapOvr>
  <mc:AlternateContent xmlns:mc="http://schemas.openxmlformats.org/markup-compatibility/2006">
    <mc:Choice xmlns:p14="http://schemas.microsoft.com/office/powerpoint/2010/main" Requires="p14">
      <p:transition spd="slow" p14:dur="25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422" y="-20610"/>
            <a:ext cx="5671045" cy="3600500"/>
            <a:chOff x="9626" y="-20610"/>
            <a:chExt cx="5671045" cy="3600500"/>
          </a:xfrm>
        </p:grpSpPr>
        <p:grpSp>
          <p:nvGrpSpPr>
            <p:cNvPr id="25" name="24 Grupo"/>
            <p:cNvGrpSpPr/>
            <p:nvPr/>
          </p:nvGrpSpPr>
          <p:grpSpPr>
            <a:xfrm>
              <a:off x="9626" y="171157"/>
              <a:ext cx="5671045" cy="3408733"/>
              <a:chOff x="9626" y="171157"/>
              <a:chExt cx="5671045" cy="3024421"/>
            </a:xfrm>
          </p:grpSpPr>
          <p:sp>
            <p:nvSpPr>
              <p:cNvPr id="21" name="5 Rectángulo"/>
              <p:cNvSpPr/>
              <p:nvPr/>
            </p:nvSpPr>
            <p:spPr>
              <a:xfrm>
                <a:off x="9626" y="387186"/>
                <a:ext cx="5671045" cy="2808392"/>
              </a:xfrm>
              <a:custGeom>
                <a:avLst/>
                <a:gdLst>
                  <a:gd name="connsiteX0" fmla="*/ 0 w 5616780"/>
                  <a:gd name="connsiteY0" fmla="*/ 0 h 2856515"/>
                  <a:gd name="connsiteX1" fmla="*/ 5616780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0 w 5616780"/>
                  <a:gd name="connsiteY0" fmla="*/ 0 h 2856515"/>
                  <a:gd name="connsiteX1" fmla="*/ 5501277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134753 w 5616780"/>
                  <a:gd name="connsiteY0" fmla="*/ 0 h 2866141"/>
                  <a:gd name="connsiteX1" fmla="*/ 5501277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34753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06267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2755084 w 5616780"/>
                  <a:gd name="connsiteY3" fmla="*/ 2797367 h 2866141"/>
                  <a:gd name="connsiteX4" fmla="*/ 0 w 5616780"/>
                  <a:gd name="connsiteY4" fmla="*/ 2866141 h 2866141"/>
                  <a:gd name="connsiteX5" fmla="*/ 106267 w 5616780"/>
                  <a:gd name="connsiteY5" fmla="*/ 0 h 2866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6780" h="2866141">
                    <a:moveTo>
                      <a:pt x="106267" y="0"/>
                    </a:moveTo>
                    <a:lnTo>
                      <a:pt x="5529763" y="9626"/>
                    </a:lnTo>
                    <a:lnTo>
                      <a:pt x="5616780" y="2866141"/>
                    </a:lnTo>
                    <a:cubicBezTo>
                      <a:pt x="4662881" y="2866137"/>
                      <a:pt x="3708983" y="2797371"/>
                      <a:pt x="2755084" y="2797367"/>
                    </a:cubicBezTo>
                    <a:lnTo>
                      <a:pt x="0" y="2866141"/>
                    </a:lnTo>
                    <a:lnTo>
                      <a:pt x="106267" y="0"/>
                    </a:lnTo>
                    <a:close/>
                  </a:path>
                </a:pathLst>
              </a:custGeom>
              <a:solidFill>
                <a:schemeClr val="tx1">
                  <a:alpha val="65000"/>
                </a:schemeClr>
              </a:solidFill>
              <a:ln>
                <a:solidFill>
                  <a:schemeClr val="bg2">
                    <a:lumMod val="90000"/>
                  </a:schemeClr>
                </a:solid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2" name="Picture 5" descr="C:\01 Mis docu. Backup\Mis imágenes\00 Para el mensaje haciendo\00 bola jpg..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4025" y="171157"/>
                <a:ext cx="5334000" cy="2876550"/>
              </a:xfrm>
              <a:prstGeom prst="rect">
                <a:avLst/>
              </a:prstGeom>
              <a:noFill/>
              <a:effectLst>
                <a:outerShdw blurRad="50800" dist="12700" dir="16200000"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pic>
          <p:nvPicPr>
            <p:cNvPr id="23" name="Picture 3" descr="C:\01 Mis docu. Backup\Mis imágenes\Elementos decorativos\Grapa dorada.png"/>
            <p:cNvPicPr>
              <a:picLocks noChangeAspect="1" noChangeArrowheads="1"/>
            </p:cNvPicPr>
            <p:nvPr/>
          </p:nvPicPr>
          <p:blipFill rotWithShape="1">
            <a:blip r:embed="rId5">
              <a:extLst>
                <a:ext uri="{28A0092B-C50C-407E-A947-70E740481C1C}">
                  <a14:useLocalDpi xmlns:a14="http://schemas.microsoft.com/office/drawing/2010/main" val="0"/>
                </a:ext>
              </a:extLst>
            </a:blip>
            <a:srcRect l="-2578" t="9912" r="19132" b="21036"/>
            <a:stretch/>
          </p:blipFill>
          <p:spPr bwMode="auto">
            <a:xfrm>
              <a:off x="355553" y="-20610"/>
              <a:ext cx="553207" cy="46554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3" descr="C:\01 Mis docu. Backup\Mis imágenes\Elementos decorativos\Grapa dorada.png"/>
            <p:cNvPicPr>
              <a:picLocks noChangeAspect="1" noChangeArrowheads="1"/>
            </p:cNvPicPr>
            <p:nvPr/>
          </p:nvPicPr>
          <p:blipFill rotWithShape="1">
            <a:blip r:embed="rId5">
              <a:extLst>
                <a:ext uri="{28A0092B-C50C-407E-A947-70E740481C1C}">
                  <a14:useLocalDpi xmlns:a14="http://schemas.microsoft.com/office/drawing/2010/main" val="0"/>
                </a:ext>
              </a:extLst>
            </a:blip>
            <a:srcRect l="-2578" t="9912" r="19132" b="21036"/>
            <a:stretch/>
          </p:blipFill>
          <p:spPr bwMode="auto">
            <a:xfrm>
              <a:off x="4671518" y="-20610"/>
              <a:ext cx="553207" cy="465547"/>
            </a:xfrm>
            <a:prstGeom prst="rect">
              <a:avLst/>
            </a:prstGeom>
            <a:noFill/>
            <a:extLst>
              <a:ext uri="{909E8E84-426E-40DD-AFC4-6F175D3DCCD1}">
                <a14:hiddenFill xmlns:a14="http://schemas.microsoft.com/office/drawing/2010/main">
                  <a:solidFill>
                    <a:srgbClr val="FFFFFF"/>
                  </a:solidFill>
                </a14:hiddenFill>
              </a:ext>
            </a:extLst>
          </p:spPr>
        </p:pic>
        <p:sp>
          <p:nvSpPr>
            <p:cNvPr id="20" name="19 Rectángulo"/>
            <p:cNvSpPr/>
            <p:nvPr/>
          </p:nvSpPr>
          <p:spPr>
            <a:xfrm>
              <a:off x="251400" y="310565"/>
              <a:ext cx="5184720" cy="3170099"/>
            </a:xfrm>
            <a:prstGeom prst="rect">
              <a:avLst/>
            </a:prstGeom>
          </p:spPr>
          <p:txBody>
            <a:bodyPr wrap="square">
              <a:spAutoFit/>
            </a:bodyPr>
            <a:lstStyle/>
            <a:p>
              <a:pPr algn="ctr"/>
              <a:r>
                <a:rPr lang="es-CO" sz="2000" b="1" dirty="0">
                  <a:latin typeface="+mj-lt"/>
                </a:rPr>
                <a:t>Quien conoce a los hombres es inteligente. Quien se conoce a sí mismo es iluminado. Quien vence a los otros posee fuerza. Quien se vence a sí mismo es aún más fuerte. Quien se conforma con lo que tiene es rico. Quien obra con vigor posee voluntad. Quien se mantiene donde encontró su hogar, perdura largamente. Morir y no perecer, es la verdadera  </a:t>
              </a:r>
              <a:r>
                <a:rPr lang="es-CO" sz="2000" b="1" dirty="0" smtClean="0">
                  <a:latin typeface="+mj-lt"/>
                </a:rPr>
                <a:t>longevidad.</a:t>
              </a:r>
            </a:p>
            <a:p>
              <a:pPr algn="ctr"/>
              <a:r>
                <a:rPr lang="es-CO" sz="1400" b="1" i="1" dirty="0" smtClean="0">
                  <a:latin typeface="+mj-lt"/>
                </a:rPr>
                <a:t>Lao </a:t>
              </a:r>
              <a:r>
                <a:rPr lang="es-CO" sz="1400" b="1" i="1" dirty="0" err="1">
                  <a:latin typeface="+mj-lt"/>
                </a:rPr>
                <a:t>Tse</a:t>
              </a:r>
              <a:endParaRPr lang="es-CO" sz="1400" b="1" i="1" dirty="0">
                <a:latin typeface="+mj-lt"/>
              </a:endParaRPr>
            </a:p>
          </p:txBody>
        </p:sp>
      </p:gr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mc:Choice xmlns:p14="http://schemas.microsoft.com/office/powerpoint/2010/main" Requires="p14">
      <p:transition spd="slow" p14:dur="25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422" y="-20610"/>
            <a:ext cx="5671045" cy="4921002"/>
            <a:chOff x="9626" y="-20610"/>
            <a:chExt cx="5671045" cy="4921002"/>
          </a:xfrm>
        </p:grpSpPr>
        <p:grpSp>
          <p:nvGrpSpPr>
            <p:cNvPr id="25" name="24 Grupo"/>
            <p:cNvGrpSpPr/>
            <p:nvPr/>
          </p:nvGrpSpPr>
          <p:grpSpPr>
            <a:xfrm>
              <a:off x="9626" y="171158"/>
              <a:ext cx="5671045" cy="4729234"/>
              <a:chOff x="9626" y="171157"/>
              <a:chExt cx="5671045" cy="3024421"/>
            </a:xfrm>
          </p:grpSpPr>
          <p:sp>
            <p:nvSpPr>
              <p:cNvPr id="21" name="5 Rectángulo"/>
              <p:cNvSpPr/>
              <p:nvPr/>
            </p:nvSpPr>
            <p:spPr>
              <a:xfrm>
                <a:off x="9626" y="387186"/>
                <a:ext cx="5671045" cy="2808392"/>
              </a:xfrm>
              <a:custGeom>
                <a:avLst/>
                <a:gdLst>
                  <a:gd name="connsiteX0" fmla="*/ 0 w 5616780"/>
                  <a:gd name="connsiteY0" fmla="*/ 0 h 2856515"/>
                  <a:gd name="connsiteX1" fmla="*/ 5616780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0 w 5616780"/>
                  <a:gd name="connsiteY0" fmla="*/ 0 h 2856515"/>
                  <a:gd name="connsiteX1" fmla="*/ 5501277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134753 w 5616780"/>
                  <a:gd name="connsiteY0" fmla="*/ 0 h 2866141"/>
                  <a:gd name="connsiteX1" fmla="*/ 5501277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34753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06267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2755084 w 5616780"/>
                  <a:gd name="connsiteY3" fmla="*/ 2797367 h 2866141"/>
                  <a:gd name="connsiteX4" fmla="*/ 0 w 5616780"/>
                  <a:gd name="connsiteY4" fmla="*/ 2866141 h 2866141"/>
                  <a:gd name="connsiteX5" fmla="*/ 106267 w 5616780"/>
                  <a:gd name="connsiteY5" fmla="*/ 0 h 2866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6780" h="2866141">
                    <a:moveTo>
                      <a:pt x="106267" y="0"/>
                    </a:moveTo>
                    <a:lnTo>
                      <a:pt x="5529763" y="9626"/>
                    </a:lnTo>
                    <a:lnTo>
                      <a:pt x="5616780" y="2866141"/>
                    </a:lnTo>
                    <a:cubicBezTo>
                      <a:pt x="4662881" y="2866137"/>
                      <a:pt x="3708983" y="2797371"/>
                      <a:pt x="2755084" y="2797367"/>
                    </a:cubicBezTo>
                    <a:lnTo>
                      <a:pt x="0" y="2866141"/>
                    </a:lnTo>
                    <a:lnTo>
                      <a:pt x="106267" y="0"/>
                    </a:lnTo>
                    <a:close/>
                  </a:path>
                </a:pathLst>
              </a:custGeom>
              <a:solidFill>
                <a:schemeClr val="tx1">
                  <a:alpha val="65000"/>
                </a:schemeClr>
              </a:solidFill>
              <a:ln>
                <a:solidFill>
                  <a:schemeClr val="bg2">
                    <a:lumMod val="90000"/>
                  </a:schemeClr>
                </a:solid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2" name="Picture 5" descr="C:\01 Mis docu. Backup\Mis imágenes\00 Para el mensaje haciendo\00 bola jp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025" y="171157"/>
                <a:ext cx="5334000" cy="2876550"/>
              </a:xfrm>
              <a:prstGeom prst="rect">
                <a:avLst/>
              </a:prstGeom>
              <a:noFill/>
              <a:effectLst>
                <a:outerShdw blurRad="50800" dist="12700" dir="16200000"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pic>
          <p:nvPicPr>
            <p:cNvPr id="23" name="Picture 3" descr="C:\01 Mis docu. Backup\Mis imágenes\Elementos decorativos\Grapa dorada.png"/>
            <p:cNvPicPr>
              <a:picLocks noChangeAspect="1" noChangeArrowheads="1"/>
            </p:cNvPicPr>
            <p:nvPr/>
          </p:nvPicPr>
          <p:blipFill rotWithShape="1">
            <a:blip r:embed="rId4">
              <a:extLst>
                <a:ext uri="{28A0092B-C50C-407E-A947-70E740481C1C}">
                  <a14:useLocalDpi xmlns:a14="http://schemas.microsoft.com/office/drawing/2010/main" val="0"/>
                </a:ext>
              </a:extLst>
            </a:blip>
            <a:srcRect l="-2578" t="9912" r="19132" b="21036"/>
            <a:stretch/>
          </p:blipFill>
          <p:spPr bwMode="auto">
            <a:xfrm>
              <a:off x="355553" y="-20610"/>
              <a:ext cx="553207" cy="46554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3" descr="C:\01 Mis docu. Backup\Mis imágenes\Elementos decorativos\Grapa dorada.png"/>
            <p:cNvPicPr>
              <a:picLocks noChangeAspect="1" noChangeArrowheads="1"/>
            </p:cNvPicPr>
            <p:nvPr/>
          </p:nvPicPr>
          <p:blipFill rotWithShape="1">
            <a:blip r:embed="rId4">
              <a:extLst>
                <a:ext uri="{28A0092B-C50C-407E-A947-70E740481C1C}">
                  <a14:useLocalDpi xmlns:a14="http://schemas.microsoft.com/office/drawing/2010/main" val="0"/>
                </a:ext>
              </a:extLst>
            </a:blip>
            <a:srcRect l="-2578" t="9912" r="19132" b="21036"/>
            <a:stretch/>
          </p:blipFill>
          <p:spPr bwMode="auto">
            <a:xfrm>
              <a:off x="4671518" y="-20610"/>
              <a:ext cx="553207" cy="465547"/>
            </a:xfrm>
            <a:prstGeom prst="rect">
              <a:avLst/>
            </a:prstGeom>
            <a:noFill/>
            <a:extLst>
              <a:ext uri="{909E8E84-426E-40DD-AFC4-6F175D3DCCD1}">
                <a14:hiddenFill xmlns:a14="http://schemas.microsoft.com/office/drawing/2010/main">
                  <a:solidFill>
                    <a:srgbClr val="FFFFFF"/>
                  </a:solidFill>
                </a14:hiddenFill>
              </a:ext>
            </a:extLst>
          </p:spPr>
        </p:pic>
        <p:sp>
          <p:nvSpPr>
            <p:cNvPr id="26" name="25 Rectángulo"/>
            <p:cNvSpPr/>
            <p:nvPr/>
          </p:nvSpPr>
          <p:spPr>
            <a:xfrm>
              <a:off x="251400" y="339440"/>
              <a:ext cx="5184720" cy="4247317"/>
            </a:xfrm>
            <a:prstGeom prst="rect">
              <a:avLst/>
            </a:prstGeom>
          </p:spPr>
          <p:txBody>
            <a:bodyPr wrap="square">
              <a:spAutoFit/>
            </a:bodyPr>
            <a:lstStyle/>
            <a:p>
              <a:pPr algn="ctr"/>
              <a:r>
                <a:rPr lang="es-CO" b="1" dirty="0">
                  <a:latin typeface="+mj-lt"/>
                </a:rPr>
                <a:t>Un día, la vida me golpeó tan fuerte que me enseñó a resistir</a:t>
              </a:r>
              <a:r>
                <a:rPr lang="es-CO" b="1" dirty="0" smtClean="0">
                  <a:latin typeface="+mj-lt"/>
                </a:rPr>
                <a:t>.</a:t>
              </a:r>
            </a:p>
            <a:p>
              <a:pPr algn="ctr"/>
              <a:endParaRPr lang="es-CO" b="1" dirty="0">
                <a:latin typeface="+mj-lt"/>
              </a:endParaRPr>
            </a:p>
            <a:p>
              <a:pPr algn="ctr"/>
              <a:r>
                <a:rPr lang="es-CO" b="1" dirty="0">
                  <a:latin typeface="+mj-lt"/>
                </a:rPr>
                <a:t>Un día, me mintieron de tal forma que me dolió y entonces aprendí a ir siempre de frente con la verdad</a:t>
              </a:r>
              <a:r>
                <a:rPr lang="es-CO" b="1" dirty="0" smtClean="0">
                  <a:latin typeface="+mj-lt"/>
                </a:rPr>
                <a:t>.</a:t>
              </a:r>
            </a:p>
            <a:p>
              <a:pPr algn="ctr"/>
              <a:endParaRPr lang="es-CO" b="1" dirty="0">
                <a:latin typeface="+mj-lt"/>
              </a:endParaRPr>
            </a:p>
            <a:p>
              <a:pPr algn="ctr"/>
              <a:r>
                <a:rPr lang="es-CO" b="1" dirty="0">
                  <a:latin typeface="+mj-lt"/>
                </a:rPr>
                <a:t>Un día, me falló quien menos imaginaba y entendí que las palabras hay que cumplirlas y hacerse cargo de los propios actos</a:t>
              </a:r>
              <a:r>
                <a:rPr lang="es-CO" b="1" dirty="0" smtClean="0">
                  <a:latin typeface="+mj-lt"/>
                </a:rPr>
                <a:t>.</a:t>
              </a:r>
            </a:p>
            <a:p>
              <a:pPr algn="ctr"/>
              <a:endParaRPr lang="es-CO" b="1" dirty="0">
                <a:latin typeface="+mj-lt"/>
              </a:endParaRPr>
            </a:p>
            <a:p>
              <a:pPr algn="ctr"/>
              <a:r>
                <a:rPr lang="es-CO" b="1" dirty="0">
                  <a:latin typeface="+mj-lt"/>
                </a:rPr>
                <a:t>A veces es necesario dar vuelta a la página y empezar de cero, porque el mejor guerrero no es el que triunfa siempre, sino el que vuelve sin miedo a la batalla</a:t>
              </a:r>
              <a:r>
                <a:rPr lang="es-CO" b="1" dirty="0" smtClean="0">
                  <a:latin typeface="+mj-lt"/>
                </a:rPr>
                <a:t>. </a:t>
              </a:r>
              <a:r>
                <a:rPr lang="es-CO" sz="1400" b="1" i="1" dirty="0">
                  <a:latin typeface="+mj-lt"/>
                </a:rPr>
                <a:t>Anónimo</a:t>
              </a:r>
            </a:p>
          </p:txBody>
        </p:sp>
      </p:grpSp>
    </p:spTree>
    <p:extLst>
      <p:ext uri="{BB962C8B-B14F-4D97-AF65-F5344CB8AC3E}">
        <p14:creationId xmlns:p14="http://schemas.microsoft.com/office/powerpoint/2010/main" val="2839385264"/>
      </p:ext>
    </p:extLst>
  </p:cSld>
  <p:clrMapOvr>
    <a:masterClrMapping/>
  </p:clrMapOvr>
  <mc:AlternateContent xmlns:mc="http://schemas.openxmlformats.org/markup-compatibility/2006">
    <mc:Choice xmlns:p14="http://schemas.microsoft.com/office/powerpoint/2010/main" Requires="p14">
      <p:transition spd="slow" p14:dur="25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9626" y="-20610"/>
            <a:ext cx="5671045" cy="3600500"/>
            <a:chOff x="9626" y="-20610"/>
            <a:chExt cx="5671045" cy="3600500"/>
          </a:xfrm>
        </p:grpSpPr>
        <p:grpSp>
          <p:nvGrpSpPr>
            <p:cNvPr id="20" name="19 Grupo"/>
            <p:cNvGrpSpPr/>
            <p:nvPr/>
          </p:nvGrpSpPr>
          <p:grpSpPr>
            <a:xfrm>
              <a:off x="9626" y="171157"/>
              <a:ext cx="5671045" cy="3408733"/>
              <a:chOff x="9626" y="171157"/>
              <a:chExt cx="5671045" cy="3024421"/>
            </a:xfrm>
          </p:grpSpPr>
          <p:sp>
            <p:nvSpPr>
              <p:cNvPr id="21" name="5 Rectángulo"/>
              <p:cNvSpPr/>
              <p:nvPr/>
            </p:nvSpPr>
            <p:spPr>
              <a:xfrm>
                <a:off x="9626" y="387186"/>
                <a:ext cx="5671045" cy="2808392"/>
              </a:xfrm>
              <a:custGeom>
                <a:avLst/>
                <a:gdLst>
                  <a:gd name="connsiteX0" fmla="*/ 0 w 5616780"/>
                  <a:gd name="connsiteY0" fmla="*/ 0 h 2856515"/>
                  <a:gd name="connsiteX1" fmla="*/ 5616780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0 w 5616780"/>
                  <a:gd name="connsiteY0" fmla="*/ 0 h 2856515"/>
                  <a:gd name="connsiteX1" fmla="*/ 5501277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134753 w 5616780"/>
                  <a:gd name="connsiteY0" fmla="*/ 0 h 2866141"/>
                  <a:gd name="connsiteX1" fmla="*/ 5501277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34753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06267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2755084 w 5616780"/>
                  <a:gd name="connsiteY3" fmla="*/ 2797367 h 2866141"/>
                  <a:gd name="connsiteX4" fmla="*/ 0 w 5616780"/>
                  <a:gd name="connsiteY4" fmla="*/ 2866141 h 2866141"/>
                  <a:gd name="connsiteX5" fmla="*/ 106267 w 5616780"/>
                  <a:gd name="connsiteY5" fmla="*/ 0 h 2866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6780" h="2866141">
                    <a:moveTo>
                      <a:pt x="106267" y="0"/>
                    </a:moveTo>
                    <a:lnTo>
                      <a:pt x="5529763" y="9626"/>
                    </a:lnTo>
                    <a:lnTo>
                      <a:pt x="5616780" y="2866141"/>
                    </a:lnTo>
                    <a:cubicBezTo>
                      <a:pt x="4662881" y="2866137"/>
                      <a:pt x="3708983" y="2797371"/>
                      <a:pt x="2755084" y="2797367"/>
                    </a:cubicBezTo>
                    <a:lnTo>
                      <a:pt x="0" y="2866141"/>
                    </a:lnTo>
                    <a:lnTo>
                      <a:pt x="106267" y="0"/>
                    </a:lnTo>
                    <a:close/>
                  </a:path>
                </a:pathLst>
              </a:custGeom>
              <a:solidFill>
                <a:schemeClr val="tx1">
                  <a:alpha val="65000"/>
                </a:schemeClr>
              </a:solidFill>
              <a:ln>
                <a:solidFill>
                  <a:schemeClr val="bg2">
                    <a:lumMod val="90000"/>
                  </a:schemeClr>
                </a:solid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2" name="Picture 5" descr="C:\01 Mis docu. Backup\Mis imágenes\00 Para el mensaje haciendo\00 bola jp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025" y="171157"/>
                <a:ext cx="5334000" cy="2876550"/>
              </a:xfrm>
              <a:prstGeom prst="rect">
                <a:avLst/>
              </a:prstGeom>
              <a:noFill/>
              <a:effectLst>
                <a:outerShdw blurRad="50800" dist="12700" dir="16200000"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pic>
          <p:nvPicPr>
            <p:cNvPr id="23" name="Picture 3" descr="C:\01 Mis docu. Backup\Mis imágenes\Elementos decorativos\Grapa dorada.png"/>
            <p:cNvPicPr>
              <a:picLocks noChangeAspect="1" noChangeArrowheads="1"/>
            </p:cNvPicPr>
            <p:nvPr/>
          </p:nvPicPr>
          <p:blipFill rotWithShape="1">
            <a:blip r:embed="rId4">
              <a:extLst>
                <a:ext uri="{28A0092B-C50C-407E-A947-70E740481C1C}">
                  <a14:useLocalDpi xmlns:a14="http://schemas.microsoft.com/office/drawing/2010/main" val="0"/>
                </a:ext>
              </a:extLst>
            </a:blip>
            <a:srcRect l="-2578" t="9912" r="19132" b="21036"/>
            <a:stretch/>
          </p:blipFill>
          <p:spPr bwMode="auto">
            <a:xfrm>
              <a:off x="355553" y="-20610"/>
              <a:ext cx="553207" cy="46554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3" descr="C:\01 Mis docu. Backup\Mis imágenes\Elementos decorativos\Grapa dorada.png"/>
            <p:cNvPicPr>
              <a:picLocks noChangeAspect="1" noChangeArrowheads="1"/>
            </p:cNvPicPr>
            <p:nvPr/>
          </p:nvPicPr>
          <p:blipFill rotWithShape="1">
            <a:blip r:embed="rId4">
              <a:extLst>
                <a:ext uri="{28A0092B-C50C-407E-A947-70E740481C1C}">
                  <a14:useLocalDpi xmlns:a14="http://schemas.microsoft.com/office/drawing/2010/main" val="0"/>
                </a:ext>
              </a:extLst>
            </a:blip>
            <a:srcRect l="-2578" t="9912" r="19132" b="21036"/>
            <a:stretch/>
          </p:blipFill>
          <p:spPr bwMode="auto">
            <a:xfrm>
              <a:off x="4671518" y="-20610"/>
              <a:ext cx="553207" cy="465547"/>
            </a:xfrm>
            <a:prstGeom prst="rect">
              <a:avLst/>
            </a:prstGeom>
            <a:noFill/>
            <a:extLst>
              <a:ext uri="{909E8E84-426E-40DD-AFC4-6F175D3DCCD1}">
                <a14:hiddenFill xmlns:a14="http://schemas.microsoft.com/office/drawing/2010/main">
                  <a:solidFill>
                    <a:srgbClr val="FFFFFF"/>
                  </a:solidFill>
                </a14:hiddenFill>
              </a:ext>
            </a:extLst>
          </p:spPr>
        </p:pic>
        <p:sp>
          <p:nvSpPr>
            <p:cNvPr id="25" name="24 Rectángulo"/>
            <p:cNvSpPr/>
            <p:nvPr/>
          </p:nvSpPr>
          <p:spPr>
            <a:xfrm>
              <a:off x="251400" y="318531"/>
              <a:ext cx="5184720" cy="3170099"/>
            </a:xfrm>
            <a:prstGeom prst="rect">
              <a:avLst/>
            </a:prstGeom>
          </p:spPr>
          <p:txBody>
            <a:bodyPr wrap="square">
              <a:spAutoFit/>
            </a:bodyPr>
            <a:lstStyle/>
            <a:p>
              <a:pPr algn="ctr"/>
              <a:r>
                <a:rPr lang="es-CO" sz="2000" b="1" dirty="0">
                  <a:latin typeface="+mj-lt"/>
                </a:rPr>
                <a:t>Si algo te agobia o te estresa, tómate un momento y reflexiona ¿Tiene solución? Si es así, ponte a trabajar en ello, no sirve de nada que te quejes porque ahí te vas a quedar. Si no hay solución, adáptate a la situación y aprende a vivir con ello, porque cuando remas contracorriente terminas agotado y sin disfrutar este gran paseo por la vida</a:t>
              </a:r>
              <a:r>
                <a:rPr lang="es-CO" sz="2000" b="1" dirty="0" smtClean="0">
                  <a:latin typeface="+mj-lt"/>
                </a:rPr>
                <a:t>.</a:t>
              </a:r>
            </a:p>
            <a:p>
              <a:pPr algn="ctr"/>
              <a:r>
                <a:rPr lang="es-CO" sz="2000" b="1" dirty="0" smtClean="0">
                  <a:latin typeface="+mj-lt"/>
                </a:rPr>
                <a:t>¡</a:t>
              </a:r>
              <a:r>
                <a:rPr lang="es-CO" sz="2000" b="1" dirty="0">
                  <a:latin typeface="+mj-lt"/>
                </a:rPr>
                <a:t>Cambia tu vida</a:t>
              </a:r>
              <a:r>
                <a:rPr lang="es-CO" sz="2000" b="1" dirty="0" smtClean="0">
                  <a:latin typeface="+mj-lt"/>
                </a:rPr>
                <a:t>!.</a:t>
              </a:r>
            </a:p>
            <a:p>
              <a:pPr algn="ctr"/>
              <a:r>
                <a:rPr lang="es-CO" sz="1400" b="1" i="1" dirty="0" smtClean="0">
                  <a:latin typeface="+mj-lt"/>
                </a:rPr>
                <a:t>Anónimo</a:t>
              </a:r>
              <a:endParaRPr lang="es-CO" sz="1400" b="1" i="1" dirty="0">
                <a:latin typeface="+mj-lt"/>
              </a:endParaRPr>
            </a:p>
          </p:txBody>
        </p:sp>
      </p:grpSp>
    </p:spTree>
    <p:extLst>
      <p:ext uri="{BB962C8B-B14F-4D97-AF65-F5344CB8AC3E}">
        <p14:creationId xmlns:p14="http://schemas.microsoft.com/office/powerpoint/2010/main" val="2207538322"/>
      </p:ext>
    </p:extLst>
  </p:cSld>
  <p:clrMapOvr>
    <a:masterClrMapping/>
  </p:clrMapOvr>
  <mc:AlternateContent xmlns:mc="http://schemas.openxmlformats.org/markup-compatibility/2006">
    <mc:Choice xmlns:p14="http://schemas.microsoft.com/office/powerpoint/2010/main" Requires="p14">
      <p:transition spd="slow" p14:dur="25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13 Grupo"/>
          <p:cNvGrpSpPr/>
          <p:nvPr/>
        </p:nvGrpSpPr>
        <p:grpSpPr>
          <a:xfrm>
            <a:off x="-422" y="-20610"/>
            <a:ext cx="5671045" cy="3981754"/>
            <a:chOff x="9626" y="-20610"/>
            <a:chExt cx="5671045" cy="3981754"/>
          </a:xfrm>
        </p:grpSpPr>
        <p:grpSp>
          <p:nvGrpSpPr>
            <p:cNvPr id="13" name="12 Grupo"/>
            <p:cNvGrpSpPr/>
            <p:nvPr/>
          </p:nvGrpSpPr>
          <p:grpSpPr>
            <a:xfrm>
              <a:off x="9626" y="171158"/>
              <a:ext cx="5671045" cy="3789986"/>
              <a:chOff x="9626" y="171157"/>
              <a:chExt cx="5671045" cy="3024421"/>
            </a:xfrm>
          </p:grpSpPr>
          <p:sp>
            <p:nvSpPr>
              <p:cNvPr id="9" name="5 Rectángulo"/>
              <p:cNvSpPr/>
              <p:nvPr/>
            </p:nvSpPr>
            <p:spPr>
              <a:xfrm>
                <a:off x="9626" y="387186"/>
                <a:ext cx="5671045" cy="2808392"/>
              </a:xfrm>
              <a:custGeom>
                <a:avLst/>
                <a:gdLst>
                  <a:gd name="connsiteX0" fmla="*/ 0 w 5616780"/>
                  <a:gd name="connsiteY0" fmla="*/ 0 h 2856515"/>
                  <a:gd name="connsiteX1" fmla="*/ 5616780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0 w 5616780"/>
                  <a:gd name="connsiteY0" fmla="*/ 0 h 2856515"/>
                  <a:gd name="connsiteX1" fmla="*/ 5501277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134753 w 5616780"/>
                  <a:gd name="connsiteY0" fmla="*/ 0 h 2866141"/>
                  <a:gd name="connsiteX1" fmla="*/ 5501277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34753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06267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2755084 w 5616780"/>
                  <a:gd name="connsiteY3" fmla="*/ 2797367 h 2866141"/>
                  <a:gd name="connsiteX4" fmla="*/ 0 w 5616780"/>
                  <a:gd name="connsiteY4" fmla="*/ 2866141 h 2866141"/>
                  <a:gd name="connsiteX5" fmla="*/ 106267 w 5616780"/>
                  <a:gd name="connsiteY5" fmla="*/ 0 h 2866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6780" h="2866141">
                    <a:moveTo>
                      <a:pt x="106267" y="0"/>
                    </a:moveTo>
                    <a:lnTo>
                      <a:pt x="5529763" y="9626"/>
                    </a:lnTo>
                    <a:lnTo>
                      <a:pt x="5616780" y="2866141"/>
                    </a:lnTo>
                    <a:cubicBezTo>
                      <a:pt x="4662881" y="2866137"/>
                      <a:pt x="3708983" y="2797371"/>
                      <a:pt x="2755084" y="2797367"/>
                    </a:cubicBezTo>
                    <a:lnTo>
                      <a:pt x="0" y="2866141"/>
                    </a:lnTo>
                    <a:lnTo>
                      <a:pt x="106267" y="0"/>
                    </a:lnTo>
                    <a:close/>
                  </a:path>
                </a:pathLst>
              </a:custGeom>
              <a:solidFill>
                <a:schemeClr val="tx1">
                  <a:alpha val="65000"/>
                </a:schemeClr>
              </a:solidFill>
              <a:ln>
                <a:solidFill>
                  <a:schemeClr val="bg2">
                    <a:lumMod val="90000"/>
                  </a:schemeClr>
                </a:solid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10" name="Picture 5" descr="C:\01 Mis docu. Backup\Mis imágenes\00 Para el mensaje haciendo\00 bola jpg..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4025" y="171157"/>
                <a:ext cx="5334000" cy="2876550"/>
              </a:xfrm>
              <a:prstGeom prst="rect">
                <a:avLst/>
              </a:prstGeom>
              <a:noFill/>
              <a:effectLst>
                <a:outerShdw blurRad="50800" dist="12700" dir="16200000"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pic>
          <p:nvPicPr>
            <p:cNvPr id="11" name="Picture 3" descr="C:\01 Mis docu. Backup\Mis imágenes\Elementos decorativos\Grapa dorada.png"/>
            <p:cNvPicPr>
              <a:picLocks noChangeAspect="1" noChangeArrowheads="1"/>
            </p:cNvPicPr>
            <p:nvPr/>
          </p:nvPicPr>
          <p:blipFill rotWithShape="1">
            <a:blip r:embed="rId5">
              <a:extLst>
                <a:ext uri="{28A0092B-C50C-407E-A947-70E740481C1C}">
                  <a14:useLocalDpi xmlns:a14="http://schemas.microsoft.com/office/drawing/2010/main" val="0"/>
                </a:ext>
              </a:extLst>
            </a:blip>
            <a:srcRect l="-2578" t="9912" r="19132" b="21036"/>
            <a:stretch/>
          </p:blipFill>
          <p:spPr bwMode="auto">
            <a:xfrm>
              <a:off x="355553" y="-20610"/>
              <a:ext cx="553207" cy="46554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C:\01 Mis docu. Backup\Mis imágenes\Elementos decorativos\Grapa dorada.png"/>
            <p:cNvPicPr>
              <a:picLocks noChangeAspect="1" noChangeArrowheads="1"/>
            </p:cNvPicPr>
            <p:nvPr/>
          </p:nvPicPr>
          <p:blipFill rotWithShape="1">
            <a:blip r:embed="rId5">
              <a:extLst>
                <a:ext uri="{28A0092B-C50C-407E-A947-70E740481C1C}">
                  <a14:useLocalDpi xmlns:a14="http://schemas.microsoft.com/office/drawing/2010/main" val="0"/>
                </a:ext>
              </a:extLst>
            </a:blip>
            <a:srcRect l="-2578" t="9912" r="19132" b="21036"/>
            <a:stretch/>
          </p:blipFill>
          <p:spPr bwMode="auto">
            <a:xfrm>
              <a:off x="4671518" y="-20610"/>
              <a:ext cx="553207" cy="46554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400" y="320190"/>
              <a:ext cx="5184720" cy="3416320"/>
            </a:xfrm>
            <a:prstGeom prst="rect">
              <a:avLst/>
            </a:prstGeom>
          </p:spPr>
          <p:txBody>
            <a:bodyPr wrap="square">
              <a:spAutoFit/>
            </a:bodyPr>
            <a:lstStyle/>
            <a:p>
              <a:pPr algn="ctr"/>
              <a:r>
                <a:rPr lang="es-CO" b="1" dirty="0" smtClean="0">
                  <a:latin typeface="+mj-lt"/>
                </a:rPr>
                <a:t>La </a:t>
              </a:r>
              <a:r>
                <a:rPr lang="es-CO" b="1" dirty="0">
                  <a:latin typeface="+mj-lt"/>
                </a:rPr>
                <a:t>gente dice: “si no te gustan tus circunstancias, cámbialas”. Yo digo: “si no te gustan tus circunstancias, cámbiate”. Al cambiarte tú, las estarás cambiando a ellas</a:t>
              </a:r>
              <a:r>
                <a:rPr lang="es-CO" b="1" dirty="0" smtClean="0">
                  <a:latin typeface="+mj-lt"/>
                </a:rPr>
                <a:t>.</a:t>
              </a:r>
            </a:p>
            <a:p>
              <a:pPr algn="ctr"/>
              <a:r>
                <a:rPr lang="es-CO" b="1" dirty="0" smtClean="0">
                  <a:latin typeface="+mj-lt"/>
                </a:rPr>
                <a:t> </a:t>
              </a:r>
              <a:endParaRPr lang="es-CO" b="1" dirty="0">
                <a:latin typeface="+mj-lt"/>
              </a:endParaRPr>
            </a:p>
            <a:p>
              <a:pPr algn="ctr"/>
              <a:r>
                <a:rPr lang="es-CO" b="1" dirty="0">
                  <a:latin typeface="+mj-lt"/>
                </a:rPr>
                <a:t>Si quieres cambiar tus circunstancias, cambia tú. Si quieres cambiar tu entorno, cambia tú. Si quieres cambiar el mundo, cambia tú</a:t>
              </a:r>
              <a:r>
                <a:rPr lang="es-CO" b="1" dirty="0" smtClean="0">
                  <a:latin typeface="+mj-lt"/>
                </a:rPr>
                <a:t>.</a:t>
              </a:r>
            </a:p>
            <a:p>
              <a:pPr algn="ctr"/>
              <a:r>
                <a:rPr lang="es-CO" b="1" dirty="0" smtClean="0">
                  <a:latin typeface="+mj-lt"/>
                </a:rPr>
                <a:t> </a:t>
              </a:r>
              <a:endParaRPr lang="es-CO" b="1" dirty="0">
                <a:latin typeface="+mj-lt"/>
              </a:endParaRPr>
            </a:p>
            <a:p>
              <a:pPr algn="ctr"/>
              <a:r>
                <a:rPr lang="es-CO" b="1" dirty="0">
                  <a:latin typeface="+mj-lt"/>
                </a:rPr>
                <a:t>Sé tú el cambio que buscas. Si tu entorno no te da lo que buscas, cambia tú para provocarlo</a:t>
              </a:r>
              <a:r>
                <a:rPr lang="es-CO" b="1" dirty="0" smtClean="0">
                  <a:latin typeface="+mj-lt"/>
                </a:rPr>
                <a:t>.</a:t>
              </a:r>
            </a:p>
            <a:p>
              <a:pPr algn="ctr"/>
              <a:r>
                <a:rPr lang="es-CO" b="1" dirty="0" smtClean="0">
                  <a:latin typeface="+mj-lt"/>
                </a:rPr>
                <a:t> </a:t>
              </a:r>
              <a:r>
                <a:rPr lang="es-CO" sz="1400" b="1" i="1" dirty="0" err="1">
                  <a:latin typeface="+mj-lt"/>
                </a:rPr>
                <a:t>Anxo</a:t>
              </a:r>
              <a:r>
                <a:rPr lang="es-CO" sz="1400" b="1" i="1" dirty="0">
                  <a:latin typeface="+mj-lt"/>
                </a:rPr>
                <a:t> Pérez.</a:t>
              </a:r>
            </a:p>
          </p:txBody>
        </p:sp>
      </p:gr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mc:Choice xmlns:p14="http://schemas.microsoft.com/office/powerpoint/2010/main" Requires="p14">
      <p:transition spd="slow" p14:dur="25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2" name="1 Grupo"/>
          <p:cNvGrpSpPr/>
          <p:nvPr/>
        </p:nvGrpSpPr>
        <p:grpSpPr>
          <a:xfrm>
            <a:off x="1" y="-20610"/>
            <a:ext cx="5671045" cy="3216188"/>
            <a:chOff x="9626" y="-20610"/>
            <a:chExt cx="5671045" cy="3216188"/>
          </a:xfrm>
        </p:grpSpPr>
        <p:sp>
          <p:nvSpPr>
            <p:cNvPr id="23" name="5 Rectángulo"/>
            <p:cNvSpPr/>
            <p:nvPr/>
          </p:nvSpPr>
          <p:spPr>
            <a:xfrm>
              <a:off x="9626" y="387186"/>
              <a:ext cx="5671045" cy="2808392"/>
            </a:xfrm>
            <a:custGeom>
              <a:avLst/>
              <a:gdLst>
                <a:gd name="connsiteX0" fmla="*/ 0 w 5616780"/>
                <a:gd name="connsiteY0" fmla="*/ 0 h 2856515"/>
                <a:gd name="connsiteX1" fmla="*/ 5616780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0 w 5616780"/>
                <a:gd name="connsiteY0" fmla="*/ 0 h 2856515"/>
                <a:gd name="connsiteX1" fmla="*/ 5501277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134753 w 5616780"/>
                <a:gd name="connsiteY0" fmla="*/ 0 h 2866141"/>
                <a:gd name="connsiteX1" fmla="*/ 5501277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34753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06267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2755084 w 5616780"/>
                <a:gd name="connsiteY3" fmla="*/ 2797367 h 2866141"/>
                <a:gd name="connsiteX4" fmla="*/ 0 w 5616780"/>
                <a:gd name="connsiteY4" fmla="*/ 2866141 h 2866141"/>
                <a:gd name="connsiteX5" fmla="*/ 106267 w 5616780"/>
                <a:gd name="connsiteY5" fmla="*/ 0 h 2866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6780" h="2866141">
                  <a:moveTo>
                    <a:pt x="106267" y="0"/>
                  </a:moveTo>
                  <a:lnTo>
                    <a:pt x="5529763" y="9626"/>
                  </a:lnTo>
                  <a:lnTo>
                    <a:pt x="5616780" y="2866141"/>
                  </a:lnTo>
                  <a:cubicBezTo>
                    <a:pt x="4662881" y="2866137"/>
                    <a:pt x="3708983" y="2797371"/>
                    <a:pt x="2755084" y="2797367"/>
                  </a:cubicBezTo>
                  <a:lnTo>
                    <a:pt x="0" y="2866141"/>
                  </a:lnTo>
                  <a:lnTo>
                    <a:pt x="106267" y="0"/>
                  </a:lnTo>
                  <a:close/>
                </a:path>
              </a:pathLst>
            </a:custGeom>
            <a:solidFill>
              <a:schemeClr val="tx1">
                <a:alpha val="65000"/>
              </a:schemeClr>
            </a:solidFill>
            <a:ln>
              <a:solidFill>
                <a:schemeClr val="bg2">
                  <a:lumMod val="90000"/>
                </a:schemeClr>
              </a:solid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4" name="Picture 5" descr="C:\01 Mis docu. Backup\Mis imágenes\00 Para el mensaje haciendo\00 bola jp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025" y="171157"/>
              <a:ext cx="5334000" cy="2876550"/>
            </a:xfrm>
            <a:prstGeom prst="rect">
              <a:avLst/>
            </a:prstGeom>
            <a:noFill/>
            <a:effectLst>
              <a:outerShdw blurRad="50800" dist="12700" dir="16200000"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5" name="Picture 3" descr="C:\01 Mis docu. Backup\Mis imágenes\Elementos decorativos\Grapa dorada.png"/>
            <p:cNvPicPr>
              <a:picLocks noChangeAspect="1" noChangeArrowheads="1"/>
            </p:cNvPicPr>
            <p:nvPr/>
          </p:nvPicPr>
          <p:blipFill rotWithShape="1">
            <a:blip r:embed="rId4">
              <a:extLst>
                <a:ext uri="{28A0092B-C50C-407E-A947-70E740481C1C}">
                  <a14:useLocalDpi xmlns:a14="http://schemas.microsoft.com/office/drawing/2010/main" val="0"/>
                </a:ext>
              </a:extLst>
            </a:blip>
            <a:srcRect l="-2578" t="9912" r="19132" b="21036"/>
            <a:stretch/>
          </p:blipFill>
          <p:spPr bwMode="auto">
            <a:xfrm>
              <a:off x="355553" y="-20610"/>
              <a:ext cx="553207" cy="46554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3" descr="C:\01 Mis docu. Backup\Mis imágenes\Elementos decorativos\Grapa dorada.png"/>
            <p:cNvPicPr>
              <a:picLocks noChangeAspect="1" noChangeArrowheads="1"/>
            </p:cNvPicPr>
            <p:nvPr/>
          </p:nvPicPr>
          <p:blipFill rotWithShape="1">
            <a:blip r:embed="rId4">
              <a:extLst>
                <a:ext uri="{28A0092B-C50C-407E-A947-70E740481C1C}">
                  <a14:useLocalDpi xmlns:a14="http://schemas.microsoft.com/office/drawing/2010/main" val="0"/>
                </a:ext>
              </a:extLst>
            </a:blip>
            <a:srcRect l="-2578" t="9912" r="19132" b="21036"/>
            <a:stretch/>
          </p:blipFill>
          <p:spPr bwMode="auto">
            <a:xfrm>
              <a:off x="4671518" y="-20610"/>
              <a:ext cx="553207" cy="465547"/>
            </a:xfrm>
            <a:prstGeom prst="rect">
              <a:avLst/>
            </a:prstGeom>
            <a:noFill/>
            <a:extLst>
              <a:ext uri="{909E8E84-426E-40DD-AFC4-6F175D3DCCD1}">
                <a14:hiddenFill xmlns:a14="http://schemas.microsoft.com/office/drawing/2010/main">
                  <a:solidFill>
                    <a:srgbClr val="FFFFFF"/>
                  </a:solidFill>
                </a14:hiddenFill>
              </a:ext>
            </a:extLst>
          </p:spPr>
        </p:pic>
        <p:sp>
          <p:nvSpPr>
            <p:cNvPr id="20" name="19 Rectángulo"/>
            <p:cNvSpPr/>
            <p:nvPr/>
          </p:nvSpPr>
          <p:spPr>
            <a:xfrm>
              <a:off x="251400" y="346477"/>
              <a:ext cx="5184720" cy="2646878"/>
            </a:xfrm>
            <a:prstGeom prst="rect">
              <a:avLst/>
            </a:prstGeom>
          </p:spPr>
          <p:txBody>
            <a:bodyPr wrap="square">
              <a:spAutoFit/>
            </a:bodyPr>
            <a:lstStyle/>
            <a:p>
              <a:pPr algn="ctr"/>
              <a:r>
                <a:rPr lang="es-CO" sz="1900" b="1" dirty="0">
                  <a:latin typeface="+mj-lt"/>
                </a:rPr>
                <a:t>Cada segundo que vives en el pasado se lo estas robando a tu futuro. Cada minuto que pasas dando vueltas a tus problemas no lo inviertes en encontrar soluciones para ellos. Pensar en todas aquellas cosas que desearías que no te hubieran sucedido es, en realidad, lo que impide que lleguen a tu vida todas las cosas que te gustaría que pasaran</a:t>
              </a:r>
              <a:r>
                <a:rPr lang="es-CO" sz="1900" b="1" dirty="0" smtClean="0">
                  <a:latin typeface="+mj-lt"/>
                </a:rPr>
                <a:t>.</a:t>
              </a:r>
            </a:p>
            <a:p>
              <a:pPr algn="ctr"/>
              <a:r>
                <a:rPr lang="es-CO" sz="1400" b="1" i="1" dirty="0" err="1" smtClean="0">
                  <a:latin typeface="+mj-lt"/>
                </a:rPr>
                <a:t>Robin</a:t>
              </a:r>
              <a:r>
                <a:rPr lang="es-CO" sz="1400" b="1" i="1" dirty="0" smtClean="0">
                  <a:latin typeface="+mj-lt"/>
                </a:rPr>
                <a:t> </a:t>
              </a:r>
              <a:r>
                <a:rPr lang="es-CO" sz="1400" b="1" i="1" dirty="0" err="1">
                  <a:latin typeface="+mj-lt"/>
                </a:rPr>
                <a:t>Sharma</a:t>
              </a:r>
              <a:endParaRPr lang="es-CO" sz="1400" b="1" i="1" dirty="0">
                <a:latin typeface="+mj-lt"/>
              </a:endParaRPr>
            </a:p>
          </p:txBody>
        </p:sp>
      </p:grpSp>
    </p:spTree>
    <p:extLst>
      <p:ext uri="{BB962C8B-B14F-4D97-AF65-F5344CB8AC3E}">
        <p14:creationId xmlns:p14="http://schemas.microsoft.com/office/powerpoint/2010/main" val="2839385264"/>
      </p:ext>
    </p:extLst>
  </p:cSld>
  <p:clrMapOvr>
    <a:masterClrMapping/>
  </p:clrMapOvr>
  <mc:AlternateContent xmlns:mc="http://schemas.openxmlformats.org/markup-compatibility/2006">
    <mc:Choice xmlns:p14="http://schemas.microsoft.com/office/powerpoint/2010/main" Requires="p14">
      <p:transition spd="slow" p14:dur="25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5143500"/>
          </a:xfrm>
          <a:prstGeom prst="rect">
            <a:avLst/>
          </a:prstGeom>
          <a:solidFill>
            <a:schemeClr val="bg1"/>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050" name="Picture 2" descr="C:\01 Mis docu. Backup\Mis imágenes\Fondos para Montajes\Cosmos59.jpg"/>
          <p:cNvPicPr>
            <a:picLocks noChangeAspect="1" noChangeArrowheads="1"/>
          </p:cNvPicPr>
          <p:nvPr/>
        </p:nvPicPr>
        <p:blipFill rotWithShape="1">
          <a:blip r:embed="rId2">
            <a:extLst>
              <a:ext uri="{28A0092B-C50C-407E-A947-70E740481C1C}">
                <a14:useLocalDpi xmlns:a14="http://schemas.microsoft.com/office/drawing/2010/main" val="0"/>
              </a:ext>
            </a:extLst>
          </a:blip>
          <a:srcRect b="5328"/>
          <a:stretch/>
        </p:blipFill>
        <p:spPr bwMode="auto">
          <a:xfrm>
            <a:off x="179390" y="339440"/>
            <a:ext cx="8843697" cy="4693875"/>
          </a:xfrm>
          <a:prstGeom prst="rect">
            <a:avLst/>
          </a:prstGeom>
          <a:noFill/>
          <a:effectLst>
            <a:outerShdw blurRad="50800" dist="38100" dir="2700000" algn="tl" rotWithShape="0">
              <a:prstClr val="black"/>
            </a:outerShdw>
          </a:effectLst>
          <a:extLst>
            <a:ext uri="{909E8E84-426E-40DD-AFC4-6F175D3DCCD1}">
              <a14:hiddenFill xmlns:a14="http://schemas.microsoft.com/office/drawing/2010/main">
                <a:solidFill>
                  <a:srgbClr val="FFFFFF"/>
                </a:solidFill>
              </a14:hiddenFill>
            </a:ext>
          </a:extLst>
        </p:spPr>
      </p:pic>
      <p:grpSp>
        <p:nvGrpSpPr>
          <p:cNvPr id="17" name="16 Grupo"/>
          <p:cNvGrpSpPr/>
          <p:nvPr/>
        </p:nvGrpSpPr>
        <p:grpSpPr>
          <a:xfrm>
            <a:off x="9626" y="-20610"/>
            <a:ext cx="5671045" cy="2638634"/>
            <a:chOff x="9626" y="-20610"/>
            <a:chExt cx="5671045" cy="2638634"/>
          </a:xfrm>
        </p:grpSpPr>
        <p:sp>
          <p:nvSpPr>
            <p:cNvPr id="11" name="5 Rectángulo"/>
            <p:cNvSpPr/>
            <p:nvPr/>
          </p:nvSpPr>
          <p:spPr>
            <a:xfrm>
              <a:off x="9626" y="345933"/>
              <a:ext cx="5671045" cy="2272091"/>
            </a:xfrm>
            <a:custGeom>
              <a:avLst/>
              <a:gdLst>
                <a:gd name="connsiteX0" fmla="*/ 0 w 5616780"/>
                <a:gd name="connsiteY0" fmla="*/ 0 h 2856515"/>
                <a:gd name="connsiteX1" fmla="*/ 5616780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0 w 5616780"/>
                <a:gd name="connsiteY0" fmla="*/ 0 h 2856515"/>
                <a:gd name="connsiteX1" fmla="*/ 5501277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134753 w 5616780"/>
                <a:gd name="connsiteY0" fmla="*/ 0 h 2866141"/>
                <a:gd name="connsiteX1" fmla="*/ 5501277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34753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06267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2755084 w 5616780"/>
                <a:gd name="connsiteY3" fmla="*/ 2797367 h 2866141"/>
                <a:gd name="connsiteX4" fmla="*/ 0 w 5616780"/>
                <a:gd name="connsiteY4" fmla="*/ 2866141 h 2866141"/>
                <a:gd name="connsiteX5" fmla="*/ 106267 w 5616780"/>
                <a:gd name="connsiteY5" fmla="*/ 0 h 2866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6780" h="2866141">
                  <a:moveTo>
                    <a:pt x="106267" y="0"/>
                  </a:moveTo>
                  <a:lnTo>
                    <a:pt x="5529763" y="9626"/>
                  </a:lnTo>
                  <a:lnTo>
                    <a:pt x="5616780" y="2866141"/>
                  </a:lnTo>
                  <a:cubicBezTo>
                    <a:pt x="4662881" y="2866137"/>
                    <a:pt x="3708983" y="2797371"/>
                    <a:pt x="2755084" y="2797367"/>
                  </a:cubicBezTo>
                  <a:lnTo>
                    <a:pt x="0" y="2866141"/>
                  </a:lnTo>
                  <a:lnTo>
                    <a:pt x="106267" y="0"/>
                  </a:lnTo>
                  <a:close/>
                </a:path>
              </a:pathLst>
            </a:custGeom>
            <a:solidFill>
              <a:schemeClr val="tx1">
                <a:alpha val="65000"/>
              </a:schemeClr>
            </a:solidFill>
            <a:ln>
              <a:solidFill>
                <a:schemeClr val="bg2">
                  <a:lumMod val="90000"/>
                </a:schemeClr>
              </a:solid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12" name="Picture 5" descr="C:\01 Mis docu. Backup\Mis imágenes\00 Para el mensaje haciendo\00 bola jp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025" y="171158"/>
              <a:ext cx="5334000" cy="2327233"/>
            </a:xfrm>
            <a:prstGeom prst="rect">
              <a:avLst/>
            </a:prstGeom>
            <a:noFill/>
            <a:effectLst>
              <a:outerShdw blurRad="50800" dist="12700" dir="16200000"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3" name="Picture 3" descr="C:\01 Mis docu. Backup\Mis imágenes\Elementos decorativos\Grapa dorada.png"/>
            <p:cNvPicPr>
              <a:picLocks noChangeAspect="1" noChangeArrowheads="1"/>
            </p:cNvPicPr>
            <p:nvPr/>
          </p:nvPicPr>
          <p:blipFill rotWithShape="1">
            <a:blip r:embed="rId4">
              <a:extLst>
                <a:ext uri="{28A0092B-C50C-407E-A947-70E740481C1C}">
                  <a14:useLocalDpi xmlns:a14="http://schemas.microsoft.com/office/drawing/2010/main" val="0"/>
                </a:ext>
              </a:extLst>
            </a:blip>
            <a:srcRect l="-2578" t="9912" r="19132" b="21036"/>
            <a:stretch/>
          </p:blipFill>
          <p:spPr bwMode="auto">
            <a:xfrm>
              <a:off x="355553" y="-20610"/>
              <a:ext cx="553207" cy="46554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01 Mis docu. Backup\Mis imágenes\Elementos decorativos\Grapa dorada.png"/>
            <p:cNvPicPr>
              <a:picLocks noChangeAspect="1" noChangeArrowheads="1"/>
            </p:cNvPicPr>
            <p:nvPr/>
          </p:nvPicPr>
          <p:blipFill rotWithShape="1">
            <a:blip r:embed="rId4">
              <a:extLst>
                <a:ext uri="{28A0092B-C50C-407E-A947-70E740481C1C}">
                  <a14:useLocalDpi xmlns:a14="http://schemas.microsoft.com/office/drawing/2010/main" val="0"/>
                </a:ext>
              </a:extLst>
            </a:blip>
            <a:srcRect l="-2578" t="9912" r="19132" b="21036"/>
            <a:stretch/>
          </p:blipFill>
          <p:spPr bwMode="auto">
            <a:xfrm>
              <a:off x="4671518" y="-20610"/>
              <a:ext cx="553207" cy="465547"/>
            </a:xfrm>
            <a:prstGeom prst="rect">
              <a:avLst/>
            </a:prstGeom>
            <a:noFill/>
            <a:extLst>
              <a:ext uri="{909E8E84-426E-40DD-AFC4-6F175D3DCCD1}">
                <a14:hiddenFill xmlns:a14="http://schemas.microsoft.com/office/drawing/2010/main">
                  <a:solidFill>
                    <a:srgbClr val="FFFFFF"/>
                  </a:solidFill>
                </a14:hiddenFill>
              </a:ext>
            </a:extLst>
          </p:spPr>
        </p:pic>
        <p:sp>
          <p:nvSpPr>
            <p:cNvPr id="10" name="9 Rectángulo"/>
            <p:cNvSpPr/>
            <p:nvPr/>
          </p:nvSpPr>
          <p:spPr>
            <a:xfrm>
              <a:off x="259164" y="339440"/>
              <a:ext cx="5176955" cy="2154436"/>
            </a:xfrm>
            <a:prstGeom prst="rect">
              <a:avLst/>
            </a:prstGeom>
          </p:spPr>
          <p:txBody>
            <a:bodyPr wrap="square">
              <a:spAutoFit/>
            </a:bodyPr>
            <a:lstStyle/>
            <a:p>
              <a:pPr algn="ctr"/>
              <a:r>
                <a:rPr lang="es-CO" sz="2000" b="1" dirty="0">
                  <a:latin typeface="+mj-lt"/>
                </a:rPr>
                <a:t>Pienso que hoy el mundo está de cabeza y está sufriendo tanto porque hay tan poquito amor en el hogar y en la vida de la familia. No tenemos tiempo para nuestros niños, no tenemos tiempo para nuestro prójimo, no hay tiempo para poder disfrutar de la compañía. </a:t>
              </a:r>
              <a:r>
                <a:rPr lang="es-CO" sz="1400" b="1" i="1" dirty="0">
                  <a:latin typeface="+mj-lt"/>
                </a:rPr>
                <a:t>Madre Teresa de Calcuta</a:t>
              </a:r>
            </a:p>
          </p:txBody>
        </p:sp>
      </p:grpSp>
    </p:spTree>
    <p:extLst>
      <p:ext uri="{BB962C8B-B14F-4D97-AF65-F5344CB8AC3E}">
        <p14:creationId xmlns:p14="http://schemas.microsoft.com/office/powerpoint/2010/main" val="628859782"/>
      </p:ext>
    </p:extLst>
  </p:cSld>
  <p:clrMapOvr>
    <a:masterClrMapping/>
  </p:clrMapOvr>
  <mc:AlternateContent xmlns:mc="http://schemas.openxmlformats.org/markup-compatibility/2006">
    <mc:Choice xmlns:p14="http://schemas.microsoft.com/office/powerpoint/2010/main" Requires="p14">
      <p:transition spd="slow" p14:dur="25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17 Grupo"/>
          <p:cNvGrpSpPr/>
          <p:nvPr/>
        </p:nvGrpSpPr>
        <p:grpSpPr>
          <a:xfrm>
            <a:off x="38079" y="-20610"/>
            <a:ext cx="4202323" cy="1800250"/>
            <a:chOff x="48127" y="-20610"/>
            <a:chExt cx="4202323" cy="1800250"/>
          </a:xfrm>
        </p:grpSpPr>
        <p:sp>
          <p:nvSpPr>
            <p:cNvPr id="19" name="5 Rectángulo"/>
            <p:cNvSpPr/>
            <p:nvPr/>
          </p:nvSpPr>
          <p:spPr>
            <a:xfrm>
              <a:off x="48127" y="281229"/>
              <a:ext cx="4202323" cy="1498411"/>
            </a:xfrm>
            <a:custGeom>
              <a:avLst/>
              <a:gdLst>
                <a:gd name="connsiteX0" fmla="*/ 0 w 5616780"/>
                <a:gd name="connsiteY0" fmla="*/ 0 h 2856515"/>
                <a:gd name="connsiteX1" fmla="*/ 5616780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0 w 5616780"/>
                <a:gd name="connsiteY0" fmla="*/ 0 h 2856515"/>
                <a:gd name="connsiteX1" fmla="*/ 5501277 w 5616780"/>
                <a:gd name="connsiteY1" fmla="*/ 0 h 2856515"/>
                <a:gd name="connsiteX2" fmla="*/ 5616780 w 5616780"/>
                <a:gd name="connsiteY2" fmla="*/ 2856515 h 2856515"/>
                <a:gd name="connsiteX3" fmla="*/ 0 w 5616780"/>
                <a:gd name="connsiteY3" fmla="*/ 2856515 h 2856515"/>
                <a:gd name="connsiteX4" fmla="*/ 0 w 5616780"/>
                <a:gd name="connsiteY4" fmla="*/ 0 h 2856515"/>
                <a:gd name="connsiteX0" fmla="*/ 134753 w 5616780"/>
                <a:gd name="connsiteY0" fmla="*/ 0 h 2866141"/>
                <a:gd name="connsiteX1" fmla="*/ 5501277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34753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34753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0 w 5616780"/>
                <a:gd name="connsiteY3" fmla="*/ 2866141 h 2866141"/>
                <a:gd name="connsiteX4" fmla="*/ 106267 w 5616780"/>
                <a:gd name="connsiteY4" fmla="*/ 0 h 2866141"/>
                <a:gd name="connsiteX0" fmla="*/ 106267 w 5616780"/>
                <a:gd name="connsiteY0" fmla="*/ 0 h 2866141"/>
                <a:gd name="connsiteX1" fmla="*/ 5529763 w 5616780"/>
                <a:gd name="connsiteY1" fmla="*/ 9626 h 2866141"/>
                <a:gd name="connsiteX2" fmla="*/ 5616780 w 5616780"/>
                <a:gd name="connsiteY2" fmla="*/ 2866141 h 2866141"/>
                <a:gd name="connsiteX3" fmla="*/ 2755084 w 5616780"/>
                <a:gd name="connsiteY3" fmla="*/ 2797367 h 2866141"/>
                <a:gd name="connsiteX4" fmla="*/ 0 w 5616780"/>
                <a:gd name="connsiteY4" fmla="*/ 2866141 h 2866141"/>
                <a:gd name="connsiteX5" fmla="*/ 106267 w 5616780"/>
                <a:gd name="connsiteY5" fmla="*/ 0 h 2866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6780" h="2866141">
                  <a:moveTo>
                    <a:pt x="106267" y="0"/>
                  </a:moveTo>
                  <a:lnTo>
                    <a:pt x="5529763" y="9626"/>
                  </a:lnTo>
                  <a:lnTo>
                    <a:pt x="5616780" y="2866141"/>
                  </a:lnTo>
                  <a:cubicBezTo>
                    <a:pt x="4662881" y="2866137"/>
                    <a:pt x="3708983" y="2797371"/>
                    <a:pt x="2755084" y="2797367"/>
                  </a:cubicBezTo>
                  <a:lnTo>
                    <a:pt x="0" y="2866141"/>
                  </a:lnTo>
                  <a:lnTo>
                    <a:pt x="106267" y="0"/>
                  </a:lnTo>
                  <a:close/>
                </a:path>
              </a:pathLst>
            </a:custGeom>
            <a:solidFill>
              <a:schemeClr val="tx1">
                <a:alpha val="65000"/>
              </a:schemeClr>
            </a:solidFill>
            <a:ln>
              <a:solidFill>
                <a:schemeClr val="bg2">
                  <a:lumMod val="90000"/>
                </a:schemeClr>
              </a:solid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0" name="Picture 5" descr="C:\01 Mis docu. Backup\Mis imágenes\00 Para el mensaje haciendo\00 bola jp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359" y="171158"/>
              <a:ext cx="3952568" cy="1465665"/>
            </a:xfrm>
            <a:prstGeom prst="rect">
              <a:avLst/>
            </a:prstGeom>
            <a:noFill/>
            <a:effectLst>
              <a:outerShdw blurRad="50800" dist="12700" dir="16200000"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1" name="Picture 3" descr="C:\01 Mis docu. Backup\Mis imágenes\Elementos decorativos\Grapa dorada.png"/>
            <p:cNvPicPr>
              <a:picLocks noChangeAspect="1" noChangeArrowheads="1"/>
            </p:cNvPicPr>
            <p:nvPr/>
          </p:nvPicPr>
          <p:blipFill rotWithShape="1">
            <a:blip r:embed="rId4">
              <a:extLst>
                <a:ext uri="{28A0092B-C50C-407E-A947-70E740481C1C}">
                  <a14:useLocalDpi xmlns:a14="http://schemas.microsoft.com/office/drawing/2010/main" val="0"/>
                </a:ext>
              </a:extLst>
            </a:blip>
            <a:srcRect l="-2578" t="9912" r="19132" b="21036"/>
            <a:stretch/>
          </p:blipFill>
          <p:spPr bwMode="auto">
            <a:xfrm>
              <a:off x="394053" y="-20610"/>
              <a:ext cx="553207" cy="46554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 descr="C:\01 Mis docu. Backup\Mis imágenes\Elementos decorativos\Grapa dorada.png"/>
            <p:cNvPicPr>
              <a:picLocks noChangeAspect="1" noChangeArrowheads="1"/>
            </p:cNvPicPr>
            <p:nvPr/>
          </p:nvPicPr>
          <p:blipFill rotWithShape="1">
            <a:blip r:embed="rId4">
              <a:extLst>
                <a:ext uri="{28A0092B-C50C-407E-A947-70E740481C1C}">
                  <a14:useLocalDpi xmlns:a14="http://schemas.microsoft.com/office/drawing/2010/main" val="0"/>
                </a:ext>
              </a:extLst>
            </a:blip>
            <a:srcRect l="-2578" t="9912" r="19132" b="21036"/>
            <a:stretch/>
          </p:blipFill>
          <p:spPr bwMode="auto">
            <a:xfrm>
              <a:off x="3242310" y="-20610"/>
              <a:ext cx="553207" cy="465547"/>
            </a:xfrm>
            <a:prstGeom prst="rect">
              <a:avLst/>
            </a:prstGeom>
            <a:noFill/>
            <a:extLst>
              <a:ext uri="{909E8E84-426E-40DD-AFC4-6F175D3DCCD1}">
                <a14:hiddenFill xmlns:a14="http://schemas.microsoft.com/office/drawing/2010/main">
                  <a:solidFill>
                    <a:srgbClr val="FFFFFF"/>
                  </a:solidFill>
                </a14:hiddenFill>
              </a:ext>
            </a:extLst>
          </p:spPr>
        </p:pic>
        <p:sp>
          <p:nvSpPr>
            <p:cNvPr id="23" name="22 CuadroTexto"/>
            <p:cNvSpPr txBox="1"/>
            <p:nvPr/>
          </p:nvSpPr>
          <p:spPr>
            <a:xfrm>
              <a:off x="280612" y="355324"/>
              <a:ext cx="3739935" cy="1169551"/>
            </a:xfrm>
            <a:prstGeom prst="rect">
              <a:avLst/>
            </a:prstGeom>
            <a:noFill/>
          </p:spPr>
          <p:txBody>
            <a:bodyPr wrap="none" rtlCol="0">
              <a:spAutoFit/>
            </a:bodyPr>
            <a:lstStyle/>
            <a:p>
              <a:pPr algn="ctr"/>
              <a:r>
                <a:rPr lang="es-CO" sz="1400" b="1" dirty="0" smtClean="0">
                  <a:latin typeface="+mj-lt"/>
                </a:rPr>
                <a:t>Música:</a:t>
              </a:r>
            </a:p>
            <a:p>
              <a:pPr algn="ctr"/>
              <a:r>
                <a:rPr lang="fr-FR" sz="1400" b="1" dirty="0">
                  <a:latin typeface="+mj-lt"/>
                </a:rPr>
                <a:t>La petite fille de la </a:t>
              </a:r>
              <a:r>
                <a:rPr lang="fr-FR" sz="1400" b="1" dirty="0" smtClean="0">
                  <a:latin typeface="+mj-lt"/>
                </a:rPr>
                <a:t>mer - </a:t>
              </a:r>
              <a:r>
                <a:rPr lang="fr-FR" sz="1400" b="1" i="1" dirty="0" err="1" smtClean="0">
                  <a:latin typeface="+mj-lt"/>
                </a:rPr>
                <a:t>Vassilis</a:t>
              </a:r>
              <a:r>
                <a:rPr lang="fr-FR" sz="1400" b="1" i="1" dirty="0" smtClean="0">
                  <a:latin typeface="+mj-lt"/>
                </a:rPr>
                <a:t> </a:t>
              </a:r>
              <a:r>
                <a:rPr lang="fr-FR" sz="1400" b="1" i="1" dirty="0" err="1" smtClean="0">
                  <a:latin typeface="+mj-lt"/>
                </a:rPr>
                <a:t>Saleas</a:t>
              </a:r>
              <a:endParaRPr lang="fr-FR" sz="1400" b="1" i="1" dirty="0" smtClean="0">
                <a:latin typeface="+mj-lt"/>
              </a:endParaRPr>
            </a:p>
            <a:p>
              <a:pPr algn="ctr"/>
              <a:endParaRPr lang="es-CO" sz="1400" b="1" i="1" dirty="0">
                <a:latin typeface="+mj-lt"/>
              </a:endParaRPr>
            </a:p>
            <a:p>
              <a:pPr algn="ctr"/>
              <a:r>
                <a:rPr lang="es-CO" sz="1400" b="1" dirty="0" smtClean="0">
                  <a:latin typeface="+mj-lt"/>
                </a:rPr>
                <a:t>Edición y Realización: </a:t>
              </a:r>
              <a:r>
                <a:rPr lang="es-CO" sz="1400" b="1" i="1" dirty="0" smtClean="0">
                  <a:latin typeface="+mj-lt"/>
                </a:rPr>
                <a:t>Rodrigo Valencia Cardona</a:t>
              </a:r>
            </a:p>
            <a:p>
              <a:pPr algn="ctr"/>
              <a:r>
                <a:rPr lang="es-CO" sz="1400" b="1" dirty="0" smtClean="0">
                  <a:latin typeface="+mj-lt"/>
                </a:rPr>
                <a:t>Medellín-Colombia</a:t>
              </a:r>
              <a:endParaRPr lang="es-CO" sz="1400" b="1" dirty="0">
                <a:latin typeface="+mj-lt"/>
              </a:endParaRPr>
            </a:p>
          </p:txBody>
        </p:sp>
      </p:grpSp>
    </p:spTree>
    <p:extLst>
      <p:ext uri="{BB962C8B-B14F-4D97-AF65-F5344CB8AC3E}">
        <p14:creationId xmlns:p14="http://schemas.microsoft.com/office/powerpoint/2010/main" val="2207538322"/>
      </p:ext>
    </p:extLst>
  </p:cSld>
  <p:clrMapOvr>
    <a:masterClrMapping/>
  </p:clrMapOvr>
  <mc:AlternateContent xmlns:mc="http://schemas.openxmlformats.org/markup-compatibility/2006">
    <mc:Choice xmlns:p14="http://schemas.microsoft.com/office/powerpoint/2010/main" Requires="p14">
      <p:transition spd="slow" p14:dur="25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2500"/>
                                        <p:tgtEl>
                                          <p:spTgt spid="18"/>
                                        </p:tgtEl>
                                      </p:cBhvr>
                                    </p:animEffect>
                                    <p:anim calcmode="lin" valueType="num">
                                      <p:cBhvr>
                                        <p:cTn id="8" dur="2500" fill="hold"/>
                                        <p:tgtEl>
                                          <p:spTgt spid="18"/>
                                        </p:tgtEl>
                                        <p:attrNameLst>
                                          <p:attrName>ppt_x</p:attrName>
                                        </p:attrNameLst>
                                      </p:cBhvr>
                                      <p:tavLst>
                                        <p:tav tm="0">
                                          <p:val>
                                            <p:strVal val="#ppt_x"/>
                                          </p:val>
                                        </p:tav>
                                        <p:tav tm="100000">
                                          <p:val>
                                            <p:strVal val="#ppt_x"/>
                                          </p:val>
                                        </p:tav>
                                      </p:tavLst>
                                    </p:anim>
                                    <p:anim calcmode="lin" valueType="num">
                                      <p:cBhvr>
                                        <p:cTn id="9" dur="2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5760</TotalTime>
  <Words>667</Words>
  <Application>Microsoft Office PowerPoint</Application>
  <PresentationFormat>Presentación en pantalla (16:9)</PresentationFormat>
  <Paragraphs>34</Paragraphs>
  <Slides>11</Slides>
  <Notes>2</Notes>
  <HiddenSlides>0</HiddenSlides>
  <MMClips>1</MMClips>
  <ScaleCrop>false</ScaleCrop>
  <HeadingPairs>
    <vt:vector size="4" baseType="variant">
      <vt:variant>
        <vt:lpstr>Tema</vt:lpstr>
      </vt:variant>
      <vt:variant>
        <vt:i4>2</vt:i4>
      </vt:variant>
      <vt:variant>
        <vt:lpstr>Títulos de diapositiva</vt:lpstr>
      </vt:variant>
      <vt:variant>
        <vt:i4>11</vt:i4>
      </vt:variant>
    </vt:vector>
  </HeadingPairs>
  <TitlesOfParts>
    <vt:vector size="13"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338</cp:revision>
  <dcterms:created xsi:type="dcterms:W3CDTF">2013-05-29T02:56:16Z</dcterms:created>
  <dcterms:modified xsi:type="dcterms:W3CDTF">2016-01-29T16:49:02Z</dcterms:modified>
</cp:coreProperties>
</file>