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2" r:id="rId2"/>
    <p:sldMasterId id="2147483664" r:id="rId3"/>
  </p:sldMasterIdLst>
  <p:notesMasterIdLst>
    <p:notesMasterId r:id="rId19"/>
  </p:notesMasterIdLst>
  <p:sldIdLst>
    <p:sldId id="270" r:id="rId4"/>
    <p:sldId id="259" r:id="rId5"/>
    <p:sldId id="260" r:id="rId6"/>
    <p:sldId id="271" r:id="rId7"/>
    <p:sldId id="262" r:id="rId8"/>
    <p:sldId id="272" r:id="rId9"/>
    <p:sldId id="268" r:id="rId10"/>
    <p:sldId id="265" r:id="rId11"/>
    <p:sldId id="258" r:id="rId12"/>
    <p:sldId id="261" r:id="rId13"/>
    <p:sldId id="273" r:id="rId14"/>
    <p:sldId id="263" r:id="rId15"/>
    <p:sldId id="266" r:id="rId16"/>
    <p:sldId id="274" r:id="rId17"/>
    <p:sldId id="275" r:id="rId18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TPl5Nlx/O7U1Bgn4wOvoQ==" hashData="O41jrMl+lfTeHDYiEkdoHIeoQ/DAzCCNiLMxEGLI98LwZBZtjFwwLwlJPLTNuph/08WKbPj5jGBbxrySuWSLw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FF0066"/>
    <a:srgbClr val="00FFFF"/>
    <a:srgbClr val="9999FF"/>
    <a:srgbClr val="FF0000"/>
    <a:srgbClr val="00FF00"/>
    <a:srgbClr val="800080"/>
    <a:srgbClr val="9966FF"/>
    <a:srgbClr val="FF9900"/>
    <a:srgbClr val="29C7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53" autoAdjust="0"/>
    <p:restoredTop sz="92639" autoAdjust="0"/>
  </p:normalViewPr>
  <p:slideViewPr>
    <p:cSldViewPr snapToGrid="0">
      <p:cViewPr varScale="1">
        <p:scale>
          <a:sx n="71" d="100"/>
          <a:sy n="71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299A16-3D95-4DDB-AAD4-9D43BF65C777}" type="datetimeFigureOut">
              <a:rPr lang="es-ES" smtClean="0"/>
              <a:t>13/01/2015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2DF6F4-E23F-4631-8784-62A3F05E766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276483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DF6F4-E23F-4631-8784-62A3F05E766C}" type="slidenum">
              <a:rPr lang="es-ES" smtClean="0"/>
              <a:t>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711125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DF6F4-E23F-4631-8784-62A3F05E766C}" type="slidenum">
              <a:rPr lang="es-ES" smtClean="0"/>
              <a:t>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990173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DF6F4-E23F-4631-8784-62A3F05E766C}" type="slidenum">
              <a:rPr lang="es-ES" smtClean="0"/>
              <a:t>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544591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DF6F4-E23F-4631-8784-62A3F05E766C}" type="slidenum">
              <a:rPr lang="es-ES" smtClean="0"/>
              <a:t>10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399578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DF6F4-E23F-4631-8784-62A3F05E766C}" type="slidenum">
              <a:rPr lang="es-ES" smtClean="0"/>
              <a:t>11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550684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DF6F4-E23F-4631-8784-62A3F05E766C}" type="slidenum">
              <a:rPr lang="es-ES" smtClean="0"/>
              <a:t>14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193742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7E81A-9429-4623-9787-2EF566EB236E}" type="datetimeFigureOut">
              <a:rPr lang="es-ES" smtClean="0"/>
              <a:t>13/01/2015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52F43-30A6-497B-B78D-62EEBE9CBC0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97366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7E81A-9429-4623-9787-2EF566EB236E}" type="datetimeFigureOut">
              <a:rPr lang="es-ES" smtClean="0"/>
              <a:t>13/01/2015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52F43-30A6-497B-B78D-62EEBE9CBC0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99766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7E81A-9429-4623-9787-2EF566EB236E}" type="datetimeFigureOut">
              <a:rPr lang="es-ES" smtClean="0"/>
              <a:t>13/01/2015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52F43-30A6-497B-B78D-62EEBE9CBC0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64426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7E81A-9429-4623-9787-2EF566EB236E}" type="datetimeFigureOut">
              <a:rPr lang="es-ES" smtClean="0"/>
              <a:t>13/01/2015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52F43-30A6-497B-B78D-62EEBE9CBC0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16388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7E81A-9429-4623-9787-2EF566EB236E}" type="datetimeFigureOut">
              <a:rPr lang="es-ES" smtClean="0"/>
              <a:t>13/01/2015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52F43-30A6-497B-B78D-62EEBE9CBC0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57471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7E81A-9429-4623-9787-2EF566EB236E}" type="datetimeFigureOut">
              <a:rPr lang="es-ES" smtClean="0"/>
              <a:t>13/01/2015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52F43-30A6-497B-B78D-62EEBE9CBC0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42207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7E81A-9429-4623-9787-2EF566EB236E}" type="datetimeFigureOut">
              <a:rPr lang="es-ES" smtClean="0"/>
              <a:t>13/01/2015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52F43-30A6-497B-B78D-62EEBE9CBC0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26073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7E81A-9429-4623-9787-2EF566EB236E}" type="datetimeFigureOut">
              <a:rPr lang="es-ES" smtClean="0"/>
              <a:t>13/01/2015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52F43-30A6-497B-B78D-62EEBE9CBC0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76631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7E81A-9429-4623-9787-2EF566EB236E}" type="datetimeFigureOut">
              <a:rPr lang="es-ES" smtClean="0"/>
              <a:t>13/01/2015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52F43-30A6-497B-B78D-62EEBE9CBC0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88254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7E81A-9429-4623-9787-2EF566EB236E}" type="datetimeFigureOut">
              <a:rPr lang="es-ES" smtClean="0"/>
              <a:t>13/01/2015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52F43-30A6-497B-B78D-62EEBE9CBC0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94455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7E81A-9429-4623-9787-2EF566EB236E}" type="datetimeFigureOut">
              <a:rPr lang="es-ES" smtClean="0"/>
              <a:t>13/01/2015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52F43-30A6-497B-B78D-62EEBE9CBC0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40541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229C64-0638-4258-9B23-662F9325A02E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978029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13/01/2015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6223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13/01/2015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619123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13/01/2015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71439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13/01/2015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94130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13/01/2015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268580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13/01/2015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118914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13/01/2015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442136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13/01/2015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395638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13/01/2015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569464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13/01/2015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892726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13/01/2015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723205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13/01/2015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0834268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13/01/2015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009231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13/01/2015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54796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13/01/2015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402397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13/01/2015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124349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13/01/2015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54045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18" Type="http://schemas.openxmlformats.org/officeDocument/2006/relationships/theme" Target="../theme/theme3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slideLayout" Target="../slideLayouts/slideLayout29.xml"/><Relationship Id="rId2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28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77E81A-9429-4623-9787-2EF566EB236E}" type="datetimeFigureOut">
              <a:rPr lang="es-ES" smtClean="0"/>
              <a:t>13/01/2015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852F43-30A6-497B-B78D-62EEBE9CBC0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44646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49F3FD8-CDE2-4A91-BF0A-FB5936A45E4C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20998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77E81A-9429-4623-9787-2EF566EB236E}" type="datetimeFigureOut">
              <a:rPr lang="es-ES" smtClean="0"/>
              <a:t>13/01/2015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852F43-30A6-497B-B78D-62EEBE9CBC0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4945083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  <p:sldLayoutId id="2147483676" r:id="rId12"/>
    <p:sldLayoutId id="2147483677" r:id="rId13"/>
    <p:sldLayoutId id="2147483678" r:id="rId14"/>
    <p:sldLayoutId id="2147483679" r:id="rId15"/>
    <p:sldLayoutId id="2147483680" r:id="rId16"/>
    <p:sldLayoutId id="2147483681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6" Type="http://schemas.microsoft.com/office/2007/relationships/hdphoto" Target="../media/hdphoto1.wdp"/><Relationship Id="rId5" Type="http://schemas.openxmlformats.org/officeDocument/2006/relationships/image" Target="../media/image17.png"/><Relationship Id="rId4" Type="http://schemas.openxmlformats.org/officeDocument/2006/relationships/image" Target="../media/image16.gi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http://1.bp.blogspot.com/-edUwlp5kPWU/U7bOHaHjExI/AAAAAAAAAl0/Kuf5wBp3mkw/s1600/184-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7004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ángulo 2"/>
          <p:cNvSpPr/>
          <p:nvPr/>
        </p:nvSpPr>
        <p:spPr>
          <a:xfrm rot="19985428">
            <a:off x="3908095" y="1132676"/>
            <a:ext cx="4806124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7200" b="1" dirty="0">
                <a:ln w="0"/>
                <a:solidFill>
                  <a:srgbClr val="FF0066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Monotype Corsiva" panose="03010101010201010101" pitchFamily="66" charset="0"/>
              </a:rPr>
              <a:t>P</a:t>
            </a:r>
            <a:r>
              <a:rPr lang="es-ES" sz="7200" b="1" dirty="0" smtClean="0">
                <a:ln w="0"/>
                <a:solidFill>
                  <a:srgbClr val="FF0066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Monotype Corsiva" panose="03010101010201010101" pitchFamily="66" charset="0"/>
              </a:rPr>
              <a:t>ensamientos </a:t>
            </a:r>
          </a:p>
          <a:p>
            <a:pPr algn="ctr"/>
            <a:r>
              <a:rPr lang="es-ES" sz="7200" b="1" dirty="0" smtClean="0">
                <a:ln w="0"/>
                <a:solidFill>
                  <a:srgbClr val="FF0066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Monotype Corsiva" panose="03010101010201010101" pitchFamily="66" charset="0"/>
              </a:rPr>
              <a:t>Positivos</a:t>
            </a:r>
            <a:endParaRPr lang="es-ES" sz="7200" b="1" dirty="0">
              <a:ln w="0"/>
              <a:solidFill>
                <a:srgbClr val="FF0066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7487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ndAc>
          <p:stSnd>
            <p:snd r:embed="rId2" name="11_E penso a te   Richard Clayderman.wav"/>
          </p:stSnd>
        </p:sndAc>
      </p:transition>
    </mc:Choice>
    <mc:Fallback xmlns="">
      <p:transition spd="slow" advTm="6000">
        <p:sndAc>
          <p:stSnd>
            <p:snd r:embed="rId4" name="11_E penso a te   Richard Clayderma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upo 6"/>
          <p:cNvGrpSpPr/>
          <p:nvPr/>
        </p:nvGrpSpPr>
        <p:grpSpPr>
          <a:xfrm>
            <a:off x="-83862" y="-186876"/>
            <a:ext cx="12275862" cy="7162863"/>
            <a:chOff x="0" y="11754"/>
            <a:chExt cx="12192000" cy="6846246"/>
          </a:xfrm>
        </p:grpSpPr>
        <p:pic>
          <p:nvPicPr>
            <p:cNvPr id="8" name="Picture 2" descr="http://susanariveratorres.com/wp-content/uploads/2014/06/Impresionantes-pinturas-fluorescentes-en-mujeres-1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7160"/>
            <a:stretch/>
          </p:blipFill>
          <p:spPr bwMode="auto">
            <a:xfrm>
              <a:off x="0" y="11754"/>
              <a:ext cx="4375053" cy="684624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" descr="http://susanariveratorres.com/wp-content/uploads/2014/06/Impresionantes-pinturas-fluorescentes-en-mujeres-1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7160"/>
            <a:stretch/>
          </p:blipFill>
          <p:spPr bwMode="auto">
            <a:xfrm>
              <a:off x="7816947" y="11754"/>
              <a:ext cx="4375053" cy="682273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" descr="http://susanariveratorres.com/wp-content/uploads/2014/06/Impresionantes-pinturas-fluorescentes-en-mujeres-1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939" r="32058"/>
            <a:stretch/>
          </p:blipFill>
          <p:spPr bwMode="auto">
            <a:xfrm>
              <a:off x="4160244" y="11754"/>
              <a:ext cx="4204447" cy="684624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074" name="Picture 2" descr="http://susanariveratorres.com/wp-content/uploads/2014/06/Impresionantes-pinturas-fluorescentes-en-mujeres-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160"/>
          <a:stretch/>
        </p:blipFill>
        <p:spPr bwMode="auto">
          <a:xfrm>
            <a:off x="-101583" y="-186876"/>
            <a:ext cx="4183140" cy="7185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susanariveratorres.com/wp-content/uploads/2014/06/Impresionantes-pinturas-fluorescentes-en-mujeres-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160"/>
          <a:stretch/>
        </p:blipFill>
        <p:spPr bwMode="auto">
          <a:xfrm>
            <a:off x="8006956" y="-144691"/>
            <a:ext cx="4185044" cy="7102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susanariveratorres.com/wp-content/uploads/2014/06/Impresionantes-pinturas-fluorescentes-en-mujeres-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939" r="32058"/>
          <a:stretch/>
        </p:blipFill>
        <p:spPr bwMode="auto">
          <a:xfrm>
            <a:off x="4081557" y="-162933"/>
            <a:ext cx="4165128" cy="7114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429684" y="5648399"/>
            <a:ext cx="111649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Deja que  la mente se calme y el corazón se </a:t>
            </a:r>
            <a:r>
              <a:rPr lang="es-ES" sz="32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abra, </a:t>
            </a:r>
            <a:r>
              <a:rPr lang="es-ES" sz="32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entonces todo será </a:t>
            </a:r>
            <a:r>
              <a:rPr lang="es-ES" sz="32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diferente.</a:t>
            </a:r>
            <a:endParaRPr lang="es-ES" sz="3200" b="1" dirty="0">
              <a:solidFill>
                <a:schemeClr val="accent4">
                  <a:lumMod val="60000"/>
                  <a:lumOff val="40000"/>
                </a:schemeClr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87793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2000">
        <p15:prstTrans prst="crush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panamahipster.files.wordpress.com/2014/06/john-poppleton-body-painting-black-light-7.jpg?w=470&amp;h=314&amp;crop=1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50" r="8346"/>
          <a:stretch/>
        </p:blipFill>
        <p:spPr bwMode="auto">
          <a:xfrm>
            <a:off x="0" y="-147484"/>
            <a:ext cx="12192000" cy="7081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http://panamahipster.files.wordpress.com/2014/06/john-poppleton-body-painting-black-light-7.jpg?w=470&amp;h=314&amp;crop=1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50" r="8346"/>
          <a:stretch/>
        </p:blipFill>
        <p:spPr bwMode="auto">
          <a:xfrm>
            <a:off x="0" y="0"/>
            <a:ext cx="12192000" cy="693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9264744" y="470087"/>
            <a:ext cx="2312894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b="1" dirty="0" smtClean="0">
                <a:solidFill>
                  <a:srgbClr val="00FF00"/>
                </a:solidFill>
                <a:latin typeface="Monotype Corsiva" panose="03010101010201010101" pitchFamily="66" charset="0"/>
              </a:rPr>
              <a:t>La vida es:</a:t>
            </a:r>
          </a:p>
          <a:p>
            <a:r>
              <a:rPr lang="es-ES" sz="4000" b="1" dirty="0" smtClean="0">
                <a:solidFill>
                  <a:srgbClr val="EC345B"/>
                </a:solidFill>
                <a:latin typeface="Monotype Corsiva" panose="03010101010201010101" pitchFamily="66" charset="0"/>
              </a:rPr>
              <a:t>F</a:t>
            </a:r>
            <a:r>
              <a:rPr lang="es-ES" sz="32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Monotype Corsiva" panose="03010101010201010101" pitchFamily="66" charset="0"/>
              </a:rPr>
              <a:t>elicidad</a:t>
            </a:r>
          </a:p>
          <a:p>
            <a:r>
              <a:rPr lang="es-ES" sz="4000" b="1" dirty="0" smtClean="0">
                <a:solidFill>
                  <a:srgbClr val="FFFF00"/>
                </a:solidFill>
                <a:latin typeface="Monotype Corsiva" panose="03010101010201010101" pitchFamily="66" charset="0"/>
              </a:rPr>
              <a:t>A</a:t>
            </a:r>
            <a:r>
              <a:rPr lang="es-ES" sz="320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mor</a:t>
            </a:r>
          </a:p>
          <a:p>
            <a:r>
              <a:rPr lang="es-ES" sz="4000" b="1" dirty="0" smtClean="0">
                <a:solidFill>
                  <a:srgbClr val="00FF00"/>
                </a:solidFill>
                <a:latin typeface="Monotype Corsiva" panose="03010101010201010101" pitchFamily="66" charset="0"/>
              </a:rPr>
              <a:t>C</a:t>
            </a:r>
            <a:r>
              <a:rPr lang="es-ES" sz="32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Monotype Corsiva" panose="03010101010201010101" pitchFamily="66" charset="0"/>
              </a:rPr>
              <a:t>onciencia</a:t>
            </a:r>
          </a:p>
          <a:p>
            <a:r>
              <a:rPr lang="es-ES" sz="3200" b="1" dirty="0" smtClean="0">
                <a:solidFill>
                  <a:srgbClr val="E83224"/>
                </a:solidFill>
                <a:latin typeface="Monotype Corsiva" panose="03010101010201010101" pitchFamily="66" charset="0"/>
              </a:rPr>
              <a:t>I</a:t>
            </a:r>
            <a:r>
              <a:rPr lang="es-ES" sz="32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Monotype Corsiva" panose="03010101010201010101" pitchFamily="66" charset="0"/>
              </a:rPr>
              <a:t>nteligencia</a:t>
            </a:r>
          </a:p>
          <a:p>
            <a:r>
              <a:rPr lang="es-ES" sz="4000" b="1" dirty="0" smtClean="0">
                <a:solidFill>
                  <a:srgbClr val="29C7FF"/>
                </a:solidFill>
                <a:latin typeface="Monotype Corsiva" panose="03010101010201010101" pitchFamily="66" charset="0"/>
              </a:rPr>
              <a:t>L</a:t>
            </a:r>
            <a:r>
              <a:rPr lang="es-ES" sz="32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Monotype Corsiva" panose="03010101010201010101" pitchFamily="66" charset="0"/>
              </a:rPr>
              <a:t>ibertad</a:t>
            </a:r>
          </a:p>
          <a:p>
            <a:endParaRPr lang="es-ES" sz="3200" dirty="0" smtClean="0">
              <a:solidFill>
                <a:schemeClr val="bg1"/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es-ES" sz="3200" b="1" dirty="0" smtClean="0">
                <a:solidFill>
                  <a:srgbClr val="FF00FF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Si aceptas </a:t>
            </a:r>
            <a:r>
              <a:rPr lang="es-ES" sz="3200" b="1" dirty="0" smtClean="0">
                <a:solidFill>
                  <a:srgbClr val="FF00FF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vivirla</a:t>
            </a:r>
            <a:r>
              <a:rPr lang="es-ES" sz="3200" b="1" dirty="0" smtClean="0">
                <a:solidFill>
                  <a:srgbClr val="FF00FF"/>
                </a:solidFill>
                <a:latin typeface="Monotype Corsiva" panose="03010101010201010101" pitchFamily="66" charset="0"/>
              </a:rPr>
              <a:t>.</a:t>
            </a:r>
            <a:endParaRPr lang="es-ES" sz="3200" b="1" dirty="0">
              <a:solidFill>
                <a:srgbClr val="FF00FF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91394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2000">
        <p15:prstTrans prst="crush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upo 6"/>
          <p:cNvGrpSpPr/>
          <p:nvPr/>
        </p:nvGrpSpPr>
        <p:grpSpPr>
          <a:xfrm>
            <a:off x="0" y="0"/>
            <a:ext cx="12393159" cy="7377634"/>
            <a:chOff x="0" y="0"/>
            <a:chExt cx="12393159" cy="7377634"/>
          </a:xfrm>
        </p:grpSpPr>
        <p:pic>
          <p:nvPicPr>
            <p:cNvPr id="8" name="Picture 2" descr="http://susanariveratorres.com/wp-content/uploads/2014/06/Impresionantes-pinturas-fluorescentes-en-mujeres-1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6825"/>
            <a:stretch/>
          </p:blipFill>
          <p:spPr bwMode="auto">
            <a:xfrm>
              <a:off x="0" y="0"/>
              <a:ext cx="4261309" cy="73776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" descr="http://susanariveratorres.com/wp-content/uploads/2014/06/Impresionantes-pinturas-fluorescentes-en-mujeres-1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5901"/>
            <a:stretch/>
          </p:blipFill>
          <p:spPr bwMode="auto">
            <a:xfrm>
              <a:off x="8186922" y="0"/>
              <a:ext cx="4206237" cy="73776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" descr="http://susanariveratorres.com/wp-content/uploads/2014/06/Impresionantes-pinturas-fluorescentes-en-mujeres-1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7904"/>
            <a:stretch/>
          </p:blipFill>
          <p:spPr bwMode="auto">
            <a:xfrm>
              <a:off x="4261309" y="0"/>
              <a:ext cx="3925613" cy="73776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" name="Picture 2" descr="http://susanariveratorres.com/wp-content/uploads/2014/06/Impresionantes-pinturas-fluorescentes-en-mujeres-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825"/>
          <a:stretch/>
        </p:blipFill>
        <p:spPr bwMode="auto">
          <a:xfrm>
            <a:off x="100579" y="0"/>
            <a:ext cx="4261309" cy="7377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susanariveratorres.com/wp-content/uploads/2014/06/Impresionantes-pinturas-fluorescentes-en-mujeres-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5901"/>
          <a:stretch/>
        </p:blipFill>
        <p:spPr bwMode="auto">
          <a:xfrm>
            <a:off x="8186922" y="0"/>
            <a:ext cx="4206237" cy="7377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susanariveratorres.com/wp-content/uploads/2014/06/Impresionantes-pinturas-fluorescentes-en-mujeres-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904"/>
          <a:stretch/>
        </p:blipFill>
        <p:spPr bwMode="auto">
          <a:xfrm>
            <a:off x="4261309" y="0"/>
            <a:ext cx="3925613" cy="7377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uadroTexto 4"/>
          <p:cNvSpPr txBox="1"/>
          <p:nvPr/>
        </p:nvSpPr>
        <p:spPr>
          <a:xfrm>
            <a:off x="451104" y="0"/>
            <a:ext cx="117408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FF66FF"/>
                </a:solidFill>
                <a:latin typeface="Monotype Corsiva" panose="03010101010201010101" pitchFamily="66" charset="0"/>
              </a:rPr>
              <a:t>Para ser grande primero tienes que aprender a ser pequeño, la humildad es la base de toda verdadera </a:t>
            </a:r>
            <a:r>
              <a:rPr lang="es-ES" sz="3200" b="1" dirty="0" smtClean="0">
                <a:solidFill>
                  <a:srgbClr val="FF66FF"/>
                </a:solidFill>
                <a:latin typeface="Monotype Corsiva" panose="03010101010201010101" pitchFamily="66" charset="0"/>
              </a:rPr>
              <a:t>grandeza.</a:t>
            </a:r>
            <a:endParaRPr lang="es-ES" sz="3200" b="1" dirty="0">
              <a:solidFill>
                <a:srgbClr val="FF66FF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36518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2000">
        <p15:prstTrans prst="crush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setmoney.blob.core.windows.net/newsimages/2014/08/15/12575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32988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http://setmoney.blob.core.windows.net/newsimages/2014/08/15/12575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87" r="3073"/>
          <a:stretch/>
        </p:blipFill>
        <p:spPr bwMode="auto">
          <a:xfrm>
            <a:off x="0" y="0"/>
            <a:ext cx="1232988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2380796" y="343808"/>
            <a:ext cx="933169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Los riesgos son parte inevitable del camino a tus sueños…. Pero con el crece la confianza.</a:t>
            </a:r>
            <a:endParaRPr lang="es-ES" sz="3200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04281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2000">
        <p15:prstTrans prst="crush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o 7"/>
          <p:cNvGrpSpPr/>
          <p:nvPr/>
        </p:nvGrpSpPr>
        <p:grpSpPr>
          <a:xfrm>
            <a:off x="-120712" y="-10720"/>
            <a:ext cx="12373680" cy="7289342"/>
            <a:chOff x="-1" y="-2"/>
            <a:chExt cx="12192001" cy="7278625"/>
          </a:xfrm>
        </p:grpSpPr>
        <p:pic>
          <p:nvPicPr>
            <p:cNvPr id="9" name="Picture 2" descr="http://susanariveratorres.com/wp-content/uploads/2014/06/Impresionantes-pinturas-fluorescentes-en-mujeres-1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939" r="32058"/>
            <a:stretch/>
          </p:blipFill>
          <p:spPr bwMode="auto">
            <a:xfrm>
              <a:off x="7987553" y="-1"/>
              <a:ext cx="4204447" cy="727862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" descr="http://susanariveratorres.com/wp-content/uploads/2014/06/Impresionantes-pinturas-fluorescentes-en-mujeres-1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939" r="32058"/>
            <a:stretch/>
          </p:blipFill>
          <p:spPr bwMode="auto">
            <a:xfrm flipH="1">
              <a:off x="-1" y="-2"/>
              <a:ext cx="4361329" cy="72786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2" descr="http://susanariveratorres.com/wp-content/uploads/2014/06/Impresionantes-pinturas-fluorescentes-en-mujeres-1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5901"/>
            <a:stretch/>
          </p:blipFill>
          <p:spPr bwMode="auto">
            <a:xfrm>
              <a:off x="3894407" y="10716"/>
              <a:ext cx="4206237" cy="726790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" name="Picture 2" descr="http://susanariveratorres.com/wp-content/uploads/2014/06/Impresionantes-pinturas-fluorescentes-en-mujeres-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939" r="32058"/>
          <a:stretch/>
        </p:blipFill>
        <p:spPr bwMode="auto">
          <a:xfrm>
            <a:off x="8017194" y="21433"/>
            <a:ext cx="4204447" cy="7278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susanariveratorres.com/wp-content/uploads/2014/06/Impresionantes-pinturas-fluorescentes-en-mujeres-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939" r="32058"/>
          <a:stretch/>
        </p:blipFill>
        <p:spPr bwMode="auto">
          <a:xfrm flipH="1">
            <a:off x="-120712" y="21433"/>
            <a:ext cx="4361329" cy="7278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susanariveratorres.com/wp-content/uploads/2014/06/Impresionantes-pinturas-fluorescentes-en-mujeres-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5901"/>
          <a:stretch/>
        </p:blipFill>
        <p:spPr bwMode="auto">
          <a:xfrm>
            <a:off x="3923344" y="-10720"/>
            <a:ext cx="4206237" cy="7267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/>
          <p:cNvSpPr txBox="1"/>
          <p:nvPr/>
        </p:nvSpPr>
        <p:spPr>
          <a:xfrm>
            <a:off x="1285205" y="5241544"/>
            <a:ext cx="789621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Camina y el mundo caminara </a:t>
            </a:r>
            <a:r>
              <a:rPr lang="es-ES" sz="32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contigo.</a:t>
            </a:r>
            <a:endParaRPr lang="es-ES" sz="3200" b="1" dirty="0" smtClean="0">
              <a:solidFill>
                <a:srgbClr val="FF0000"/>
              </a:solidFill>
              <a:latin typeface="Monotype Corsiva" panose="03010101010201010101" pitchFamily="66" charset="0"/>
            </a:endParaRPr>
          </a:p>
          <a:p>
            <a:r>
              <a:rPr lang="es-ES" sz="32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Detente y el mundo caminara sin ti …….tu </a:t>
            </a:r>
            <a:r>
              <a:rPr lang="es-ES" sz="32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eliges.</a:t>
            </a:r>
            <a:endParaRPr lang="es-ES" sz="3200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89983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2000">
        <p15:prstTrans prst="crush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0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1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k33.kn3.net/taringa/A/F/6/D/9/8/Rvyv/8D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966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0" name="Picture 2" descr="http://k33.kn3.net/taringa/A/F/6/D/9/8/Rvyv/8D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2896"/>
            <a:ext cx="12192000" cy="7139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3484587" y="320380"/>
            <a:ext cx="821392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9999FF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No tengas miedo de avanzar y arriesgarte ,ten miedo </a:t>
            </a:r>
          </a:p>
          <a:p>
            <a:pPr algn="ctr"/>
            <a:r>
              <a:rPr lang="es-ES" sz="3200" b="1" dirty="0" smtClean="0">
                <a:solidFill>
                  <a:srgbClr val="9999FF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de no hacer nada y quedarte en el </a:t>
            </a:r>
            <a:r>
              <a:rPr lang="es-ES" sz="3200" b="1" dirty="0" smtClean="0">
                <a:solidFill>
                  <a:srgbClr val="9999FF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camino.</a:t>
            </a:r>
            <a:endParaRPr lang="es-ES" sz="3200" b="1" dirty="0">
              <a:solidFill>
                <a:srgbClr val="9999FF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39618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2000">
        <p15:prstTrans prst="crush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0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1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upo 10"/>
          <p:cNvGrpSpPr/>
          <p:nvPr/>
        </p:nvGrpSpPr>
        <p:grpSpPr>
          <a:xfrm>
            <a:off x="-81062" y="-33402"/>
            <a:ext cx="12273062" cy="6893356"/>
            <a:chOff x="-81062" y="-33402"/>
            <a:chExt cx="12273062" cy="6893356"/>
          </a:xfrm>
        </p:grpSpPr>
        <p:pic>
          <p:nvPicPr>
            <p:cNvPr id="6" name="Picture 2" descr="http://4.bp.blogspot.com/-NAciuVm4GAU/U7V5S-aNVaI/AAAAAAAASFs/83giaQBww0I/s1600/09-John-Poppleton-Black-Light-Bodyscapes-Body-Painting-www-designstack-co.jpg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2856"/>
            <a:stretch/>
          </p:blipFill>
          <p:spPr bwMode="auto">
            <a:xfrm>
              <a:off x="4041058" y="-33402"/>
              <a:ext cx="4033522" cy="689140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2" descr="http://4.bp.blogspot.com/-NAciuVm4GAU/U7V5S-aNVaI/AAAAAAAASFs/83giaQBww0I/s1600/09-John-Poppleton-Black-Light-Bodyscapes-Body-Painting-www-designstack-co.jpg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2625"/>
            <a:stretch/>
          </p:blipFill>
          <p:spPr bwMode="auto">
            <a:xfrm>
              <a:off x="-81062" y="-14748"/>
              <a:ext cx="4122120" cy="68727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 descr="http://4.bp.blogspot.com/-NAciuVm4GAU/U7V5S-aNVaI/AAAAAAAASFs/83giaQBww0I/s1600/09-John-Poppleton-Black-Light-Bodyscapes-Body-Painting-www-designstack-co.jpg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3771"/>
            <a:stretch/>
          </p:blipFill>
          <p:spPr bwMode="auto">
            <a:xfrm>
              <a:off x="8042315" y="-31448"/>
              <a:ext cx="4149685" cy="689140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3" name="Picture 2" descr="http://4.bp.blogspot.com/-NAciuVm4GAU/U7V5S-aNVaI/AAAAAAAASFs/83giaQBww0I/s1600/09-John-Poppleton-Black-Light-Bodyscapes-Body-Painting-www-designstack-co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771"/>
          <a:stretch/>
        </p:blipFill>
        <p:spPr bwMode="auto">
          <a:xfrm>
            <a:off x="-133991" y="-34379"/>
            <a:ext cx="422797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4.bp.blogspot.com/-NAciuVm4GAU/U7V5S-aNVaI/AAAAAAAASFs/83giaQBww0I/s1600/09-John-Poppleton-Black-Light-Bodyscapes-Body-Painting-www-designstack-co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856"/>
          <a:stretch/>
        </p:blipFill>
        <p:spPr bwMode="auto">
          <a:xfrm>
            <a:off x="3887704" y="-16702"/>
            <a:ext cx="39968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://4.bp.blogspot.com/-NAciuVm4GAU/U7V5S-aNVaI/AAAAAAAASFs/83giaQBww0I/s1600/09-John-Poppleton-Black-Light-Bodyscapes-Body-Painting-www-designstack-co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25"/>
          <a:stretch/>
        </p:blipFill>
        <p:spPr bwMode="auto">
          <a:xfrm>
            <a:off x="7972561" y="-16702"/>
            <a:ext cx="417755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3106128" y="4956964"/>
            <a:ext cx="687630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No basta </a:t>
            </a:r>
            <a:r>
              <a:rPr lang="es-ES" sz="32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saber, </a:t>
            </a:r>
            <a:r>
              <a:rPr lang="es-ES" sz="32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se debe también aplicar</a:t>
            </a:r>
          </a:p>
          <a:p>
            <a:r>
              <a:rPr lang="es-ES" sz="32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No es suficiente </a:t>
            </a:r>
            <a:r>
              <a:rPr lang="es-ES" sz="32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querer, </a:t>
            </a:r>
            <a:r>
              <a:rPr lang="es-ES" sz="32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se debe también hacer.</a:t>
            </a:r>
          </a:p>
          <a:p>
            <a:endParaRPr lang="es-ES" sz="3200" b="1" dirty="0">
              <a:solidFill>
                <a:schemeClr val="accent4">
                  <a:lumMod val="60000"/>
                  <a:lumOff val="40000"/>
                </a:schemeClr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76490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2000">
        <p15:prstTrans prst="crush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FF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FF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s.yimg.com/bt/api/res/1.2/jB7FXFPdrb6zhdM.lKI7WA--/YXBwaWQ9eW5ld3M7Y2g9MTAwMTtjcj0xO2N3PTE4Mjc7ZHg9MDtkeT0wO2ZpPXVsY3JvcDtoPTM0NTtxPTc1O3c9NjMw/http:/l.yimg.com/os/publish-images/news/2014-06-03/7a98f4b0-eb12-11e3-a74f-81e778324340_poppleton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66" r="3933"/>
          <a:stretch/>
        </p:blipFill>
        <p:spPr bwMode="auto">
          <a:xfrm>
            <a:off x="0" y="0"/>
            <a:ext cx="12286129" cy="6860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s://s.yimg.com/bt/api/res/1.2/jB7FXFPdrb6zhdM.lKI7WA--/YXBwaWQ9eW5ld3M7Y2g9MTAwMTtjcj0xO2N3PTE4Mjc7ZHg9MDtkeT0wO2ZpPXVsY3JvcDtoPTM0NTtxPTc1O3c9NjMw/http:/l.yimg.com/os/publish-images/news/2014-06-03/7a98f4b0-eb12-11e3-a74f-81e778324340_poppleton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66" r="3933"/>
          <a:stretch/>
        </p:blipFill>
        <p:spPr bwMode="auto">
          <a:xfrm>
            <a:off x="0" y="0"/>
            <a:ext cx="12286129" cy="7499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430305" y="201706"/>
            <a:ext cx="1086180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00FFFF"/>
                </a:solidFill>
                <a:latin typeface="Monotype Corsiva" panose="03010101010201010101" pitchFamily="66" charset="0"/>
              </a:rPr>
              <a:t>El cuerpo no es mas que un vínculo que utilizamos mientras estamos </a:t>
            </a:r>
            <a:r>
              <a:rPr lang="es-ES" sz="3200" b="1" dirty="0" smtClean="0">
                <a:solidFill>
                  <a:srgbClr val="00FFFF"/>
                </a:solidFill>
                <a:latin typeface="Monotype Corsiva" panose="03010101010201010101" pitchFamily="66" charset="0"/>
              </a:rPr>
              <a:t>aquí, </a:t>
            </a:r>
            <a:r>
              <a:rPr lang="es-ES" sz="3200" b="1" dirty="0" smtClean="0">
                <a:solidFill>
                  <a:srgbClr val="00FFFF"/>
                </a:solidFill>
                <a:latin typeface="Monotype Corsiva" panose="03010101010201010101" pitchFamily="66" charset="0"/>
              </a:rPr>
              <a:t>lo que perdura eternamente es el alma y el espíritu.</a:t>
            </a:r>
            <a:endParaRPr lang="es-ES" sz="3200" b="1" dirty="0">
              <a:solidFill>
                <a:srgbClr val="00FFFF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96477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2000">
        <p15:prstTrans prst="crush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7CBAC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7CBAC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/>
          <p:cNvGrpSpPr/>
          <p:nvPr/>
        </p:nvGrpSpPr>
        <p:grpSpPr>
          <a:xfrm>
            <a:off x="0" y="-73604"/>
            <a:ext cx="12344400" cy="6931604"/>
            <a:chOff x="14349" y="-13998"/>
            <a:chExt cx="12165075" cy="6931604"/>
          </a:xfrm>
        </p:grpSpPr>
        <p:pic>
          <p:nvPicPr>
            <p:cNvPr id="8" name="Picture 2" descr="http://imagenes.montevideo.com.uy/imgnoticias/201406/_H400/452866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349" y="0"/>
              <a:ext cx="4122057" cy="69176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" descr="http://imagenes.montevideo.com.uy/imgnoticias/201406/_H400/452866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86064" y="-13998"/>
              <a:ext cx="4093360" cy="69316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" descr="http://www.ufunk.net/wp-content/uploads/2014/05/John-Poppleton-body-painting-black-light-8.jpg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059" r="9085"/>
            <a:stretch/>
          </p:blipFill>
          <p:spPr bwMode="auto">
            <a:xfrm>
              <a:off x="4136406" y="-13998"/>
              <a:ext cx="3976583" cy="69316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5" name="Picture 2" descr="http://imagenes.montevideo.com.uy/imgnoticias/201406/_H400/45286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2" y="-73604"/>
            <a:ext cx="4122057" cy="6917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imagenes.montevideo.com.uy/imgnoticias/201406/_H400/45286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1960" y="-45608"/>
            <a:ext cx="4093360" cy="6931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www.ufunk.net/wp-content/uploads/2014/05/John-Poppleton-body-painting-black-light-8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59" r="9085"/>
          <a:stretch/>
        </p:blipFill>
        <p:spPr bwMode="auto">
          <a:xfrm>
            <a:off x="4183735" y="-73604"/>
            <a:ext cx="3976583" cy="6931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798286" y="5348560"/>
            <a:ext cx="996134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FF0066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Aprendí que ser feliz es valorar lo que tengo, que la confianza se da, se gana. Que el amigo no es cualquiera sino quien lo </a:t>
            </a:r>
            <a:r>
              <a:rPr lang="es-ES" sz="3200" b="1" dirty="0" smtClean="0">
                <a:solidFill>
                  <a:srgbClr val="FF0066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demuestra.</a:t>
            </a:r>
            <a:endParaRPr lang="es-ES" sz="3200" b="1" dirty="0">
              <a:solidFill>
                <a:srgbClr val="FF0066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55219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2000">
        <p15:prstTrans prst="crush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2CC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2CC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BE5D5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BE5D5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/>
          <p:cNvGrpSpPr/>
          <p:nvPr/>
        </p:nvGrpSpPr>
        <p:grpSpPr>
          <a:xfrm>
            <a:off x="-141823" y="0"/>
            <a:ext cx="12333823" cy="6996464"/>
            <a:chOff x="174810" y="-1"/>
            <a:chExt cx="12169589" cy="6996464"/>
          </a:xfrm>
        </p:grpSpPr>
        <p:pic>
          <p:nvPicPr>
            <p:cNvPr id="7" name="Picture 2" descr="http://cdn.stupiddope.com/wp-content/uploads/2014/05/johnpoppleton8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4810" y="-1"/>
              <a:ext cx="6299200" cy="699646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4" descr="http://susanariveratorres.com/wp-content/uploads/2014/06/Impresionantes-pinturas-fluorescentes-en-mujeres-2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74010" y="0"/>
              <a:ext cx="5870389" cy="699646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" name="Picture 2" descr="http://cdn.stupiddope.com/wp-content/uploads/2014/05/johnpoppleton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3380" y="0"/>
            <a:ext cx="6320301" cy="6996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http://susanariveratorres.com/wp-content/uploads/2014/06/Impresionantes-pinturas-fluorescentes-en-mujeres-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8875" y="0"/>
            <a:ext cx="5890054" cy="6996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uadroTexto 4"/>
          <p:cNvSpPr txBox="1"/>
          <p:nvPr/>
        </p:nvSpPr>
        <p:spPr>
          <a:xfrm>
            <a:off x="113649" y="5277342"/>
            <a:ext cx="12492318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0000FF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No permitas que la vida pase por ti como un </a:t>
            </a:r>
            <a:r>
              <a:rPr lang="es-ES" sz="3200" b="1" dirty="0" smtClean="0">
                <a:solidFill>
                  <a:srgbClr val="0000FF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susurro…grita, </a:t>
            </a:r>
            <a:r>
              <a:rPr lang="es-ES" sz="3200" b="1" dirty="0" smtClean="0">
                <a:solidFill>
                  <a:srgbClr val="0000FF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canta  o </a:t>
            </a:r>
          </a:p>
          <a:p>
            <a:pPr algn="ctr"/>
            <a:r>
              <a:rPr lang="es-ES" sz="3200" b="1" dirty="0" smtClean="0">
                <a:solidFill>
                  <a:srgbClr val="0000FF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simplemente habla…pero vívela a todo </a:t>
            </a:r>
            <a:r>
              <a:rPr lang="es-ES" sz="3200" b="1" dirty="0" smtClean="0">
                <a:solidFill>
                  <a:srgbClr val="0000FF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volumen.</a:t>
            </a:r>
            <a:endParaRPr lang="es-ES" sz="3200" b="1" dirty="0" smtClean="0">
              <a:solidFill>
                <a:srgbClr val="0000FF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  <a:p>
            <a:pPr algn="ctr"/>
            <a:endParaRPr lang="es-ES" dirty="0">
              <a:solidFill>
                <a:srgbClr val="92D05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19630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1000">
        <p15:prstTrans prst="crush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"/>
          <p:cNvGrpSpPr/>
          <p:nvPr/>
        </p:nvGrpSpPr>
        <p:grpSpPr>
          <a:xfrm>
            <a:off x="2656" y="-36286"/>
            <a:ext cx="12287867" cy="7056518"/>
            <a:chOff x="2656" y="-36286"/>
            <a:chExt cx="12287867" cy="6858000"/>
          </a:xfrm>
        </p:grpSpPr>
        <p:pic>
          <p:nvPicPr>
            <p:cNvPr id="6" name="Picture 2" descr="https://s.yimg.com/bt/api/res/1.2/i.0OMo_qiowwSuB25BnvUg--/YXBwaWQ9eW5ld3M7Y2g9OTYwO2NyPTE7Y3c9ODQ0O2R4PTA7ZHk9MDtmaT11bGNyb3A7aD03MTc7cT03NTt3PTYzMA--/http:/l.yimg.com/os/publish-images/news/2014-06-03/7b8a80a0-eb12-11e3-a74f-81e778324340_poppleton11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56" y="-36286"/>
              <a:ext cx="6110514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" descr="https://s.yimg.com/bt/api/res/1.2/i.0OMo_qiowwSuB25BnvUg--/YXBwaWQ9eW5ld3M7Y2g9OTYwO2NyPTE7Y3c9ODQ0O2R4PTA7ZHk9MDtmaT11bGNyb3A7aD03MTc7cT03NTt3PTYzMA--/http:/l.yimg.com/os/publish-images/news/2014-06-03/7b8a80a0-eb12-11e3-a74f-81e778324340_poppleton11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13171" y="-36286"/>
              <a:ext cx="6177352" cy="68217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5" name="Picture 2" descr="https://s.yimg.com/bt/api/res/1.2/i.0OMo_qiowwSuB25BnvUg--/YXBwaWQ9eW5ld3M7Y2g9OTYwO2NyPTE7Y3c9ODQ0O2R4PTA7ZHk9MDtmaT11bGNyb3A7aD03MTc7cT03NTt3PTYzMA--/http:/l.yimg.com/os/publish-images/news/2014-06-03/7b8a80a0-eb12-11e3-a74f-81e778324340_poppleton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7" y="124896"/>
            <a:ext cx="611051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s://s.yimg.com/bt/api/res/1.2/i.0OMo_qiowwSuB25BnvUg--/YXBwaWQ9eW5ld3M7Y2g9OTYwO2NyPTE7Y3c9ODQ0O2R4PTA7ZHk9MDtmaT11bGNyb3A7aD03MTc7cT03NTt3PTYzMA--/http:/l.yimg.com/os/publish-images/news/2014-06-03/7b8a80a0-eb12-11e3-a74f-81e778324340_poppleton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7137" y="0"/>
            <a:ext cx="608148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uadroTexto 7"/>
          <p:cNvSpPr txBox="1"/>
          <p:nvPr/>
        </p:nvSpPr>
        <p:spPr>
          <a:xfrm>
            <a:off x="363660" y="5584839"/>
            <a:ext cx="1137621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Aprendí que es mejor no preocuparse demasiado, lo que llega es por algo </a:t>
            </a:r>
          </a:p>
          <a:p>
            <a:pPr algn="ctr"/>
            <a:r>
              <a:rPr lang="es-ES" sz="32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y lo que se va también.</a:t>
            </a:r>
            <a:endParaRPr lang="es-ES" sz="3200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41880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2000">
        <p15:prstTrans prst="crush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www.poppletonportraits.com/wpimages/wp43f65562_05_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http://www.poppletonportraits.com/wpimages/wp43f65562_05_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1006"/>
            <a:ext cx="12192000" cy="7240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9554668" y="382012"/>
            <a:ext cx="212933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S</a:t>
            </a:r>
            <a:r>
              <a:rPr lang="es-ES" sz="3200" b="1" dirty="0" smtClean="0">
                <a:solidFill>
                  <a:srgbClr val="FFFF00"/>
                </a:solidFill>
                <a:latin typeface="Monotype Corsiva" panose="03010101010201010101" pitchFamily="66" charset="0"/>
              </a:rPr>
              <a:t>e</a:t>
            </a:r>
            <a:r>
              <a:rPr lang="es-ES" sz="32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 c</a:t>
            </a:r>
            <a:r>
              <a:rPr lang="es-ES" sz="3200" b="1" dirty="0" smtClean="0">
                <a:solidFill>
                  <a:srgbClr val="00FF00"/>
                </a:solidFill>
                <a:latin typeface="Monotype Corsiva" panose="03010101010201010101" pitchFamily="66" charset="0"/>
              </a:rPr>
              <a:t>o</a:t>
            </a:r>
            <a:r>
              <a:rPr lang="es-ES" sz="3200" b="1" dirty="0" smtClean="0">
                <a:solidFill>
                  <a:srgbClr val="9966FF"/>
                </a:solidFill>
                <a:latin typeface="Monotype Corsiva" panose="03010101010201010101" pitchFamily="66" charset="0"/>
              </a:rPr>
              <a:t>m</a:t>
            </a:r>
            <a:r>
              <a:rPr lang="es-ES" sz="32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o </a:t>
            </a:r>
            <a:r>
              <a:rPr lang="es-ES" sz="3200" b="1" dirty="0" smtClean="0">
                <a:solidFill>
                  <a:srgbClr val="00FF00"/>
                </a:solidFill>
                <a:latin typeface="Monotype Corsiva" panose="03010101010201010101" pitchFamily="66" charset="0"/>
              </a:rPr>
              <a:t>e</a:t>
            </a:r>
            <a:r>
              <a:rPr lang="es-ES" sz="3200" b="1" dirty="0" smtClean="0">
                <a:solidFill>
                  <a:schemeClr val="accent4">
                    <a:lumMod val="75000"/>
                  </a:schemeClr>
                </a:solidFill>
                <a:latin typeface="Monotype Corsiva" panose="03010101010201010101" pitchFamily="66" charset="0"/>
              </a:rPr>
              <a:t>l </a:t>
            </a:r>
            <a:r>
              <a:rPr lang="es-ES" sz="3200" b="1" dirty="0" smtClean="0">
                <a:solidFill>
                  <a:srgbClr val="FF00FF"/>
                </a:solidFill>
                <a:latin typeface="Monotype Corsiva" panose="03010101010201010101" pitchFamily="66" charset="0"/>
              </a:rPr>
              <a:t>l</a:t>
            </a:r>
            <a:r>
              <a:rPr lang="es-ES" sz="3200" b="1" dirty="0" smtClean="0">
                <a:solidFill>
                  <a:srgbClr val="FFFF00"/>
                </a:solidFill>
                <a:latin typeface="Monotype Corsiva" panose="03010101010201010101" pitchFamily="66" charset="0"/>
              </a:rPr>
              <a:t>o</a:t>
            </a:r>
            <a:r>
              <a:rPr lang="es-ES" sz="3200" b="1" dirty="0" smtClean="0">
                <a:solidFill>
                  <a:srgbClr val="00B050"/>
                </a:solidFill>
                <a:latin typeface="Monotype Corsiva" panose="03010101010201010101" pitchFamily="66" charset="0"/>
              </a:rPr>
              <a:t>t</a:t>
            </a:r>
            <a:r>
              <a:rPr lang="es-ES" sz="3200" b="1" dirty="0" smtClean="0">
                <a:solidFill>
                  <a:srgbClr val="00FFFF"/>
                </a:solidFill>
                <a:latin typeface="Monotype Corsiva" panose="03010101010201010101" pitchFamily="66" charset="0"/>
              </a:rPr>
              <a:t>o </a:t>
            </a:r>
            <a:r>
              <a:rPr lang="es-ES" sz="32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q</a:t>
            </a:r>
            <a:r>
              <a:rPr lang="es-ES" sz="3200" b="1" dirty="0" smtClean="0">
                <a:solidFill>
                  <a:srgbClr val="FFC000"/>
                </a:solidFill>
                <a:latin typeface="Monotype Corsiva" panose="03010101010201010101" pitchFamily="66" charset="0"/>
              </a:rPr>
              <a:t>u</a:t>
            </a:r>
            <a:r>
              <a:rPr lang="es-ES" sz="3200" b="1" dirty="0" smtClean="0">
                <a:solidFill>
                  <a:srgbClr val="29C7FF"/>
                </a:solidFill>
                <a:latin typeface="Monotype Corsiva" panose="03010101010201010101" pitchFamily="66" charset="0"/>
              </a:rPr>
              <a:t>e u</a:t>
            </a:r>
            <a:r>
              <a:rPr lang="es-ES" sz="3200" b="1" dirty="0" smtClean="0">
                <a:solidFill>
                  <a:srgbClr val="FF00FF"/>
                </a:solidFill>
                <a:latin typeface="Monotype Corsiva" panose="03010101010201010101" pitchFamily="66" charset="0"/>
              </a:rPr>
              <a:t>t</a:t>
            </a:r>
            <a:r>
              <a:rPr lang="es-ES" sz="3200" b="1" dirty="0" smtClean="0">
                <a:solidFill>
                  <a:srgbClr val="FFFF00"/>
                </a:solidFill>
                <a:latin typeface="Monotype Corsiva" panose="03010101010201010101" pitchFamily="66" charset="0"/>
              </a:rPr>
              <a:t>i</a:t>
            </a:r>
            <a:r>
              <a:rPr lang="es-ES" sz="3200" b="1" dirty="0" smtClean="0">
                <a:solidFill>
                  <a:srgbClr val="00FFFF"/>
                </a:solidFill>
                <a:latin typeface="Monotype Corsiva" panose="03010101010201010101" pitchFamily="66" charset="0"/>
              </a:rPr>
              <a:t>l</a:t>
            </a:r>
            <a:r>
              <a:rPr lang="es-ES" sz="3200" b="1" dirty="0" smtClean="0">
                <a:solidFill>
                  <a:srgbClr val="9966FF"/>
                </a:solidFill>
                <a:latin typeface="Monotype Corsiva" panose="03010101010201010101" pitchFamily="66" charset="0"/>
              </a:rPr>
              <a:t>i</a:t>
            </a:r>
            <a:r>
              <a:rPr lang="es-ES" sz="3200" b="1" dirty="0" smtClean="0">
                <a:solidFill>
                  <a:srgbClr val="FFFF00"/>
                </a:solidFill>
                <a:latin typeface="Monotype Corsiva" panose="03010101010201010101" pitchFamily="66" charset="0"/>
              </a:rPr>
              <a:t>z</a:t>
            </a:r>
            <a:r>
              <a:rPr lang="es-ES" sz="32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a </a:t>
            </a:r>
            <a:r>
              <a:rPr lang="es-ES" sz="3200" b="1" dirty="0" smtClean="0">
                <a:solidFill>
                  <a:srgbClr val="FF9900"/>
                </a:solidFill>
                <a:latin typeface="Monotype Corsiva" panose="03010101010201010101" pitchFamily="66" charset="0"/>
              </a:rPr>
              <a:t>e</a:t>
            </a:r>
            <a:r>
              <a:rPr lang="es-ES" sz="32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l </a:t>
            </a:r>
            <a:r>
              <a:rPr lang="es-ES" sz="3200" b="1" dirty="0" smtClean="0">
                <a:solidFill>
                  <a:srgbClr val="FFC000"/>
                </a:solidFill>
                <a:latin typeface="Monotype Corsiva" panose="03010101010201010101" pitchFamily="66" charset="0"/>
              </a:rPr>
              <a:t>f</a:t>
            </a:r>
            <a:r>
              <a:rPr lang="es-ES" sz="3200" b="1" dirty="0" smtClean="0">
                <a:solidFill>
                  <a:srgbClr val="00FF00"/>
                </a:solidFill>
                <a:latin typeface="Monotype Corsiva" panose="03010101010201010101" pitchFamily="66" charset="0"/>
              </a:rPr>
              <a:t>a</a:t>
            </a:r>
            <a:r>
              <a:rPr lang="es-ES" sz="32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n</a:t>
            </a:r>
            <a:r>
              <a:rPr lang="es-ES" sz="3200" b="1" dirty="0" smtClean="0">
                <a:solidFill>
                  <a:srgbClr val="9966FF"/>
                </a:solidFill>
                <a:latin typeface="Monotype Corsiva" panose="03010101010201010101" pitchFamily="66" charset="0"/>
              </a:rPr>
              <a:t>g</a:t>
            </a:r>
            <a:r>
              <a:rPr lang="es-ES" sz="32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o </a:t>
            </a:r>
            <a:r>
              <a:rPr lang="es-ES" sz="3200" b="1" dirty="0" smtClean="0">
                <a:solidFill>
                  <a:srgbClr val="00FFFF"/>
                </a:solidFill>
                <a:latin typeface="Monotype Corsiva" panose="03010101010201010101" pitchFamily="66" charset="0"/>
              </a:rPr>
              <a:t>p</a:t>
            </a:r>
            <a:r>
              <a:rPr lang="es-ES" sz="3200" b="1" dirty="0" smtClean="0">
                <a:solidFill>
                  <a:srgbClr val="9966FF"/>
                </a:solidFill>
                <a:latin typeface="Monotype Corsiva" panose="03010101010201010101" pitchFamily="66" charset="0"/>
              </a:rPr>
              <a:t>a</a:t>
            </a:r>
            <a:r>
              <a:rPr lang="es-ES" sz="3200" b="1" dirty="0" smtClean="0">
                <a:solidFill>
                  <a:srgbClr val="00B0F0"/>
                </a:solidFill>
                <a:latin typeface="Monotype Corsiva" panose="03010101010201010101" pitchFamily="66" charset="0"/>
              </a:rPr>
              <a:t>r</a:t>
            </a:r>
            <a:r>
              <a:rPr lang="es-ES" sz="32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a </a:t>
            </a:r>
            <a:r>
              <a:rPr lang="es-ES" sz="3200" b="1" dirty="0" smtClean="0">
                <a:solidFill>
                  <a:srgbClr val="00FF00"/>
                </a:solidFill>
                <a:latin typeface="Monotype Corsiva" panose="03010101010201010101" pitchFamily="66" charset="0"/>
              </a:rPr>
              <a:t>f</a:t>
            </a:r>
            <a:r>
              <a:rPr lang="es-ES" sz="3200" b="1" dirty="0" smtClean="0">
                <a:solidFill>
                  <a:srgbClr val="FFFF00"/>
                </a:solidFill>
                <a:latin typeface="Monotype Corsiva" panose="03010101010201010101" pitchFamily="66" charset="0"/>
              </a:rPr>
              <a:t>o</a:t>
            </a:r>
            <a:r>
              <a:rPr lang="es-ES" sz="32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r</a:t>
            </a:r>
            <a:r>
              <a:rPr lang="es-ES" sz="3200" b="1" dirty="0" smtClean="0">
                <a:solidFill>
                  <a:srgbClr val="9966FF"/>
                </a:solidFill>
                <a:latin typeface="Monotype Corsiva" panose="03010101010201010101" pitchFamily="66" charset="0"/>
              </a:rPr>
              <a:t>t</a:t>
            </a:r>
            <a:r>
              <a:rPr lang="es-ES" sz="32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a</a:t>
            </a:r>
            <a:r>
              <a:rPr lang="es-ES" sz="3200" b="1" dirty="0" smtClean="0">
                <a:solidFill>
                  <a:srgbClr val="FF00FF"/>
                </a:solidFill>
                <a:latin typeface="Monotype Corsiva" panose="03010101010201010101" pitchFamily="66" charset="0"/>
              </a:rPr>
              <a:t>l</a:t>
            </a:r>
            <a:r>
              <a:rPr lang="es-ES" sz="32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e</a:t>
            </a:r>
            <a:r>
              <a:rPr lang="es-ES" sz="3200" b="1" dirty="0" smtClean="0">
                <a:solidFill>
                  <a:srgbClr val="800080"/>
                </a:solidFill>
                <a:latin typeface="Monotype Corsiva" panose="03010101010201010101" pitchFamily="66" charset="0"/>
              </a:rPr>
              <a:t>c</a:t>
            </a:r>
            <a:r>
              <a:rPr lang="es-ES" sz="3200" b="1" dirty="0" smtClean="0">
                <a:solidFill>
                  <a:srgbClr val="FFFF00"/>
                </a:solidFill>
                <a:latin typeface="Monotype Corsiva" panose="03010101010201010101" pitchFamily="66" charset="0"/>
              </a:rPr>
              <a:t>e</a:t>
            </a:r>
            <a:r>
              <a:rPr lang="es-ES" sz="32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r </a:t>
            </a:r>
            <a:r>
              <a:rPr lang="es-ES" sz="3200" b="1" dirty="0" smtClean="0">
                <a:solidFill>
                  <a:srgbClr val="00FFFF"/>
                </a:solidFill>
                <a:latin typeface="Monotype Corsiva" panose="03010101010201010101" pitchFamily="66" charset="0"/>
              </a:rPr>
              <a:t>s</a:t>
            </a:r>
            <a:r>
              <a:rPr lang="es-ES" sz="32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u</a:t>
            </a:r>
            <a:r>
              <a:rPr lang="es-ES" sz="3200" b="1" dirty="0" smtClean="0">
                <a:solidFill>
                  <a:srgbClr val="00FF00"/>
                </a:solidFill>
                <a:latin typeface="Monotype Corsiva" panose="03010101010201010101" pitchFamily="66" charset="0"/>
              </a:rPr>
              <a:t>s</a:t>
            </a:r>
            <a:r>
              <a:rPr lang="es-ES" sz="32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 </a:t>
            </a:r>
            <a:r>
              <a:rPr lang="es-ES" sz="32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p</a:t>
            </a:r>
            <a:r>
              <a:rPr lang="es-ES" sz="32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é</a:t>
            </a:r>
            <a:r>
              <a:rPr lang="es-ES" sz="3200" b="1" dirty="0" smtClean="0">
                <a:solidFill>
                  <a:srgbClr val="00FF00"/>
                </a:solidFill>
                <a:latin typeface="Monotype Corsiva" panose="03010101010201010101" pitchFamily="66" charset="0"/>
              </a:rPr>
              <a:t>t</a:t>
            </a:r>
            <a:r>
              <a:rPr lang="es-ES" sz="3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a</a:t>
            </a:r>
            <a:r>
              <a:rPr lang="es-ES" sz="32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</a:rPr>
              <a:t>l</a:t>
            </a:r>
            <a:r>
              <a:rPr lang="es-ES" sz="32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o</a:t>
            </a:r>
            <a:r>
              <a:rPr lang="es-ES" sz="32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Monotype Corsiva" panose="03010101010201010101" pitchFamily="66" charset="0"/>
              </a:rPr>
              <a:t>s</a:t>
            </a:r>
            <a:r>
              <a:rPr lang="es-ES" sz="32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.</a:t>
            </a:r>
            <a:endParaRPr lang="es-ES" sz="3200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0330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3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radioguadalupe.org/wp-content/uploads/2009/01/rosas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2989" y="715146"/>
            <a:ext cx="4544472" cy="4572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98741" y="3527395"/>
            <a:ext cx="1498782" cy="16136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625" y="175668"/>
            <a:ext cx="1710348" cy="18413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" name="Grupo 6"/>
          <p:cNvGrpSpPr/>
          <p:nvPr/>
        </p:nvGrpSpPr>
        <p:grpSpPr>
          <a:xfrm>
            <a:off x="10657437" y="5490420"/>
            <a:ext cx="813174" cy="717906"/>
            <a:chOff x="7159493" y="5696818"/>
            <a:chExt cx="813174" cy="717906"/>
          </a:xfrm>
        </p:grpSpPr>
        <p:pic>
          <p:nvPicPr>
            <p:cNvPr id="5" name="Picture 2" descr="https://encrypted-tbn3.gstatic.com/images?q=tbn:ANd9GcSLbQv4uxnsISrzq2CPjA9SeEL3G7gtRqxUyLjhgYYWdTsZ-HoDe2Vd7hbS"/>
            <p:cNvPicPr>
              <a:picLocks noChangeAspect="1" noChangeArrowheads="1"/>
            </p:cNvPicPr>
            <p:nvPr/>
          </p:nvPicPr>
          <p:blipFill>
            <a:blip r:embed="rId5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colorTemperature colorTemp="7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59494" y="5696818"/>
              <a:ext cx="813173" cy="7179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CuadroTexto 1"/>
            <p:cNvSpPr txBox="1"/>
            <p:nvPr/>
          </p:nvSpPr>
          <p:spPr>
            <a:xfrm>
              <a:off x="7159493" y="5829949"/>
              <a:ext cx="81317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b="1" dirty="0">
                  <a:latin typeface="Monotype Corsiva" panose="03010101010201010101" pitchFamily="66" charset="0"/>
                </a:rPr>
                <a:t>Amore</a:t>
              </a:r>
            </a:p>
          </p:txBody>
        </p:sp>
      </p:grpSp>
      <p:sp>
        <p:nvSpPr>
          <p:cNvPr id="8" name="Marcador de fecha 7"/>
          <p:cNvSpPr>
            <a:spLocks noGrp="1"/>
          </p:cNvSpPr>
          <p:nvPr>
            <p:ph type="dt" sz="half" idx="10"/>
          </p:nvPr>
        </p:nvSpPr>
        <p:spPr>
          <a:xfrm>
            <a:off x="362858" y="6208326"/>
            <a:ext cx="1306963" cy="365125"/>
          </a:xfrm>
        </p:spPr>
        <p:txBody>
          <a:bodyPr/>
          <a:lstStyle/>
          <a:p>
            <a:fld id="{06275CA2-C8F3-401C-B08C-AD7F670402C1}" type="datetime1">
              <a:rPr lang="es-ES" sz="1600" b="1" smtClean="0">
                <a:solidFill>
                  <a:schemeClr val="accent5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13/01/2015</a:t>
            </a:fld>
            <a:endParaRPr lang="es-ES" sz="1600" b="1" dirty="0">
              <a:solidFill>
                <a:schemeClr val="accent5">
                  <a:lumMod val="60000"/>
                  <a:lumOff val="40000"/>
                </a:schemeClr>
              </a:solidFill>
              <a:latin typeface="Monotype Corsiva" panose="03010101010201010101" pitchFamily="66" charset="0"/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4630058" y="5023386"/>
            <a:ext cx="33174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latin typeface="Monotype Corsiva" panose="03010101010201010101" pitchFamily="66" charset="0"/>
              </a:rPr>
              <a:t>Diseño: Amore</a:t>
            </a:r>
          </a:p>
          <a:p>
            <a:r>
              <a:rPr lang="es-ES" b="1" dirty="0" smtClean="0">
                <a:latin typeface="Monotype Corsiva" panose="03010101010201010101" pitchFamily="66" charset="0"/>
              </a:rPr>
              <a:t>Tema: Pensamientos positivos</a:t>
            </a:r>
          </a:p>
          <a:p>
            <a:r>
              <a:rPr lang="es-ES" b="1" dirty="0" smtClean="0">
                <a:latin typeface="Monotype Corsiva" panose="03010101010201010101" pitchFamily="66" charset="0"/>
              </a:rPr>
              <a:t>Música: E  </a:t>
            </a:r>
            <a:r>
              <a:rPr lang="es-ES" b="1" dirty="0" err="1" smtClean="0">
                <a:latin typeface="Monotype Corsiva" panose="03010101010201010101" pitchFamily="66" charset="0"/>
              </a:rPr>
              <a:t>Penso</a:t>
            </a:r>
            <a:r>
              <a:rPr lang="es-ES" b="1" dirty="0" smtClean="0">
                <a:latin typeface="Monotype Corsiva" panose="03010101010201010101" pitchFamily="66" charset="0"/>
              </a:rPr>
              <a:t> A  Te</a:t>
            </a:r>
          </a:p>
          <a:p>
            <a:r>
              <a:rPr lang="es-ES" b="1" dirty="0" smtClean="0">
                <a:latin typeface="Monotype Corsiva" panose="03010101010201010101" pitchFamily="66" charset="0"/>
              </a:rPr>
              <a:t>Interprete Richard </a:t>
            </a:r>
            <a:r>
              <a:rPr lang="es-ES" b="1" dirty="0" err="1" smtClean="0">
                <a:latin typeface="Monotype Corsiva" panose="03010101010201010101" pitchFamily="66" charset="0"/>
              </a:rPr>
              <a:t>Clayderma</a:t>
            </a:r>
            <a:r>
              <a:rPr lang="es-ES" dirty="0" err="1" smtClean="0">
                <a:latin typeface="Monotype Corsiva" panose="03010101010201010101" pitchFamily="66" charset="0"/>
              </a:rPr>
              <a:t>n</a:t>
            </a:r>
            <a:endParaRPr lang="es-ES" dirty="0">
              <a:latin typeface="Monotype Corsiva" panose="03010101010201010101" pitchFamily="66" charset="0"/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9073744" y="5808217"/>
            <a:ext cx="22525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latin typeface="Monotype Corsiva" panose="03010101010201010101" pitchFamily="66" charset="0"/>
              </a:rPr>
              <a:t>Yolanda Violeta</a:t>
            </a:r>
            <a:endParaRPr lang="es-ES" b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6300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152400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676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1828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5715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152400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anose="020E0802020502020306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2438400" y="2590801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6553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2438400" y="2895601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6553200" y="2895601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2438400" y="3352801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676400" y="2362201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anose="020E0802020502020306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Damask">
  <a:themeElements>
    <a:clrScheme name="Damask">
      <a:dk1>
        <a:sysClr val="windowText" lastClr="000000"/>
      </a:dk1>
      <a:lt1>
        <a:sysClr val="window" lastClr="FFFFFF"/>
      </a:lt1>
      <a:dk2>
        <a:srgbClr val="2A5B7F"/>
      </a:dk2>
      <a:lt2>
        <a:srgbClr val="ABDAFC"/>
      </a:lt2>
      <a:accent1>
        <a:srgbClr val="9EC544"/>
      </a:accent1>
      <a:accent2>
        <a:srgbClr val="50BEA3"/>
      </a:accent2>
      <a:accent3>
        <a:srgbClr val="4A9CCC"/>
      </a:accent3>
      <a:accent4>
        <a:srgbClr val="9A66CA"/>
      </a:accent4>
      <a:accent5>
        <a:srgbClr val="C54F71"/>
      </a:accent5>
      <a:accent6>
        <a:srgbClr val="DE9C3C"/>
      </a:accent6>
      <a:hlink>
        <a:srgbClr val="6BA9DA"/>
      </a:hlink>
      <a:folHlink>
        <a:srgbClr val="A0BCD3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746EEEEA-FB6A-406B-B510-531588D54811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Pensamientos Positivos</Template>
  <TotalTime>5</TotalTime>
  <Words>323</Words>
  <Application>Microsoft Office PowerPoint</Application>
  <PresentationFormat>Panorámica</PresentationFormat>
  <Paragraphs>67</Paragraphs>
  <Slides>15</Slides>
  <Notes>6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15</vt:i4>
      </vt:variant>
    </vt:vector>
  </HeadingPairs>
  <TitlesOfParts>
    <vt:vector size="25" baseType="lpstr">
      <vt:lpstr>Arial</vt:lpstr>
      <vt:lpstr>Berlin Sans FB Demi</vt:lpstr>
      <vt:lpstr>Bookman Old Style</vt:lpstr>
      <vt:lpstr>Calibri</vt:lpstr>
      <vt:lpstr>Calibri Light</vt:lpstr>
      <vt:lpstr>Monotype Corsiva</vt:lpstr>
      <vt:lpstr>Rockwell</vt:lpstr>
      <vt:lpstr>Tema de Office</vt:lpstr>
      <vt:lpstr>Diseño predeterminado</vt:lpstr>
      <vt:lpstr>Damask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Amore</dc:creator>
  <cp:lastModifiedBy>MANAGER</cp:lastModifiedBy>
  <cp:revision>1</cp:revision>
  <dcterms:created xsi:type="dcterms:W3CDTF">2015-01-14T03:52:16Z</dcterms:created>
  <dcterms:modified xsi:type="dcterms:W3CDTF">2015-01-14T03:57:47Z</dcterms:modified>
</cp:coreProperties>
</file>