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414" r:id="rId3"/>
    <p:sldId id="396" r:id="rId4"/>
    <p:sldId id="398" r:id="rId5"/>
    <p:sldId id="402" r:id="rId6"/>
    <p:sldId id="400" r:id="rId7"/>
    <p:sldId id="401" r:id="rId8"/>
    <p:sldId id="407" r:id="rId9"/>
    <p:sldId id="403" r:id="rId10"/>
    <p:sldId id="408" r:id="rId11"/>
    <p:sldId id="415" r:id="rId12"/>
    <p:sldId id="405" r:id="rId13"/>
    <p:sldId id="416"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rRcGRYy6fH6Ta3zqvvMVSA==" hashData="BZEmwMUJ2+6RgQml5V6DvUFquh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172E"/>
    <a:srgbClr val="DCFFD1"/>
    <a:srgbClr val="CAFFB9"/>
    <a:srgbClr val="B9FFA3"/>
    <a:srgbClr val="96FF75"/>
    <a:srgbClr val="99FF99"/>
    <a:srgbClr val="CCFFCC"/>
    <a:srgbClr val="003332"/>
    <a:srgbClr val="0000D6"/>
    <a:srgbClr val="004A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71" autoAdjust="0"/>
  </p:normalViewPr>
  <p:slideViewPr>
    <p:cSldViewPr>
      <p:cViewPr varScale="1">
        <p:scale>
          <a:sx n="90" d="100"/>
          <a:sy n="90" d="100"/>
        </p:scale>
        <p:origin x="-120" y="-14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07/08/2015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6</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07/08/2015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07/08/2015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07/08/2015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07/08/2015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07/08/2015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07/08/2015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913240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07/08/2015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Fondos para Montajes\Luna llena.jpg"/>
          <p:cNvPicPr>
            <a:picLocks noChangeAspect="1" noChangeArrowheads="1"/>
          </p:cNvPicPr>
          <p:nvPr/>
        </p:nvPicPr>
        <p:blipFill rotWithShape="1">
          <a:blip r:embed="rId5">
            <a:extLst>
              <a:ext uri="{28A0092B-C50C-407E-A947-70E740481C1C}">
                <a14:useLocalDpi xmlns:a14="http://schemas.microsoft.com/office/drawing/2010/main" val="0"/>
              </a:ext>
            </a:extLst>
          </a:blip>
          <a:srcRect l="174" t="7111" r="174" b="11706"/>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2 Grupo"/>
          <p:cNvGrpSpPr/>
          <p:nvPr/>
        </p:nvGrpSpPr>
        <p:grpSpPr>
          <a:xfrm>
            <a:off x="395420" y="411451"/>
            <a:ext cx="5904820" cy="2376330"/>
            <a:chOff x="93375" y="477394"/>
            <a:chExt cx="6638925" cy="2725103"/>
          </a:xfrm>
        </p:grpSpPr>
        <p:pic>
          <p:nvPicPr>
            <p:cNvPr id="8200" name="Picture 8"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463" y="477394"/>
              <a:ext cx="5238750" cy="1009650"/>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Render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75" y="1343024"/>
              <a:ext cx="6638925" cy="1228726"/>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descr="Rendered Imag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53087" y="2386042"/>
              <a:ext cx="919502" cy="816455"/>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Chris Spheeris - Bellaire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015208380"/>
      </p:ext>
    </p:extLst>
  </p:cSld>
  <p:clrMapOvr>
    <a:masterClrMapping/>
  </p:clrMapOvr>
  <mc:AlternateContent xmlns:mc="http://schemas.openxmlformats.org/markup-compatibility/2006" xmlns:p14="http://schemas.microsoft.com/office/powerpoint/2010/main">
    <mc:Choice Requires="p14">
      <p:transition spd="slow" p14:dur="20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Fondos para Montajes\Planicie cielo nubado.jpg"/>
          <p:cNvPicPr>
            <a:picLocks noChangeAspect="1" noChangeArrowheads="1"/>
          </p:cNvPicPr>
          <p:nvPr/>
        </p:nvPicPr>
        <p:blipFill rotWithShape="1">
          <a:blip r:embed="rId2">
            <a:extLst>
              <a:ext uri="{28A0092B-C50C-407E-A947-70E740481C1C}">
                <a14:useLocalDpi xmlns:a14="http://schemas.microsoft.com/office/drawing/2010/main" val="0"/>
              </a:ext>
            </a:extLst>
          </a:blip>
          <a:srcRect l="191" t="1385" r="209" b="369"/>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630" y="123410"/>
            <a:ext cx="9036620" cy="3477875"/>
          </a:xfrm>
          <a:prstGeom prst="rect">
            <a:avLst/>
          </a:prstGeom>
        </p:spPr>
        <p:txBody>
          <a:bodyPr wrap="square">
            <a:spAutoFit/>
          </a:bodyPr>
          <a:lstStyle/>
          <a:p>
            <a:pPr algn="ctr"/>
            <a:r>
              <a:rPr lang="es-CO" sz="2000" b="1" dirty="0">
                <a:solidFill>
                  <a:srgbClr val="FFFF99"/>
                </a:solidFill>
                <a:effectLst>
                  <a:glow rad="101600">
                    <a:schemeClr val="tx2">
                      <a:lumMod val="50000"/>
                      <a:alpha val="95000"/>
                    </a:schemeClr>
                  </a:glow>
                </a:effectLst>
                <a:latin typeface="+mj-lt"/>
              </a:rPr>
              <a:t>Sueña lo que desees soñar; ve dónde desees ir; sé lo que deseas ser, porque solamente tienes una vida y una oportunidad para hacer las cosas que ambicionas</a:t>
            </a:r>
            <a:r>
              <a:rPr lang="es-CO" sz="2000" b="1" dirty="0" smtClean="0">
                <a:solidFill>
                  <a:srgbClr val="FFFF99"/>
                </a:solidFill>
                <a:effectLst>
                  <a:glow rad="101600">
                    <a:schemeClr val="tx2">
                      <a:lumMod val="50000"/>
                      <a:alpha val="95000"/>
                    </a:schemeClr>
                  </a:glow>
                </a:effectLst>
                <a:latin typeface="+mj-lt"/>
              </a:rPr>
              <a:t>.</a:t>
            </a:r>
          </a:p>
          <a:p>
            <a:pPr algn="ctr"/>
            <a:endParaRPr lang="es-CO" sz="2000" b="1" dirty="0">
              <a:solidFill>
                <a:srgbClr val="FFFF99"/>
              </a:solidFill>
              <a:effectLst>
                <a:glow rad="101600">
                  <a:schemeClr val="tx2">
                    <a:lumMod val="50000"/>
                    <a:alpha val="95000"/>
                  </a:schemeClr>
                </a:glow>
              </a:effectLst>
              <a:latin typeface="+mj-lt"/>
            </a:endParaRPr>
          </a:p>
          <a:p>
            <a:pPr algn="ctr"/>
            <a:r>
              <a:rPr lang="es-CO" sz="2000" b="1" dirty="0">
                <a:solidFill>
                  <a:srgbClr val="FFFF99"/>
                </a:solidFill>
                <a:effectLst>
                  <a:glow rad="101600">
                    <a:schemeClr val="tx2">
                      <a:lumMod val="50000"/>
                      <a:alpha val="95000"/>
                    </a:schemeClr>
                  </a:glow>
                </a:effectLst>
                <a:latin typeface="+mj-lt"/>
              </a:rPr>
              <a:t>Ten la suficiente felicidad que te haga dulce, los suficientes tropiezos que te hagan fuerte, la suficiente tristeza que te haga humano y la suficiente esperanza que te haga feliz</a:t>
            </a:r>
            <a:r>
              <a:rPr lang="es-CO" sz="2000" b="1" dirty="0" smtClean="0">
                <a:solidFill>
                  <a:srgbClr val="FFFF99"/>
                </a:solidFill>
                <a:effectLst>
                  <a:glow rad="101600">
                    <a:schemeClr val="tx2">
                      <a:lumMod val="50000"/>
                      <a:alpha val="95000"/>
                    </a:schemeClr>
                  </a:glow>
                </a:effectLst>
                <a:latin typeface="+mj-lt"/>
              </a:rPr>
              <a:t>.</a:t>
            </a:r>
          </a:p>
          <a:p>
            <a:pPr algn="ctr"/>
            <a:endParaRPr lang="es-CO" sz="2000" b="1" dirty="0">
              <a:solidFill>
                <a:srgbClr val="FFFF99"/>
              </a:solidFill>
              <a:effectLst>
                <a:glow rad="101600">
                  <a:schemeClr val="tx2">
                    <a:lumMod val="50000"/>
                    <a:alpha val="95000"/>
                  </a:schemeClr>
                </a:glow>
              </a:effectLst>
              <a:latin typeface="+mj-lt"/>
            </a:endParaRPr>
          </a:p>
          <a:p>
            <a:pPr algn="ctr"/>
            <a:r>
              <a:rPr lang="es-CO" sz="2000" b="1" dirty="0">
                <a:solidFill>
                  <a:srgbClr val="FFFF99"/>
                </a:solidFill>
                <a:effectLst>
                  <a:glow rad="101600">
                    <a:schemeClr val="tx2">
                      <a:lumMod val="50000"/>
                      <a:alpha val="95000"/>
                    </a:schemeClr>
                  </a:glow>
                </a:effectLst>
                <a:latin typeface="+mj-lt"/>
              </a:rPr>
              <a:t>Recuerda que la vida comienza con una sonrisa, crece con una ilusión y se fortalece con el anhelo de ser cada día un poco más sensible, más afectuoso, más amable e íntimamente bello</a:t>
            </a:r>
            <a:r>
              <a:rPr lang="es-CO" sz="2000" b="1" dirty="0" smtClean="0">
                <a:solidFill>
                  <a:srgbClr val="FFFF99"/>
                </a:solidFill>
                <a:effectLst>
                  <a:glow rad="101600">
                    <a:schemeClr val="tx2">
                      <a:lumMod val="50000"/>
                      <a:alpha val="95000"/>
                    </a:schemeClr>
                  </a:glow>
                </a:effectLst>
                <a:latin typeface="+mj-lt"/>
              </a:rPr>
              <a:t>.</a:t>
            </a:r>
          </a:p>
          <a:p>
            <a:pPr algn="ctr"/>
            <a:r>
              <a:rPr lang="es-CO" sz="1400" b="1" i="1" dirty="0" smtClean="0">
                <a:solidFill>
                  <a:srgbClr val="FFFF99"/>
                </a:solidFill>
                <a:effectLst>
                  <a:glow rad="101600">
                    <a:schemeClr val="tx2">
                      <a:lumMod val="50000"/>
                      <a:alpha val="95000"/>
                    </a:schemeClr>
                  </a:glow>
                </a:effectLst>
                <a:latin typeface="+mj-lt"/>
              </a:rPr>
              <a:t>Anónimo</a:t>
            </a:r>
            <a:endParaRPr lang="es-CO" sz="1400" b="1" i="1" dirty="0">
              <a:solidFill>
                <a:srgbClr val="FFFF99"/>
              </a:solidFill>
              <a:effectLst>
                <a:glow rad="101600">
                  <a:schemeClr val="tx2">
                    <a:lumMod val="50000"/>
                    <a:alpha val="95000"/>
                  </a:schemeClr>
                </a:glow>
              </a:effectLst>
              <a:latin typeface="+mj-lt"/>
            </a:endParaRP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Fondos para Montajes\Café y amarilla.jpg"/>
          <p:cNvPicPr>
            <a:picLocks noChangeAspect="1" noChangeArrowheads="1"/>
          </p:cNvPicPr>
          <p:nvPr/>
        </p:nvPicPr>
        <p:blipFill rotWithShape="1">
          <a:blip r:embed="rId3">
            <a:extLst>
              <a:ext uri="{28A0092B-C50C-407E-A947-70E740481C1C}">
                <a14:useLocalDpi xmlns:a14="http://schemas.microsoft.com/office/drawing/2010/main" val="0"/>
              </a:ext>
            </a:extLst>
          </a:blip>
          <a:srcRect l="174" t="309" r="174" b="341"/>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380" y="51400"/>
            <a:ext cx="8929240" cy="1631216"/>
          </a:xfrm>
          <a:prstGeom prst="rect">
            <a:avLst/>
          </a:prstGeom>
        </p:spPr>
        <p:txBody>
          <a:bodyPr wrap="square">
            <a:spAutoFit/>
          </a:bodyPr>
          <a:lstStyle/>
          <a:p>
            <a:pPr algn="ctr"/>
            <a:r>
              <a:rPr lang="es-CO" sz="2000" b="1" dirty="0">
                <a:solidFill>
                  <a:srgbClr val="FFFF99"/>
                </a:solidFill>
                <a:effectLst>
                  <a:glow rad="101600">
                    <a:schemeClr val="tx2">
                      <a:lumMod val="50000"/>
                      <a:alpha val="95000"/>
                    </a:schemeClr>
                  </a:glow>
                </a:effectLst>
                <a:latin typeface="+mj-lt"/>
              </a:rPr>
              <a:t>Aunque sientas el cansancio, aunque el triunfo te abandone, aunque un error te lastime, aunque una traición te hiera, aunque una ilusión se apague, aunque el dolor queme tus ojos, aunque ignoren tus esfuerzos, aunque la ingratitud sea la paga, aunque la incomprensión corte tu risa, aunque todo parezca nada</a:t>
            </a:r>
            <a:r>
              <a:rPr lang="es-CO" sz="2000" b="1" dirty="0" smtClean="0">
                <a:solidFill>
                  <a:srgbClr val="FFFF99"/>
                </a:solidFill>
                <a:effectLst>
                  <a:glow rad="101600">
                    <a:schemeClr val="tx2">
                      <a:lumMod val="50000"/>
                      <a:alpha val="95000"/>
                    </a:schemeClr>
                  </a:glow>
                </a:effectLst>
                <a:latin typeface="+mj-lt"/>
              </a:rPr>
              <a:t>...</a:t>
            </a:r>
          </a:p>
          <a:p>
            <a:pPr algn="ctr"/>
            <a:r>
              <a:rPr lang="es-CO" sz="2000" b="1" dirty="0" smtClean="0">
                <a:solidFill>
                  <a:srgbClr val="FFFF99"/>
                </a:solidFill>
                <a:effectLst>
                  <a:glow rad="101600">
                    <a:schemeClr val="tx2">
                      <a:lumMod val="50000"/>
                      <a:alpha val="95000"/>
                    </a:schemeClr>
                  </a:glow>
                </a:effectLst>
                <a:latin typeface="+mj-lt"/>
              </a:rPr>
              <a:t>VUELVE </a:t>
            </a:r>
            <a:r>
              <a:rPr lang="es-CO" sz="2000" b="1" dirty="0">
                <a:solidFill>
                  <a:srgbClr val="FFFF99"/>
                </a:solidFill>
                <a:effectLst>
                  <a:glow rad="101600">
                    <a:schemeClr val="tx2">
                      <a:lumMod val="50000"/>
                      <a:alpha val="95000"/>
                    </a:schemeClr>
                  </a:glow>
                </a:effectLst>
                <a:latin typeface="+mj-lt"/>
              </a:rPr>
              <a:t>A EMPEZAR. </a:t>
            </a:r>
            <a:r>
              <a:rPr lang="es-CO" sz="1400" b="1" i="1" dirty="0">
                <a:solidFill>
                  <a:srgbClr val="FFFF99"/>
                </a:solidFill>
                <a:effectLst>
                  <a:glow rad="101600">
                    <a:schemeClr val="tx2">
                      <a:lumMod val="50000"/>
                      <a:alpha val="95000"/>
                    </a:schemeClr>
                  </a:glow>
                </a:effectLst>
                <a:latin typeface="+mj-lt"/>
              </a:rPr>
              <a:t>Cecilia </a:t>
            </a:r>
            <a:r>
              <a:rPr lang="es-CO" sz="1400" b="1" i="1" dirty="0" err="1">
                <a:solidFill>
                  <a:srgbClr val="FFFF99"/>
                </a:solidFill>
                <a:effectLst>
                  <a:glow rad="101600">
                    <a:schemeClr val="tx2">
                      <a:lumMod val="50000"/>
                      <a:alpha val="95000"/>
                    </a:schemeClr>
                  </a:glow>
                </a:effectLst>
                <a:latin typeface="+mj-lt"/>
              </a:rPr>
              <a:t>Prezioso</a:t>
            </a:r>
            <a:endParaRPr lang="es-CO" sz="1400" b="1" i="1" dirty="0">
              <a:solidFill>
                <a:srgbClr val="FFFF99"/>
              </a:solidFill>
              <a:effectLst>
                <a:glow rad="101600">
                  <a:schemeClr val="tx2">
                    <a:lumMod val="50000"/>
                    <a:alpha val="95000"/>
                  </a:schemeClr>
                </a:glow>
              </a:effectLst>
              <a:latin typeface="+mj-lt"/>
            </a:endParaRP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01 Mis docu. Backup\Mis imágenes\Fondos para Montajes\Con nubes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6630" y="123410"/>
            <a:ext cx="8929240" cy="1846659"/>
          </a:xfrm>
          <a:prstGeom prst="rect">
            <a:avLst/>
          </a:prstGeom>
        </p:spPr>
        <p:txBody>
          <a:bodyPr wrap="square">
            <a:spAutoFit/>
          </a:bodyPr>
          <a:lstStyle/>
          <a:p>
            <a:pPr algn="ctr"/>
            <a:r>
              <a:rPr lang="es-CO" sz="2000" b="1" dirty="0">
                <a:solidFill>
                  <a:srgbClr val="FFFF99"/>
                </a:solidFill>
                <a:effectLst>
                  <a:glow rad="101600">
                    <a:schemeClr val="tx2">
                      <a:lumMod val="50000"/>
                      <a:alpha val="95000"/>
                    </a:schemeClr>
                  </a:glow>
                </a:effectLst>
                <a:latin typeface="+mj-lt"/>
              </a:rPr>
              <a:t>La vida es muy corta para despertarse con remordimientos. Quiere a la gente que te trata bien. Olvida a los que no lo hacen. La vida pone a cada uno en su lugar. Piensa que todo llega y pasa por una razón. Si tienes una segunda oportunidad, ¡¡agárrala!! Nadie dijo que la vida sería fácil, ¡solamente prometieron que valdría la pena! VIVE, deja vivir y sé feliz</a:t>
            </a:r>
            <a:r>
              <a:rPr lang="es-CO" sz="2000" b="1" dirty="0" smtClean="0">
                <a:solidFill>
                  <a:srgbClr val="FFFF99"/>
                </a:solidFill>
                <a:effectLst>
                  <a:glow rad="101600">
                    <a:schemeClr val="tx2">
                      <a:lumMod val="50000"/>
                      <a:alpha val="95000"/>
                    </a:schemeClr>
                  </a:glow>
                </a:effectLst>
                <a:latin typeface="+mj-lt"/>
              </a:rPr>
              <a:t>.</a:t>
            </a:r>
          </a:p>
          <a:p>
            <a:pPr algn="ctr"/>
            <a:r>
              <a:rPr lang="es-CO" sz="1400" b="1" i="1" dirty="0" smtClean="0">
                <a:solidFill>
                  <a:srgbClr val="FFFF99"/>
                </a:solidFill>
                <a:effectLst>
                  <a:glow rad="101600">
                    <a:schemeClr val="tx2">
                      <a:lumMod val="50000"/>
                      <a:alpha val="95000"/>
                    </a:schemeClr>
                  </a:glow>
                </a:effectLst>
                <a:latin typeface="+mj-lt"/>
              </a:rPr>
              <a:t>Anónimo</a:t>
            </a:r>
            <a:endParaRPr lang="es-CO" sz="1400" b="1" i="1" dirty="0">
              <a:solidFill>
                <a:srgbClr val="FFFF99"/>
              </a:solidFill>
              <a:effectLst>
                <a:glow rad="101600">
                  <a:schemeClr val="tx2">
                    <a:lumMod val="50000"/>
                    <a:alpha val="95000"/>
                  </a:schemeClr>
                </a:glow>
              </a:effectLst>
              <a:latin typeface="+mj-lt"/>
            </a:endParaRP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07380" y="17890"/>
            <a:ext cx="8929240" cy="2554545"/>
          </a:xfrm>
          <a:prstGeom prst="rect">
            <a:avLst/>
          </a:prstGeom>
        </p:spPr>
        <p:txBody>
          <a:bodyPr wrap="square">
            <a:spAutoFit/>
          </a:bodyPr>
          <a:lstStyle/>
          <a:p>
            <a:pPr algn="ctr"/>
            <a:r>
              <a:rPr lang="es-CO" sz="2000" b="1" dirty="0">
                <a:solidFill>
                  <a:srgbClr val="FFFF99"/>
                </a:solidFill>
                <a:effectLst>
                  <a:glow rad="101600">
                    <a:schemeClr val="tx2">
                      <a:lumMod val="50000"/>
                      <a:alpha val="95000"/>
                    </a:schemeClr>
                  </a:glow>
                </a:effectLst>
                <a:latin typeface="+mj-lt"/>
              </a:rPr>
              <a:t>Una vez un hombre rico le entregó una canasta de basura a un hombre pobre.</a:t>
            </a:r>
          </a:p>
          <a:p>
            <a:pPr algn="ctr"/>
            <a:endParaRPr lang="es-CO" sz="2000" b="1" dirty="0">
              <a:solidFill>
                <a:srgbClr val="FFFF99"/>
              </a:solidFill>
              <a:effectLst>
                <a:glow rad="101600">
                  <a:schemeClr val="tx2">
                    <a:lumMod val="50000"/>
                    <a:alpha val="95000"/>
                  </a:schemeClr>
                </a:glow>
              </a:effectLst>
              <a:latin typeface="+mj-lt"/>
            </a:endParaRPr>
          </a:p>
          <a:p>
            <a:pPr algn="ctr"/>
            <a:r>
              <a:rPr lang="es-CO" sz="2000" b="1" dirty="0">
                <a:solidFill>
                  <a:srgbClr val="FFFF99"/>
                </a:solidFill>
                <a:effectLst>
                  <a:glow rad="101600">
                    <a:schemeClr val="tx2">
                      <a:lumMod val="50000"/>
                      <a:alpha val="95000"/>
                    </a:schemeClr>
                  </a:glow>
                </a:effectLst>
                <a:latin typeface="+mj-lt"/>
              </a:rPr>
              <a:t>El hombre pobre le sonrió y corrió con la canasta, la vació, la lavó y la </a:t>
            </a:r>
            <a:r>
              <a:rPr lang="es-CO" sz="2000" b="1" dirty="0" smtClean="0">
                <a:solidFill>
                  <a:srgbClr val="FFFF99"/>
                </a:solidFill>
                <a:effectLst>
                  <a:glow rad="101600">
                    <a:schemeClr val="tx2">
                      <a:lumMod val="50000"/>
                      <a:alpha val="95000"/>
                    </a:schemeClr>
                  </a:glow>
                </a:effectLst>
                <a:latin typeface="+mj-lt"/>
              </a:rPr>
              <a:t>llenó </a:t>
            </a:r>
            <a:r>
              <a:rPr lang="es-CO" sz="2000" b="1" dirty="0">
                <a:solidFill>
                  <a:srgbClr val="FFFF99"/>
                </a:solidFill>
                <a:effectLst>
                  <a:glow rad="101600">
                    <a:schemeClr val="tx2">
                      <a:lumMod val="50000"/>
                      <a:alpha val="95000"/>
                    </a:schemeClr>
                  </a:glow>
                </a:effectLst>
                <a:latin typeface="+mj-lt"/>
              </a:rPr>
              <a:t>de flores y se la dio de regreso al hombre rico</a:t>
            </a:r>
            <a:r>
              <a:rPr lang="es-CO" sz="2000" b="1" dirty="0" smtClean="0">
                <a:solidFill>
                  <a:srgbClr val="FFFF99"/>
                </a:solidFill>
                <a:effectLst>
                  <a:glow rad="101600">
                    <a:schemeClr val="tx2">
                      <a:lumMod val="50000"/>
                      <a:alpha val="95000"/>
                    </a:schemeClr>
                  </a:glow>
                </a:effectLst>
                <a:latin typeface="+mj-lt"/>
              </a:rPr>
              <a:t>.</a:t>
            </a:r>
          </a:p>
          <a:p>
            <a:pPr algn="ctr"/>
            <a:endParaRPr lang="es-CO" sz="2000" b="1" dirty="0">
              <a:solidFill>
                <a:srgbClr val="FFFF99"/>
              </a:solidFill>
              <a:effectLst>
                <a:glow rad="101600">
                  <a:schemeClr val="tx2">
                    <a:lumMod val="50000"/>
                    <a:alpha val="95000"/>
                  </a:schemeClr>
                </a:glow>
              </a:effectLst>
              <a:latin typeface="+mj-lt"/>
            </a:endParaRPr>
          </a:p>
          <a:p>
            <a:pPr algn="ctr"/>
            <a:r>
              <a:rPr lang="es-CO" sz="2000" b="1" dirty="0">
                <a:solidFill>
                  <a:srgbClr val="FFFF99"/>
                </a:solidFill>
                <a:effectLst>
                  <a:glow rad="101600">
                    <a:schemeClr val="tx2">
                      <a:lumMod val="50000"/>
                      <a:alpha val="95000"/>
                    </a:schemeClr>
                  </a:glow>
                </a:effectLst>
                <a:latin typeface="+mj-lt"/>
              </a:rPr>
              <a:t>El Hombre rico asombrado le preguntó: ¿Por qué me la das llena de flores... </a:t>
            </a:r>
            <a:r>
              <a:rPr lang="es-CO" sz="2000" b="1" dirty="0" smtClean="0">
                <a:solidFill>
                  <a:srgbClr val="FFFF99"/>
                </a:solidFill>
                <a:effectLst>
                  <a:glow rad="101600">
                    <a:schemeClr val="tx2">
                      <a:lumMod val="50000"/>
                      <a:alpha val="95000"/>
                    </a:schemeClr>
                  </a:glow>
                </a:effectLst>
                <a:latin typeface="+mj-lt"/>
              </a:rPr>
              <a:t>si </a:t>
            </a:r>
            <a:r>
              <a:rPr lang="es-CO" sz="2000" b="1" dirty="0">
                <a:solidFill>
                  <a:srgbClr val="FFFF99"/>
                </a:solidFill>
                <a:effectLst>
                  <a:glow rad="101600">
                    <a:schemeClr val="tx2">
                      <a:lumMod val="50000"/>
                      <a:alpha val="95000"/>
                    </a:schemeClr>
                  </a:glow>
                </a:effectLst>
                <a:latin typeface="+mj-lt"/>
              </a:rPr>
              <a:t>yo te la di llena de basura?. El hombre pobre le contesta: "Porque cada uno da </a:t>
            </a:r>
            <a:r>
              <a:rPr lang="es-CO" sz="2000" b="1" dirty="0" smtClean="0">
                <a:solidFill>
                  <a:srgbClr val="FFFF99"/>
                </a:solidFill>
                <a:effectLst>
                  <a:glow rad="101600">
                    <a:schemeClr val="tx2">
                      <a:lumMod val="50000"/>
                      <a:alpha val="95000"/>
                    </a:schemeClr>
                  </a:glow>
                </a:effectLst>
                <a:latin typeface="+mj-lt"/>
              </a:rPr>
              <a:t>lo</a:t>
            </a:r>
          </a:p>
          <a:p>
            <a:pPr algn="ctr"/>
            <a:r>
              <a:rPr lang="es-CO" sz="2000" b="1" dirty="0" smtClean="0">
                <a:solidFill>
                  <a:srgbClr val="FFFF99"/>
                </a:solidFill>
                <a:effectLst>
                  <a:glow rad="101600">
                    <a:schemeClr val="tx2">
                      <a:lumMod val="50000"/>
                      <a:alpha val="95000"/>
                    </a:schemeClr>
                  </a:glow>
                </a:effectLst>
                <a:latin typeface="+mj-lt"/>
              </a:rPr>
              <a:t>que </a:t>
            </a:r>
            <a:r>
              <a:rPr lang="es-CO" sz="2000" b="1" dirty="0">
                <a:solidFill>
                  <a:srgbClr val="FFFF99"/>
                </a:solidFill>
                <a:effectLst>
                  <a:glow rad="101600">
                    <a:schemeClr val="tx2">
                      <a:lumMod val="50000"/>
                      <a:alpha val="95000"/>
                    </a:schemeClr>
                  </a:glow>
                </a:effectLst>
                <a:latin typeface="+mj-lt"/>
              </a:rPr>
              <a:t>tiene en su corazón".</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Fondos para Montajes\Con nubes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3495" y="51400"/>
            <a:ext cx="4248590" cy="1938992"/>
          </a:xfrm>
          <a:prstGeom prst="rect">
            <a:avLst/>
          </a:prstGeom>
        </p:spPr>
        <p:txBody>
          <a:bodyPr wrap="square">
            <a:spAutoFit/>
          </a:bodyPr>
          <a:lstStyle/>
          <a:p>
            <a:r>
              <a:rPr lang="es-CO" sz="2000" b="1" dirty="0">
                <a:solidFill>
                  <a:schemeClr val="bg1"/>
                </a:solidFill>
                <a:effectLst>
                  <a:glow rad="101600">
                    <a:srgbClr val="003300">
                      <a:alpha val="95000"/>
                    </a:srgbClr>
                  </a:glow>
                </a:effectLst>
                <a:latin typeface="+mj-lt"/>
              </a:rPr>
              <a:t>No te calles un TE QUIERO…</a:t>
            </a:r>
          </a:p>
          <a:p>
            <a:r>
              <a:rPr lang="es-CO" sz="2000" b="1" dirty="0">
                <a:solidFill>
                  <a:schemeClr val="bg1"/>
                </a:solidFill>
                <a:effectLst>
                  <a:glow rad="101600">
                    <a:srgbClr val="003300">
                      <a:alpha val="95000"/>
                    </a:srgbClr>
                  </a:glow>
                </a:effectLst>
                <a:latin typeface="+mj-lt"/>
              </a:rPr>
              <a:t>No te guardes un ABRAZO…</a:t>
            </a:r>
          </a:p>
          <a:p>
            <a:r>
              <a:rPr lang="es-CO" sz="2000" b="1" dirty="0">
                <a:solidFill>
                  <a:schemeClr val="bg1"/>
                </a:solidFill>
                <a:effectLst>
                  <a:glow rad="101600">
                    <a:srgbClr val="003300">
                      <a:alpha val="95000"/>
                    </a:srgbClr>
                  </a:glow>
                </a:effectLst>
                <a:latin typeface="+mj-lt"/>
              </a:rPr>
              <a:t>No temas pedir PERDON…</a:t>
            </a:r>
          </a:p>
          <a:p>
            <a:r>
              <a:rPr lang="es-CO" sz="2000" b="1" dirty="0">
                <a:solidFill>
                  <a:schemeClr val="bg1"/>
                </a:solidFill>
                <a:effectLst>
                  <a:glow rad="101600">
                    <a:srgbClr val="003300">
                      <a:alpha val="95000"/>
                    </a:srgbClr>
                  </a:glow>
                </a:effectLst>
                <a:latin typeface="+mj-lt"/>
              </a:rPr>
              <a:t>No cierres tu alma para PERDONAR…</a:t>
            </a:r>
          </a:p>
          <a:p>
            <a:r>
              <a:rPr lang="es-CO" sz="2000" b="1" dirty="0">
                <a:solidFill>
                  <a:schemeClr val="bg1"/>
                </a:solidFill>
                <a:effectLst>
                  <a:glow rad="101600">
                    <a:srgbClr val="003300">
                      <a:alpha val="95000"/>
                    </a:srgbClr>
                  </a:glow>
                </a:effectLst>
                <a:latin typeface="+mj-lt"/>
              </a:rPr>
              <a:t>No detengas el fluido de una CARCAJADA…</a:t>
            </a:r>
          </a:p>
        </p:txBody>
      </p:sp>
      <p:sp>
        <p:nvSpPr>
          <p:cNvPr id="3" name="2 Rectángulo"/>
          <p:cNvSpPr/>
          <p:nvPr/>
        </p:nvSpPr>
        <p:spPr>
          <a:xfrm>
            <a:off x="4469255" y="57164"/>
            <a:ext cx="4572000" cy="1631216"/>
          </a:xfrm>
          <a:prstGeom prst="rect">
            <a:avLst/>
          </a:prstGeom>
        </p:spPr>
        <p:txBody>
          <a:bodyPr>
            <a:spAutoFit/>
          </a:bodyPr>
          <a:lstStyle/>
          <a:p>
            <a:r>
              <a:rPr lang="es-CO" sz="2000" b="1" dirty="0">
                <a:solidFill>
                  <a:schemeClr val="bg1"/>
                </a:solidFill>
                <a:effectLst>
                  <a:glow rad="101600">
                    <a:srgbClr val="003300">
                      <a:alpha val="95000"/>
                    </a:srgbClr>
                  </a:glow>
                </a:effectLst>
                <a:latin typeface="+mj-lt"/>
              </a:rPr>
              <a:t>No pierdas la oportunidad de CONSENTIRTE y demostrar tu CARIÑO…</a:t>
            </a:r>
          </a:p>
          <a:p>
            <a:r>
              <a:rPr lang="es-CO" sz="2000" b="1" dirty="0">
                <a:solidFill>
                  <a:schemeClr val="bg1"/>
                </a:solidFill>
                <a:effectLst>
                  <a:glow rad="101600">
                    <a:srgbClr val="003300">
                      <a:alpha val="95000"/>
                    </a:srgbClr>
                  </a:glow>
                </a:effectLst>
                <a:latin typeface="+mj-lt"/>
              </a:rPr>
              <a:t>No te olvides que la vida son MOMENTOS, y estos instantes, le dan “SENTIDO A LA VIDA”</a:t>
            </a: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01 Mis docu. Backup\Mis imágenes\Fondos para Montajes\Con nubes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701780" y="56678"/>
            <a:ext cx="7254690" cy="1846659"/>
          </a:xfrm>
          <a:prstGeom prst="rect">
            <a:avLst/>
          </a:prstGeom>
        </p:spPr>
        <p:txBody>
          <a:bodyPr wrap="square">
            <a:spAutoFit/>
          </a:bodyPr>
          <a:lstStyle/>
          <a:p>
            <a:pPr algn="ctr"/>
            <a:r>
              <a:rPr lang="es-CO" sz="2000" b="1" dirty="0">
                <a:solidFill>
                  <a:schemeClr val="bg1"/>
                </a:solidFill>
                <a:effectLst>
                  <a:glow rad="101600">
                    <a:srgbClr val="0000D6"/>
                  </a:glow>
                </a:effectLst>
                <a:latin typeface="+mj-lt"/>
              </a:rPr>
              <a:t>El noble, ante nada en el mundo adopta una actitud cerrada en favor o en contra. Se adhiere únicamente a lo justo. Está para todos y es imparcial. Ante lo que no entiende suspende el juicio. Se caracteriza por firmeza de carácter, pero no por obstinación. Es tratable, pero sin intimar. Es seguro de sí, pero no </a:t>
            </a:r>
            <a:r>
              <a:rPr lang="es-CO" sz="2000" b="1" dirty="0" smtClean="0">
                <a:solidFill>
                  <a:schemeClr val="bg1"/>
                </a:solidFill>
                <a:effectLst>
                  <a:glow rad="101600">
                    <a:srgbClr val="0000D6"/>
                  </a:glow>
                </a:effectLst>
                <a:latin typeface="+mj-lt"/>
              </a:rPr>
              <a:t>porfiado.</a:t>
            </a:r>
          </a:p>
          <a:p>
            <a:pPr algn="ctr"/>
            <a:r>
              <a:rPr lang="es-CO" sz="1400" b="1" i="1" dirty="0" smtClean="0">
                <a:solidFill>
                  <a:schemeClr val="bg1"/>
                </a:solidFill>
                <a:effectLst>
                  <a:glow rad="101600">
                    <a:srgbClr val="0000D6"/>
                  </a:glow>
                </a:effectLst>
                <a:latin typeface="+mj-lt"/>
              </a:rPr>
              <a:t>Confucio</a:t>
            </a:r>
            <a:endParaRPr lang="es-CO" sz="1400" b="1" i="1" dirty="0">
              <a:solidFill>
                <a:schemeClr val="bg1"/>
              </a:solidFill>
              <a:effectLst>
                <a:glow rad="101600">
                  <a:srgbClr val="0000D6"/>
                </a:glow>
              </a:effectLst>
              <a:latin typeface="+mj-lt"/>
            </a:endParaRPr>
          </a:p>
        </p:txBody>
      </p:sp>
    </p:spTree>
    <p:extLst>
      <p:ext uri="{BB962C8B-B14F-4D97-AF65-F5344CB8AC3E}">
        <p14:creationId xmlns:p14="http://schemas.microsoft.com/office/powerpoint/2010/main" val="2078015306"/>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01 Mis docu. Backup\Mis imágenes\Fondos para Montajes\Con nubes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3870" y="73140"/>
            <a:ext cx="9001250" cy="2154436"/>
          </a:xfrm>
          <a:prstGeom prst="rect">
            <a:avLst/>
          </a:prstGeom>
        </p:spPr>
        <p:txBody>
          <a:bodyPr wrap="square">
            <a:spAutoFit/>
          </a:bodyPr>
          <a:lstStyle/>
          <a:p>
            <a:pPr algn="ctr"/>
            <a:r>
              <a:rPr lang="es-CO" sz="2000" b="1" dirty="0">
                <a:solidFill>
                  <a:schemeClr val="bg1"/>
                </a:solidFill>
                <a:effectLst>
                  <a:glow rad="101600">
                    <a:srgbClr val="003332"/>
                  </a:glow>
                </a:effectLst>
                <a:latin typeface="+mj-lt"/>
              </a:rPr>
              <a:t>Nuestra vida es obra de nuestros pensamientos: si tenemos pensamientos felices, seremos felices, si tenemos pensamientos desdichados, seremos desdichados, si tenemos pensamientos temerosos,  tendremos miedo, si tenemos pensamientos enfermizos, caeremos enfermos, si pensamos en el fracaso, seguramente fracasaremos, y si nos dedicamos a </a:t>
            </a:r>
            <a:r>
              <a:rPr lang="es-CO" sz="2000" b="1" dirty="0" smtClean="0">
                <a:solidFill>
                  <a:schemeClr val="bg1"/>
                </a:solidFill>
                <a:effectLst>
                  <a:glow rad="101600">
                    <a:srgbClr val="003332"/>
                  </a:glow>
                </a:effectLst>
                <a:latin typeface="+mj-lt"/>
              </a:rPr>
              <a:t>compadecernos,</a:t>
            </a:r>
          </a:p>
          <a:p>
            <a:pPr algn="ctr"/>
            <a:r>
              <a:rPr lang="es-CO" sz="2000" b="1" dirty="0" smtClean="0">
                <a:solidFill>
                  <a:schemeClr val="bg1"/>
                </a:solidFill>
                <a:effectLst>
                  <a:glow rad="101600">
                    <a:srgbClr val="003332"/>
                  </a:glow>
                </a:effectLst>
                <a:latin typeface="+mj-lt"/>
              </a:rPr>
              <a:t>todo </a:t>
            </a:r>
            <a:r>
              <a:rPr lang="es-CO" sz="2000" b="1" dirty="0">
                <a:solidFill>
                  <a:schemeClr val="bg1"/>
                </a:solidFill>
                <a:effectLst>
                  <a:glow rad="101600">
                    <a:srgbClr val="003332"/>
                  </a:glow>
                </a:effectLst>
                <a:latin typeface="+mj-lt"/>
              </a:rPr>
              <a:t>el mundo huirá de </a:t>
            </a:r>
            <a:r>
              <a:rPr lang="es-CO" sz="2000" b="1" dirty="0" smtClean="0">
                <a:solidFill>
                  <a:schemeClr val="bg1"/>
                </a:solidFill>
                <a:effectLst>
                  <a:glow rad="101600">
                    <a:srgbClr val="003332"/>
                  </a:glow>
                </a:effectLst>
                <a:latin typeface="+mj-lt"/>
              </a:rPr>
              <a:t>nosotros.</a:t>
            </a:r>
          </a:p>
          <a:p>
            <a:pPr algn="ctr"/>
            <a:r>
              <a:rPr lang="es-CO" sz="1400" b="1" i="1" dirty="0" smtClean="0">
                <a:solidFill>
                  <a:schemeClr val="bg1"/>
                </a:solidFill>
                <a:effectLst>
                  <a:glow rad="101600">
                    <a:srgbClr val="003332"/>
                  </a:glow>
                </a:effectLst>
                <a:latin typeface="+mj-lt"/>
              </a:rPr>
              <a:t>Marco </a:t>
            </a:r>
            <a:r>
              <a:rPr lang="es-CO" sz="1400" b="1" i="1" dirty="0">
                <a:solidFill>
                  <a:schemeClr val="bg1"/>
                </a:solidFill>
                <a:effectLst>
                  <a:glow rad="101600">
                    <a:srgbClr val="003332"/>
                  </a:glow>
                </a:effectLst>
                <a:latin typeface="+mj-lt"/>
              </a:rPr>
              <a:t>Aurelio</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01 Mis docu. Backup\Mis imágenes\Fondos para Montajes\Con nubes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515143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7380" y="56035"/>
            <a:ext cx="8929240" cy="1846659"/>
          </a:xfrm>
          <a:prstGeom prst="rect">
            <a:avLst/>
          </a:prstGeom>
        </p:spPr>
        <p:txBody>
          <a:bodyPr wrap="square">
            <a:spAutoFit/>
          </a:bodyPr>
          <a:lstStyle/>
          <a:p>
            <a:pPr algn="ctr"/>
            <a:r>
              <a:rPr lang="es-CO" sz="2000" b="1" dirty="0">
                <a:solidFill>
                  <a:srgbClr val="DCFFD1"/>
                </a:solidFill>
                <a:effectLst>
                  <a:glow rad="101600">
                    <a:schemeClr val="tx2">
                      <a:lumMod val="50000"/>
                      <a:alpha val="95000"/>
                    </a:schemeClr>
                  </a:glow>
                </a:effectLst>
                <a:latin typeface="+mj-lt"/>
              </a:rPr>
              <a:t>Érase una vez el Agua el Fuego y la Confianza. Entraron en un bosque oscuro, entonces, el Fuego dijo: - Si me pierdo, buscadme por el humo, porque donde hay humo hay fuego. Después dijo el Agua: - Si me pierdo, buscadme por la humedad, porque donde hay humedad hay agua. Entonces la Confianza dijo: - Si me pierdo no me busquéis, porque una vez perdida nunca más me </a:t>
            </a:r>
            <a:r>
              <a:rPr lang="es-CO" sz="2000" b="1" dirty="0" smtClean="0">
                <a:solidFill>
                  <a:srgbClr val="DCFFD1"/>
                </a:solidFill>
                <a:effectLst>
                  <a:glow rad="101600">
                    <a:schemeClr val="tx2">
                      <a:lumMod val="50000"/>
                      <a:alpha val="95000"/>
                    </a:schemeClr>
                  </a:glow>
                </a:effectLst>
                <a:latin typeface="+mj-lt"/>
              </a:rPr>
              <a:t>encontraréis.</a:t>
            </a:r>
          </a:p>
          <a:p>
            <a:pPr algn="ctr"/>
            <a:r>
              <a:rPr lang="es-CO" sz="1400" b="1" i="1" dirty="0" smtClean="0">
                <a:solidFill>
                  <a:srgbClr val="DCFFD1"/>
                </a:solidFill>
                <a:effectLst>
                  <a:glow rad="101600">
                    <a:schemeClr val="tx2">
                      <a:lumMod val="50000"/>
                      <a:alpha val="95000"/>
                    </a:schemeClr>
                  </a:glow>
                </a:effectLst>
                <a:latin typeface="+mj-lt"/>
              </a:rPr>
              <a:t>Anónimo</a:t>
            </a:r>
            <a:endParaRPr lang="es-CO" sz="1400" b="1" i="1" dirty="0">
              <a:solidFill>
                <a:srgbClr val="DCFFD1"/>
              </a:solidFill>
              <a:effectLst>
                <a:glow rad="101600">
                  <a:schemeClr val="tx2">
                    <a:lumMod val="50000"/>
                    <a:alpha val="95000"/>
                  </a:schemeClr>
                </a:glow>
              </a:effectLst>
              <a:latin typeface="+mj-lt"/>
            </a:endParaRPr>
          </a:p>
        </p:txBody>
      </p:sp>
    </p:spTree>
    <p:extLst>
      <p:ext uri="{BB962C8B-B14F-4D97-AF65-F5344CB8AC3E}">
        <p14:creationId xmlns:p14="http://schemas.microsoft.com/office/powerpoint/2010/main" val="4250252537"/>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7380" y="128688"/>
            <a:ext cx="8929240" cy="2154436"/>
          </a:xfrm>
          <a:prstGeom prst="rect">
            <a:avLst/>
          </a:prstGeom>
        </p:spPr>
        <p:txBody>
          <a:bodyPr wrap="square">
            <a:spAutoFit/>
          </a:bodyPr>
          <a:lstStyle/>
          <a:p>
            <a:pPr algn="ctr"/>
            <a:r>
              <a:rPr lang="es-CO" sz="2000" b="1" dirty="0">
                <a:solidFill>
                  <a:schemeClr val="bg1"/>
                </a:solidFill>
                <a:effectLst>
                  <a:glow rad="101600">
                    <a:schemeClr val="tx2">
                      <a:lumMod val="50000"/>
                      <a:alpha val="98000"/>
                    </a:schemeClr>
                  </a:glow>
                </a:effectLst>
                <a:latin typeface="+mj-lt"/>
              </a:rPr>
              <a:t>Tu tiempo es limitado, así que no lo desperdicies viviendo la vida de alguien más. No te quedes atrapado en el dogma, que es vivir con los resultados de la forma de pensar de otras personas. No dejes que el ruido de las opiniones de los demás, opaquen tu voz interior. Y lo más importante, ten el coraje de seguir a tu corazón y a tu intuición. Ellos saben, de alguna manera, en lo que en realidad deseas convertirte. Todo lo demás, es </a:t>
            </a:r>
            <a:r>
              <a:rPr lang="es-CO" sz="2000" b="1" dirty="0" smtClean="0">
                <a:solidFill>
                  <a:schemeClr val="bg1"/>
                </a:solidFill>
                <a:effectLst>
                  <a:glow rad="101600">
                    <a:schemeClr val="tx2">
                      <a:lumMod val="50000"/>
                      <a:alpha val="98000"/>
                    </a:schemeClr>
                  </a:glow>
                </a:effectLst>
                <a:latin typeface="+mj-lt"/>
              </a:rPr>
              <a:t>secundario.</a:t>
            </a:r>
          </a:p>
          <a:p>
            <a:pPr algn="ctr"/>
            <a:r>
              <a:rPr lang="es-CO" sz="1400" b="1" i="1" dirty="0" smtClean="0">
                <a:solidFill>
                  <a:schemeClr val="bg1"/>
                </a:solidFill>
                <a:effectLst>
                  <a:glow rad="101600">
                    <a:schemeClr val="tx2">
                      <a:lumMod val="50000"/>
                      <a:alpha val="98000"/>
                    </a:schemeClr>
                  </a:glow>
                </a:effectLst>
                <a:latin typeface="+mj-lt"/>
              </a:rPr>
              <a:t>Steve </a:t>
            </a:r>
            <a:r>
              <a:rPr lang="es-CO" sz="1400" b="1" i="1" dirty="0">
                <a:solidFill>
                  <a:schemeClr val="bg1"/>
                </a:solidFill>
                <a:effectLst>
                  <a:glow rad="101600">
                    <a:schemeClr val="tx2">
                      <a:lumMod val="50000"/>
                      <a:alpha val="98000"/>
                    </a:schemeClr>
                  </a:glow>
                </a:effectLst>
                <a:latin typeface="+mj-lt"/>
              </a:rPr>
              <a:t>Jobs</a:t>
            </a:r>
          </a:p>
        </p:txBody>
      </p:sp>
    </p:spTree>
    <p:extLst>
      <p:ext uri="{BB962C8B-B14F-4D97-AF65-F5344CB8AC3E}">
        <p14:creationId xmlns:p14="http://schemas.microsoft.com/office/powerpoint/2010/main" val="3971426738"/>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01 Mis docu. Backup\Mis imágenes\Fondos para Montajes\Con nubes3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07380" y="129274"/>
            <a:ext cx="8929240" cy="2154436"/>
          </a:xfrm>
          <a:prstGeom prst="rect">
            <a:avLst/>
          </a:prstGeom>
        </p:spPr>
        <p:txBody>
          <a:bodyPr wrap="square">
            <a:spAutoFit/>
          </a:bodyPr>
          <a:lstStyle/>
          <a:p>
            <a:pPr algn="ctr"/>
            <a:r>
              <a:rPr lang="es-CO" sz="2000" b="1" dirty="0">
                <a:solidFill>
                  <a:schemeClr val="bg1"/>
                </a:solidFill>
                <a:effectLst>
                  <a:glow rad="101600">
                    <a:srgbClr val="45172E">
                      <a:alpha val="98000"/>
                    </a:srgbClr>
                  </a:glow>
                </a:effectLst>
                <a:latin typeface="+mj-lt"/>
              </a:rPr>
              <a:t>Es realmente difícil ser felices si buscamos incesante y angustiadamente en qué consiste la felicidad. Porque ésta no es un lugar al que llegar, es más bien una manera de andar. No es un destino, es un síntoma que aparece al caminar. Y mientras hay quienes se dedican a perseguir la felicidad, otros la crean amando, sirviendo, desarrollando su conciencia, procurando cuidar lo esencial o brindando pellizcos de alegría a quienes les </a:t>
            </a:r>
            <a:r>
              <a:rPr lang="es-CO" sz="2000" b="1" dirty="0" smtClean="0">
                <a:solidFill>
                  <a:schemeClr val="bg1"/>
                </a:solidFill>
                <a:effectLst>
                  <a:glow rad="101600">
                    <a:srgbClr val="45172E">
                      <a:alpha val="98000"/>
                    </a:srgbClr>
                  </a:glow>
                </a:effectLst>
                <a:latin typeface="+mj-lt"/>
              </a:rPr>
              <a:t>rodean.</a:t>
            </a:r>
          </a:p>
          <a:p>
            <a:pPr algn="ctr"/>
            <a:r>
              <a:rPr lang="es-CO" sz="1400" b="1" i="1" dirty="0" smtClean="0">
                <a:solidFill>
                  <a:schemeClr val="bg1"/>
                </a:solidFill>
                <a:effectLst>
                  <a:glow rad="101600">
                    <a:srgbClr val="45172E">
                      <a:alpha val="98000"/>
                    </a:srgbClr>
                  </a:glow>
                </a:effectLst>
                <a:latin typeface="+mj-lt"/>
              </a:rPr>
              <a:t>Álex Rovira</a:t>
            </a:r>
            <a:endParaRPr lang="es-CO" sz="2000" b="1" dirty="0">
              <a:solidFill>
                <a:schemeClr val="bg1"/>
              </a:solidFill>
              <a:effectLst>
                <a:glow rad="101600">
                  <a:srgbClr val="45172E">
                    <a:alpha val="98000"/>
                  </a:srgbClr>
                </a:glow>
              </a:effectLst>
              <a:latin typeface="+mj-lt"/>
            </a:endParaRPr>
          </a:p>
        </p:txBody>
      </p:sp>
      <p:sp>
        <p:nvSpPr>
          <p:cNvPr id="5" name="4 CuadroTexto"/>
          <p:cNvSpPr txBox="1"/>
          <p:nvPr/>
        </p:nvSpPr>
        <p:spPr>
          <a:xfrm>
            <a:off x="3586801" y="3728900"/>
            <a:ext cx="1981889" cy="1292662"/>
          </a:xfrm>
          <a:prstGeom prst="rect">
            <a:avLst/>
          </a:prstGeom>
          <a:noFill/>
        </p:spPr>
        <p:txBody>
          <a:bodyPr wrap="none" rtlCol="0">
            <a:spAutoFit/>
          </a:bodyPr>
          <a:lstStyle/>
          <a:p>
            <a:pPr algn="ctr"/>
            <a:r>
              <a:rPr lang="es-CO" sz="1300" b="1" dirty="0" smtClean="0">
                <a:solidFill>
                  <a:schemeClr val="bg1"/>
                </a:solidFill>
                <a:effectLst>
                  <a:glow rad="76200">
                    <a:srgbClr val="45172E"/>
                  </a:glow>
                </a:effectLst>
                <a:latin typeface="+mj-lt"/>
              </a:rPr>
              <a:t>Música:</a:t>
            </a:r>
          </a:p>
          <a:p>
            <a:pPr algn="ctr"/>
            <a:r>
              <a:rPr lang="es-CO" sz="1300" b="1" dirty="0" err="1" smtClean="0">
                <a:solidFill>
                  <a:schemeClr val="bg1"/>
                </a:solidFill>
                <a:effectLst>
                  <a:glow rad="76200">
                    <a:srgbClr val="45172E"/>
                  </a:glow>
                </a:effectLst>
                <a:latin typeface="+mj-lt"/>
              </a:rPr>
              <a:t>Bellaire</a:t>
            </a:r>
            <a:r>
              <a:rPr lang="es-CO" sz="1300" b="1" dirty="0">
                <a:solidFill>
                  <a:schemeClr val="bg1"/>
                </a:solidFill>
                <a:effectLst>
                  <a:glow rad="76200">
                    <a:srgbClr val="45172E"/>
                  </a:glow>
                </a:effectLst>
                <a:latin typeface="+mj-lt"/>
              </a:rPr>
              <a:t> - </a:t>
            </a:r>
            <a:r>
              <a:rPr lang="es-CO" sz="1300" b="1" i="1" dirty="0">
                <a:solidFill>
                  <a:schemeClr val="bg1"/>
                </a:solidFill>
                <a:effectLst>
                  <a:glow rad="76200">
                    <a:srgbClr val="45172E"/>
                  </a:glow>
                </a:effectLst>
                <a:latin typeface="+mj-lt"/>
              </a:rPr>
              <a:t>Chris </a:t>
            </a:r>
            <a:r>
              <a:rPr lang="es-CO" sz="1300" b="1" i="1" dirty="0" err="1">
                <a:solidFill>
                  <a:schemeClr val="bg1"/>
                </a:solidFill>
                <a:effectLst>
                  <a:glow rad="76200">
                    <a:srgbClr val="45172E"/>
                  </a:glow>
                </a:effectLst>
                <a:latin typeface="+mj-lt"/>
              </a:rPr>
              <a:t>Spheeris</a:t>
            </a:r>
            <a:endParaRPr lang="es-CO" sz="1300" b="1" i="1" dirty="0" smtClean="0">
              <a:solidFill>
                <a:schemeClr val="bg1"/>
              </a:solidFill>
              <a:effectLst>
                <a:glow rad="76200">
                  <a:srgbClr val="45172E"/>
                </a:glow>
              </a:effectLst>
              <a:latin typeface="+mj-lt"/>
            </a:endParaRPr>
          </a:p>
          <a:p>
            <a:pPr algn="ctr"/>
            <a:endParaRPr lang="es-CO" sz="1300" b="1" dirty="0">
              <a:solidFill>
                <a:schemeClr val="bg1"/>
              </a:solidFill>
              <a:effectLst>
                <a:glow rad="76200">
                  <a:srgbClr val="45172E"/>
                </a:glow>
              </a:effectLst>
              <a:latin typeface="+mj-lt"/>
            </a:endParaRPr>
          </a:p>
          <a:p>
            <a:pPr algn="ctr"/>
            <a:r>
              <a:rPr lang="es-CO" sz="1300" b="1" dirty="0" smtClean="0">
                <a:solidFill>
                  <a:schemeClr val="bg1"/>
                </a:solidFill>
                <a:effectLst>
                  <a:glow rad="76200">
                    <a:srgbClr val="45172E"/>
                  </a:glow>
                </a:effectLst>
                <a:latin typeface="+mj-lt"/>
              </a:rPr>
              <a:t>Realización general:</a:t>
            </a:r>
          </a:p>
          <a:p>
            <a:pPr algn="ctr"/>
            <a:r>
              <a:rPr lang="es-CO" sz="1300" b="1" i="1" dirty="0" smtClean="0">
                <a:solidFill>
                  <a:schemeClr val="bg1"/>
                </a:solidFill>
                <a:effectLst>
                  <a:glow rad="76200">
                    <a:srgbClr val="45172E"/>
                  </a:glow>
                </a:effectLst>
                <a:latin typeface="+mj-lt"/>
              </a:rPr>
              <a:t>Rodrigo Valencia Cardona</a:t>
            </a:r>
          </a:p>
          <a:p>
            <a:pPr algn="ctr"/>
            <a:r>
              <a:rPr lang="es-CO" sz="1300" b="1" dirty="0" smtClean="0">
                <a:solidFill>
                  <a:schemeClr val="bg1"/>
                </a:solidFill>
                <a:effectLst>
                  <a:glow rad="76200">
                    <a:srgbClr val="45172E"/>
                  </a:glow>
                </a:effectLst>
                <a:latin typeface="+mj-lt"/>
              </a:rPr>
              <a:t>Medellín-Colombia</a:t>
            </a:r>
            <a:endParaRPr lang="es-CO" sz="1300" b="1" dirty="0">
              <a:solidFill>
                <a:schemeClr val="bg1"/>
              </a:solidFill>
              <a:effectLst>
                <a:glow rad="76200">
                  <a:srgbClr val="45172E"/>
                </a:glow>
              </a:effectLst>
              <a:latin typeface="+mj-lt"/>
            </a:endParaRPr>
          </a:p>
        </p:txBody>
      </p:sp>
    </p:spTree>
    <p:extLst>
      <p:ext uri="{BB962C8B-B14F-4D97-AF65-F5344CB8AC3E}">
        <p14:creationId xmlns:p14="http://schemas.microsoft.com/office/powerpoint/2010/main" val="2078015306"/>
      </p:ext>
    </p:extLst>
  </p:cSld>
  <p:clrMapOvr>
    <a:masterClrMapping/>
  </p:clrMapOvr>
  <mc:AlternateContent xmlns:mc="http://schemas.openxmlformats.org/markup-compatibility/2006" xmlns:p14="http://schemas.microsoft.com/office/powerpoint/2010/main">
    <mc:Choice Requires="p14">
      <p:transition spd="slow" p14:dur="25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4656</TotalTime>
  <Words>846</Words>
  <Application>Microsoft Office PowerPoint</Application>
  <PresentationFormat>Presentación en pantalla (16:9)</PresentationFormat>
  <Paragraphs>49</Paragraphs>
  <Slides>12</Slides>
  <Notes>7</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276</cp:revision>
  <dcterms:created xsi:type="dcterms:W3CDTF">2013-05-29T02:56:16Z</dcterms:created>
  <dcterms:modified xsi:type="dcterms:W3CDTF">2015-08-07T22:21:16Z</dcterms:modified>
</cp:coreProperties>
</file>