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712" r:id="rId3"/>
  </p:sldMasterIdLst>
  <p:notesMasterIdLst>
    <p:notesMasterId r:id="rId18"/>
  </p:notesMasterIdLst>
  <p:sldIdLst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4" r:id="rId16"/>
    <p:sldId id="275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5v68vCDe9g2kT/dBqWHQA==" hashData="QNc3sr1oxavwilDKo9w610gGI+3oy9UqNbXeB6aLBgG4b1jbmfNkyDlEG3wHZ5ubLHhBaCmXf0qJuv83A70+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6600"/>
    <a:srgbClr val="DF31D3"/>
    <a:srgbClr val="3F15F3"/>
    <a:srgbClr val="00FF00"/>
    <a:srgbClr val="DF21B6"/>
    <a:srgbClr val="66FFFF"/>
    <a:srgbClr val="FF3300"/>
    <a:srgbClr val="003300"/>
    <a:srgbClr val="D828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6917D-40DF-4C17-BA8C-69096FE38607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F33EE-B082-48E0-A206-7106168A5A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568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F33EE-B082-48E0-A206-7106168A5AD6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0244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5F33EE-B082-48E0-A206-7106168A5AD6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3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542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245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2059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0845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081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2144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194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4335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967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199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053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543C9-313E-41D4-B94B-2A9EBD1A2C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376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420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325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618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849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3146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5354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67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032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06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2768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82130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4444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85130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1239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9726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0893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30/09/2014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435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41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303471-3D94-41A9-BA73-CAD8DD460B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158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383D2-E36E-4A8C-9940-8B3C047422EC}" type="datetimeFigureOut">
              <a:rPr lang="es-ES" smtClean="0"/>
              <a:t>30/09/2014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4CE06-D403-4922-848A-0A4D2F64D6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5986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-bhYWkmbmUts/Thx-1wXLSVI/AAAAAAAAAqQ/XAB5hnO90Rk/s1600/Hombre+en+la+playa.+Cecilio+Pla+y+Gallardo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710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636494" y="4791723"/>
            <a:ext cx="70417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7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PENSAMIENTOS ETERNOS</a:t>
            </a:r>
            <a:endParaRPr lang="es-ES" sz="72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3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We are the World   Richard Clayderman.wav"/>
          </p:stSnd>
        </p:sndAc>
      </p:transition>
    </mc:Choice>
    <mc:Fallback xmlns="">
      <p:transition spd="slow" advTm="8000">
        <p:sndAc>
          <p:stSnd>
            <p:snd r:embed="rId4" name="We are the World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2.22222E-6 L 0.25 2.22222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_EZ16vWYvHHg/TUd1QWxMUoI/AAAAAAAAWjk/5ktGHl-18FU/s1600/www.BANCODEIMAGENESGRATUITAS.com%2B-%2Bbeautiful-mountain-waterf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www.comune.qualiano.na.it/img/public/anziani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31" y="1"/>
            <a:ext cx="12207031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-1260933" y="5657671"/>
            <a:ext cx="14038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 defTabSz="357188">
              <a:tabLst>
                <a:tab pos="1971675" algn="l"/>
              </a:tabLst>
            </a:pP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Todos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Tememos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Vejez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, a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Pesar Que Ignoramos Si Llegaremos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Ella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.”</a:t>
            </a:r>
          </a:p>
          <a:p>
            <a:r>
              <a:rPr lang="es-ES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	</a:t>
            </a:r>
            <a:r>
              <a:rPr lang="es-ES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						</a:t>
            </a:r>
            <a:r>
              <a:rPr lang="es-ES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La  Bruyere</a:t>
            </a:r>
            <a:endParaRPr lang="es-ES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1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4.bp.blogspot.com/-EsGDAvJRmkA/UFMZqK9ukxI/AAAAAAAAr4s/i-LauYrrV9o/s1600/PINTURAS+PAISAJES+NATURAL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5"/>
          <a:stretch/>
        </p:blipFill>
        <p:spPr bwMode="auto">
          <a:xfrm>
            <a:off x="0" y="-134471"/>
            <a:ext cx="12192000" cy="640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www.leanoticias.com/wp-content/uploads/2013/08/botox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07" b="1307"/>
          <a:stretch/>
        </p:blipFill>
        <p:spPr bwMode="auto">
          <a:xfrm>
            <a:off x="1" y="-452864"/>
            <a:ext cx="12191999" cy="66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0" y="5911587"/>
            <a:ext cx="12192000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72650" indent="-9772650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“Con 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Frecuencia La Vejez Pone Más Arrugas En El Alma Que En El Rostro”                                        </a:t>
            </a:r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CC3300"/>
                  </a:glow>
                </a:effectLst>
                <a:latin typeface="Monotype Corsiva" panose="03010101010201010101" pitchFamily="66" charset="0"/>
              </a:rPr>
              <a:t>Montalgne </a:t>
            </a:r>
            <a:endParaRPr lang="es-ES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rgbClr val="CC33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076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Mostrando 1465319_10152376883700744_21256852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835" y="0"/>
            <a:ext cx="61811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ostrando 1473016_10152376803100744_152111213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08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sanar.org/files/sanar/cambios-fisicos-que-afectan-la-sexualidad-en-la-veje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288570" y="5410991"/>
            <a:ext cx="10947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“El Mejor Signo De La Vejez Es Empezar 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Encontrar El  Ayer </a:t>
            </a:r>
          </a:p>
          <a:p>
            <a:pPr algn="ctr"/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Mejor Que El Hoy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Amado Nervo.</a:t>
            </a:r>
            <a:endParaRPr lang="es-ES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94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0000">
        <p15:prstTrans prst="origami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2.bp.blogspot.com/_vzhoBC54NdU/SOJPjZ_kk1I/AAAAAAAAALU/f_ukqb_a-Dg/s1600/6huaraz-c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93599"/>
            <a:ext cx="12192000" cy="875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k37.kn3.net/taringa/2/1/1/2/0/2/25/2012moroco/48B.jpg?42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93599"/>
            <a:ext cx="12192000" cy="875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74809" y="5216468"/>
            <a:ext cx="121920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“La 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Vejez 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 Un Tirano Que Prohíbe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Bajo Pena De La Vida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Todos Los Placeres De La      Juventud</a:t>
            </a:r>
            <a:r>
              <a:rPr lang="es-ES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  <a:endParaRPr lang="es-ES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La Rochefoucauld</a:t>
            </a:r>
            <a:r>
              <a:rPr lang="es-ES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391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0000">
        <p15:prstTrans prst="origami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1.bp.blogspot.com/_vzhoBC54NdU/SOJPPjMChBI/AAAAAAAAALE/k1WUpt6OsF8/s1600/4+cumbemay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2.bp.blogspot.com/-IlgW0AU5IKQ/UmiAhURWgqI/AAAAAAAAEIY/b9R10OOq1kw/s1600/Imagen19_b2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0" t="4373" r="3473" b="5566"/>
          <a:stretch/>
        </p:blipFill>
        <p:spPr bwMode="auto">
          <a:xfrm>
            <a:off x="0" y="0"/>
            <a:ext cx="12192000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34471" y="5194158"/>
            <a:ext cx="120575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“Saber Envejecer Es La Obra Maestra De La Sabiduría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,y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Una De Las Partes Más Difíciles Del Gran Arte De Vivir”</a:t>
            </a:r>
            <a:endParaRPr lang="es-ES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        Amiel</a:t>
            </a: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387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564.photobucket.com/albums/ss90/the-wonderful/huayhuash/2969699562_f5901041cf_bs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"/>
            <a:ext cx="12191999" cy="685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encrypted-tbn1.gstatic.com/images?q=tbn:ANd9GcRcRevWVX-jxMkCKFThI-SdjvL9JHII6Xwvy_mHGoto7fbMRNl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7176"/>
            <a:ext cx="12192000" cy="711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21025" y="5780782"/>
            <a:ext cx="121919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rgbClr val="D8284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Debemos 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Temer  a  La Vejez  Porque 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Nunca Viene Sola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”.</a:t>
            </a:r>
          </a:p>
          <a:p>
            <a:r>
              <a:rPr lang="es-ES" sz="3200" dirty="0" smtClean="0">
                <a:solidFill>
                  <a:srgbClr val="DF21B6"/>
                </a:solidFill>
                <a:latin typeface="Monotype Corsiva" panose="03010101010201010101" pitchFamily="66" charset="0"/>
              </a:rPr>
              <a:t>                                                                                                                       </a:t>
            </a:r>
            <a:r>
              <a:rPr lang="es-ES" sz="3200" b="1" dirty="0" smtClean="0">
                <a:solidFill>
                  <a:srgbClr val="DF21B6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Platón</a:t>
            </a:r>
            <a:endParaRPr lang="es-ES" sz="3200" b="1" dirty="0">
              <a:solidFill>
                <a:srgbClr val="DF21B6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976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3314" name="Picture 2" descr="http://lh6.ggpht.com/-h6PVtpO_jYk/UubnAEiLvtI/AAAAAAAAEjk/LDIs2_x4GMc/26942_165242_1_thumb2.jpg?imgmax=8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4" t="6967" r="9642" b="21442"/>
          <a:stretch/>
        </p:blipFill>
        <p:spPr bwMode="auto">
          <a:xfrm>
            <a:off x="1123" y="-2524"/>
            <a:ext cx="64545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h6.ggpht.com/-h6PVtpO_jYk/UubnAEiLvtI/AAAAAAAAEjk/LDIs2_x4GMc/26942_165242_1_thumb2.jpg?imgmax=8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4" t="6967" r="9339" b="21442"/>
          <a:stretch/>
        </p:blipFill>
        <p:spPr bwMode="auto">
          <a:xfrm flipH="1">
            <a:off x="6455709" y="2524"/>
            <a:ext cx="57844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59125" y="5293388"/>
            <a:ext cx="11873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“No Hay Nada Que Haga Envejecer Tanto Como El Miedo Constante </a:t>
            </a:r>
          </a:p>
          <a:p>
            <a:pPr algn="ctr"/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Llegar </a:t>
            </a:r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Viejo</a:t>
            </a:r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r>
              <a:rPr lang="es-ES" sz="3200" b="1" dirty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3F15F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f euchaterleben.</a:t>
            </a:r>
          </a:p>
        </p:txBody>
      </p:sp>
    </p:spTree>
    <p:extLst>
      <p:ext uri="{BB962C8B-B14F-4D97-AF65-F5344CB8AC3E}">
        <p14:creationId xmlns:p14="http://schemas.microsoft.com/office/powerpoint/2010/main" val="359796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564.photobucket.com/albums/ss90/the-wonderful/huayhuash/wetEW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://silviaarcas.files.wordpress.com/2010/10/pareja_ancian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291633" y="5288340"/>
            <a:ext cx="1219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</a:t>
            </a:r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Profano La Ancianidad Es Invierno</a:t>
            </a:r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; </a:t>
            </a:r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El Sabio Es La Estación </a:t>
            </a:r>
          </a:p>
          <a:p>
            <a:pPr algn="ctr"/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 La Cosecha</a:t>
            </a:r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es-ES" sz="3200" b="1" dirty="0" smtClean="0"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Proverbio judío.</a:t>
            </a:r>
            <a:endParaRPr lang="es-ES" sz="3200" b="1" dirty="0">
              <a:solidFill>
                <a:srgbClr val="66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342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sertv.gob.pa/images/sertv/Imagenes_de_Crisol_FM/machu_picch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2"/>
            <a:ext cx="12192000" cy="681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lh6.googleusercontent.com/-EPH1JIWb0DA/TXwEfoLnvuI/AAAAAAAAA6I/LqembE9_j_o/s1600/vejez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7" b="19930"/>
          <a:stretch/>
        </p:blipFill>
        <p:spPr bwMode="auto">
          <a:xfrm>
            <a:off x="0" y="-53788"/>
            <a:ext cx="12192000" cy="700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53788" y="0"/>
            <a:ext cx="12084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“Todos Deseamos  </a:t>
            </a:r>
            <a:r>
              <a:rPr lang="es-ES" sz="32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LLegar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a Viejos , y  En Su Momento Todos Negamos Que Hemos 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llegado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.”</a:t>
            </a:r>
            <a:endParaRPr lang="es-ES" sz="32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rgbClr val="FF33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</a:t>
            </a:r>
            <a:r>
              <a:rPr lang="es-ES" sz="32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Fco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De Quevedo</a:t>
            </a:r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rgbClr val="FF33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70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strando 1505015_10152454974915744_17812781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receroperecer.com/wp-content/uploads/2009/12/mandamientos_vejez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28" l="0" r="100000">
                        <a14:foregroundMark x1="38000" y1="32267" x2="38000" y2="32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7" r="5476" b="7729"/>
          <a:stretch/>
        </p:blipFill>
        <p:spPr bwMode="auto">
          <a:xfrm>
            <a:off x="0" y="-295835"/>
            <a:ext cx="12192000" cy="715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32230" y="0"/>
            <a:ext cx="1192754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Medida Que Envejecemos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Son Nuestros Males Los Que Rejuvenecen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”.</a:t>
            </a: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rgbClr val="66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Anónimo</a:t>
            </a:r>
            <a:endParaRPr lang="es-ES" sz="3200" b="1" dirty="0" smtClean="0">
              <a:solidFill>
                <a:srgbClr val="C00000"/>
              </a:solidFill>
              <a:effectLst>
                <a:glow rad="228600">
                  <a:srgbClr val="66FFFF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493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ostrando 1489090_10202366959588187_17388318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enfermedadesytratamientos.com/wp-content/uploads/2013/11/vej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alexrovira.com/wp-content/uploads/blog-manos-veje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3542" r="7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649" y="5109713"/>
            <a:ext cx="3286872" cy="143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2"/>
          <p:cNvSpPr txBox="1"/>
          <p:nvPr/>
        </p:nvSpPr>
        <p:spPr>
          <a:xfrm>
            <a:off x="1896036" y="5657671"/>
            <a:ext cx="1054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6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“</a:t>
            </a:r>
            <a:r>
              <a:rPr lang="es-ES" sz="36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6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Vejez Es El Tiempo De Practicar La Sabiduría</a:t>
            </a:r>
            <a:r>
              <a:rPr lang="es-ES" sz="36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                                                       </a:t>
            </a:r>
            <a:r>
              <a:rPr lang="es-ES" sz="36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Rouseau.</a:t>
            </a:r>
            <a:endParaRPr lang="es-ES" sz="3600" b="1" dirty="0">
              <a:solidFill>
                <a:srgbClr val="FFC000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6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936" y="257618"/>
            <a:ext cx="5422687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67" y="4610183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51" y="0"/>
            <a:ext cx="1140365" cy="12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462807" y="6382520"/>
            <a:ext cx="1089211" cy="374642"/>
          </a:xfrm>
        </p:spPr>
        <p:txBody>
          <a:bodyPr/>
          <a:lstStyle/>
          <a:p>
            <a:fld id="{8383C48E-7CEC-4591-A33B-E12EDE828123}" type="datetime1">
              <a:rPr lang="es-ES" sz="1600" smtClean="0">
                <a:solidFill>
                  <a:schemeClr val="tx1"/>
                </a:solidFill>
                <a:latin typeface="Monotype Corsiva" panose="03010101010201010101" pitchFamily="66" charset="0"/>
              </a:rPr>
              <a:t>30/09/2014</a:t>
            </a:fld>
            <a:r>
              <a:rPr lang="es-ES" sz="1600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    </a:t>
            </a:r>
            <a:endParaRPr lang="es-ES" sz="1600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8054788" y="6210888"/>
            <a:ext cx="3267504" cy="717906"/>
            <a:chOff x="8054788" y="6210888"/>
            <a:chExt cx="3267504" cy="717906"/>
          </a:xfrm>
        </p:grpSpPr>
        <p:sp>
          <p:nvSpPr>
            <p:cNvPr id="7" name="CuadroTexto 6"/>
            <p:cNvSpPr txBox="1"/>
            <p:nvPr/>
          </p:nvSpPr>
          <p:spPr>
            <a:xfrm>
              <a:off x="8054788" y="6427694"/>
              <a:ext cx="3267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latin typeface="Monotype Corsiva" panose="03010101010201010101" pitchFamily="66" charset="0"/>
                </a:rPr>
                <a:t>Yolanda violeta</a:t>
              </a:r>
              <a:endParaRPr lang="es-ES" dirty="0">
                <a:latin typeface="Monotype Corsiva" panose="03010101010201010101" pitchFamily="66" charset="0"/>
              </a:endParaRPr>
            </a:p>
          </p:txBody>
        </p:sp>
        <p:grpSp>
          <p:nvGrpSpPr>
            <p:cNvPr id="9" name="Grupo 8"/>
            <p:cNvGrpSpPr/>
            <p:nvPr/>
          </p:nvGrpSpPr>
          <p:grpSpPr>
            <a:xfrm>
              <a:off x="9637384" y="6210888"/>
              <a:ext cx="995083" cy="717906"/>
              <a:chOff x="9541622" y="6140094"/>
              <a:chExt cx="995083" cy="717906"/>
            </a:xfrm>
          </p:grpSpPr>
          <p:pic>
            <p:nvPicPr>
              <p:cNvPr id="5122" name="Picture 2" descr="https://encrypted-tbn3.gstatic.com/images?q=tbn:ANd9GcSLbQv4uxnsISrzq2CPjA9SeEL3G7gtRqxUyLjhgYYWdTsZ-HoDe2Vd7hbS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41622" y="6140094"/>
                <a:ext cx="813173" cy="717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CuadroTexto 7"/>
              <p:cNvSpPr txBox="1"/>
              <p:nvPr/>
            </p:nvSpPr>
            <p:spPr>
              <a:xfrm>
                <a:off x="9541622" y="6243028"/>
                <a:ext cx="995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dirty="0" smtClean="0">
                    <a:latin typeface="Monotype Corsiva" panose="03010101010201010101" pitchFamily="66" charset="0"/>
                  </a:rPr>
                  <a:t>Amore</a:t>
                </a:r>
                <a:endParaRPr lang="es-ES" dirty="0">
                  <a:latin typeface="Monotype Corsiva" panose="03010101010201010101" pitchFamily="66" charset="0"/>
                </a:endParaRPr>
              </a:p>
            </p:txBody>
          </p:sp>
        </p:grpSp>
      </p:grpSp>
      <p:sp>
        <p:nvSpPr>
          <p:cNvPr id="10" name="CuadroTexto 9"/>
          <p:cNvSpPr txBox="1"/>
          <p:nvPr/>
        </p:nvSpPr>
        <p:spPr>
          <a:xfrm>
            <a:off x="4410634" y="4610183"/>
            <a:ext cx="3644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Monotype Corsiva" panose="03010101010201010101" pitchFamily="66" charset="0"/>
              </a:rPr>
              <a:t>Diseño : Amore</a:t>
            </a:r>
          </a:p>
          <a:p>
            <a:r>
              <a:rPr lang="es-ES" sz="2000" dirty="0" smtClean="0">
                <a:latin typeface="Monotype Corsiva" panose="03010101010201010101" pitchFamily="66" charset="0"/>
              </a:rPr>
              <a:t>Tema: Pensamientos Eternos</a:t>
            </a:r>
          </a:p>
          <a:p>
            <a:r>
              <a:rPr lang="es-ES" sz="2000" dirty="0" smtClean="0">
                <a:latin typeface="Monotype Corsiva" panose="03010101010201010101" pitchFamily="66" charset="0"/>
              </a:rPr>
              <a:t>Música</a:t>
            </a:r>
            <a:r>
              <a:rPr lang="es-ES" sz="2000" dirty="0" smtClean="0">
                <a:latin typeface="Monotype Corsiva" panose="03010101010201010101" pitchFamily="66" charset="0"/>
              </a:rPr>
              <a:t>.: Web Are The World</a:t>
            </a:r>
            <a:endParaRPr lang="es-ES" sz="2000" dirty="0" smtClean="0">
              <a:latin typeface="Monotype Corsiva" panose="03010101010201010101" pitchFamily="66" charset="0"/>
            </a:endParaRPr>
          </a:p>
          <a:p>
            <a:r>
              <a:rPr lang="es-ES" sz="2000" dirty="0" smtClean="0">
                <a:latin typeface="Monotype Corsiva" panose="03010101010201010101" pitchFamily="66" charset="0"/>
              </a:rPr>
              <a:t>Interprete</a:t>
            </a:r>
            <a:r>
              <a:rPr lang="es-ES" sz="2000" dirty="0" smtClean="0">
                <a:latin typeface="Monotype Corsiva" panose="03010101010201010101" pitchFamily="66" charset="0"/>
              </a:rPr>
              <a:t>: Richard Clayderman</a:t>
            </a:r>
            <a:endParaRPr lang="es-ES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298</Words>
  <Application>Microsoft Office PowerPoint</Application>
  <PresentationFormat>Panorámica</PresentationFormat>
  <Paragraphs>62</Paragraphs>
  <Slides>14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Berlin Sans FB Demi</vt:lpstr>
      <vt:lpstr>Calibri</vt:lpstr>
      <vt:lpstr>Calibri Light</vt:lpstr>
      <vt:lpstr>Century Gothic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42</cp:revision>
  <dcterms:created xsi:type="dcterms:W3CDTF">2014-08-08T23:04:25Z</dcterms:created>
  <dcterms:modified xsi:type="dcterms:W3CDTF">2014-10-01T03:29:40Z</dcterms:modified>
</cp:coreProperties>
</file>