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embeddedFontLst>
    <p:embeddedFont>
      <p:font typeface="Berlin Sans FB Demi" pitchFamily="34" charset="0"/>
      <p:bold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72E92-D2D4-4B56-B077-3DB7B5128B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11066-98A5-47B6-81D1-51CBD34EAE12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54F36-0745-4022-B285-E2EE2AE98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9CAD2F-885D-4F22-B7EB-669094BBC45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Ysabel\Downloads\Desktop\REM%20Losing%20My%20Religion(With%20Lyrics)%20in%20the%20description%20box%5b2%5d.wav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M Losing My Religion(With Lyrics) in the description box[2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REM Losing My Religion(With Lyrics) in the description box[2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REM Losing My Religion(With Lyrics) in the description box[2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REM Losing My Religion(With Lyrics) in the description box[2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6093296"/>
            <a:ext cx="304800" cy="304800"/>
          </a:xfrm>
          <a:prstGeom prst="rect">
            <a:avLst/>
          </a:prstGeom>
        </p:spPr>
      </p:pic>
      <p:pic>
        <p:nvPicPr>
          <p:cNvPr id="4" name="3 Imagen" descr="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raton-puntero.jpg"/>
          <p:cNvPicPr>
            <a:picLocks noChangeAspect="1"/>
          </p:cNvPicPr>
          <p:nvPr/>
        </p:nvPicPr>
        <p:blipFill>
          <a:blip r:embed="rId7" cstate="print"/>
          <a:srcRect l="6153" t="6427" r="6153" b="8606"/>
          <a:stretch>
            <a:fillRect/>
          </a:stretch>
        </p:blipFill>
        <p:spPr>
          <a:xfrm rot="20303342">
            <a:off x="6948264" y="5373216"/>
            <a:ext cx="1512168" cy="1140954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numSld="999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60</Words>
  <Application>Microsoft Office PowerPoint</Application>
  <PresentationFormat>Presentación en pantalla (4:3)</PresentationFormat>
  <Paragraphs>28</Paragraphs>
  <Slides>13</Slides>
  <Notes>0</Notes>
  <HiddenSlides>0</HiddenSlides>
  <MMClips>4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Berlin Sans FB Demi</vt:lpstr>
      <vt:lpstr>Calibri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Ysabel</dc:creator>
  <cp:lastModifiedBy>Ysabel</cp:lastModifiedBy>
  <cp:revision>4</cp:revision>
  <dcterms:created xsi:type="dcterms:W3CDTF">2014-03-02T13:07:09Z</dcterms:created>
  <dcterms:modified xsi:type="dcterms:W3CDTF">2014-03-02T22:28:15Z</dcterms:modified>
</cp:coreProperties>
</file>