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3" r:id="rId2"/>
    <p:sldMasterId id="2147483675" r:id="rId3"/>
  </p:sldMasterIdLst>
  <p:notesMasterIdLst>
    <p:notesMasterId r:id="rId42"/>
  </p:notesMasterIdLst>
  <p:sldIdLst>
    <p:sldId id="257" r:id="rId4"/>
    <p:sldId id="350" r:id="rId5"/>
    <p:sldId id="347" r:id="rId6"/>
    <p:sldId id="352" r:id="rId7"/>
    <p:sldId id="353" r:id="rId8"/>
    <p:sldId id="351" r:id="rId9"/>
    <p:sldId id="304" r:id="rId10"/>
    <p:sldId id="348" r:id="rId11"/>
    <p:sldId id="319" r:id="rId12"/>
    <p:sldId id="307" r:id="rId13"/>
    <p:sldId id="317" r:id="rId14"/>
    <p:sldId id="338" r:id="rId15"/>
    <p:sldId id="333" r:id="rId16"/>
    <p:sldId id="325" r:id="rId17"/>
    <p:sldId id="328" r:id="rId18"/>
    <p:sldId id="310" r:id="rId19"/>
    <p:sldId id="320" r:id="rId20"/>
    <p:sldId id="342" r:id="rId21"/>
    <p:sldId id="312" r:id="rId22"/>
    <p:sldId id="318" r:id="rId23"/>
    <p:sldId id="303" r:id="rId24"/>
    <p:sldId id="315" r:id="rId25"/>
    <p:sldId id="329" r:id="rId26"/>
    <p:sldId id="321" r:id="rId27"/>
    <p:sldId id="316" r:id="rId28"/>
    <p:sldId id="324" r:id="rId29"/>
    <p:sldId id="322" r:id="rId30"/>
    <p:sldId id="341" r:id="rId31"/>
    <p:sldId id="330" r:id="rId32"/>
    <p:sldId id="313" r:id="rId33"/>
    <p:sldId id="331" r:id="rId34"/>
    <p:sldId id="332" r:id="rId35"/>
    <p:sldId id="349" r:id="rId36"/>
    <p:sldId id="354" r:id="rId37"/>
    <p:sldId id="309" r:id="rId38"/>
    <p:sldId id="346" r:id="rId39"/>
    <p:sldId id="334" r:id="rId40"/>
    <p:sldId id="355" r:id="rId41"/>
  </p:sldIdLst>
  <p:sldSz cx="10190163" cy="6858000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Nzo/Qn67d2ERM7Tu2vQ66A==" hashData="TicC7iNiXbhlVtCHrjNSooriBt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00FF99"/>
    <a:srgbClr val="0E0EC4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87" autoAdjust="0"/>
    <p:restoredTop sz="94648" autoAdjust="0"/>
  </p:normalViewPr>
  <p:slideViewPr>
    <p:cSldViewPr>
      <p:cViewPr>
        <p:scale>
          <a:sx n="60" d="100"/>
          <a:sy n="60" d="100"/>
        </p:scale>
        <p:origin x="-1068" y="-384"/>
      </p:cViewPr>
      <p:guideLst>
        <p:guide orient="horz" pos="2160"/>
        <p:guide pos="321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presProps" Target="pres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tableStyles" Target="tableStyles.xml"/><Relationship Id="rId20" Type="http://schemas.openxmlformats.org/officeDocument/2006/relationships/slide" Target="slides/slide17.xml"/><Relationship Id="rId41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82650" y="685800"/>
            <a:ext cx="50927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26714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64262" y="2130426"/>
            <a:ext cx="8661639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28525" y="3886200"/>
            <a:ext cx="7133114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domingo, 31 de marzo de 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domingo, 31 de marzo de 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04952" y="4406901"/>
            <a:ext cx="866163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04952" y="2906713"/>
            <a:ext cx="8661639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domingo, 31 de marzo de 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9508" y="1600201"/>
            <a:ext cx="450065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80000" y="1600201"/>
            <a:ext cx="450065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domingo, 31 de marzo de 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9508" y="1535113"/>
            <a:ext cx="45024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9508" y="2174875"/>
            <a:ext cx="45024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76462" y="1535113"/>
            <a:ext cx="450419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76462" y="2174875"/>
            <a:ext cx="450419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domingo, 31 de marzo de 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domingo, 31 de marzo de 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domingo, 31 de marzo de 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9509" y="273050"/>
            <a:ext cx="335249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84071" y="273051"/>
            <a:ext cx="569658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9509" y="1435101"/>
            <a:ext cx="335249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domingo, 31 de marzo de 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97343" y="4800600"/>
            <a:ext cx="611409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97343" y="612775"/>
            <a:ext cx="611409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97343" y="5367338"/>
            <a:ext cx="611409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domingo, 31 de marzo de 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domingo, 31 de marzo de 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87868" y="274639"/>
            <a:ext cx="2292787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9508" y="274639"/>
            <a:ext cx="6708524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domingo, 31 de marzo de 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64262" y="2130426"/>
            <a:ext cx="8661639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28525" y="3886200"/>
            <a:ext cx="7133114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>
                <a:solidFill>
                  <a:srgbClr val="000000"/>
                </a:solidFill>
              </a:rPr>
              <a:pPr/>
              <a:t>domingo, 31 de marzo de 2019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914328"/>
      </p:ext>
    </p:extLst>
  </p:cSld>
  <p:clrMapOvr>
    <a:masterClrMapping/>
  </p:clrMapOvr>
  <p:transition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>
                <a:solidFill>
                  <a:srgbClr val="000000"/>
                </a:solidFill>
              </a:rPr>
              <a:pPr/>
              <a:t>domingo, 31 de marzo de 2019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5891651"/>
      </p:ext>
    </p:extLst>
  </p:cSld>
  <p:clrMapOvr>
    <a:masterClrMapping/>
  </p:clrMapOvr>
  <p:transition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04952" y="4406901"/>
            <a:ext cx="866163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04952" y="2906713"/>
            <a:ext cx="8661639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>
                <a:solidFill>
                  <a:srgbClr val="000000"/>
                </a:solidFill>
              </a:rPr>
              <a:pPr/>
              <a:t>domingo, 31 de marzo de 2019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77434"/>
      </p:ext>
    </p:extLst>
  </p:cSld>
  <p:clrMapOvr>
    <a:masterClrMapping/>
  </p:clrMapOvr>
  <p:transition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9508" y="1600201"/>
            <a:ext cx="450065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80000" y="1600201"/>
            <a:ext cx="450065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>
                <a:solidFill>
                  <a:srgbClr val="000000"/>
                </a:solidFill>
              </a:rPr>
              <a:pPr/>
              <a:t>domingo, 31 de marzo de 2019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6457702"/>
      </p:ext>
    </p:extLst>
  </p:cSld>
  <p:clrMapOvr>
    <a:masterClrMapping/>
  </p:clrMapOvr>
  <p:transition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9508" y="1535113"/>
            <a:ext cx="45024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9508" y="2174875"/>
            <a:ext cx="45024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76462" y="1535113"/>
            <a:ext cx="450419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76462" y="2174875"/>
            <a:ext cx="450419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>
                <a:solidFill>
                  <a:srgbClr val="000000"/>
                </a:solidFill>
              </a:rPr>
              <a:pPr/>
              <a:t>domingo, 31 de marzo de 2019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9273450"/>
      </p:ext>
    </p:extLst>
  </p:cSld>
  <p:clrMapOvr>
    <a:masterClrMapping/>
  </p:clrMapOvr>
  <p:transition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>
                <a:solidFill>
                  <a:srgbClr val="000000"/>
                </a:solidFill>
              </a:rPr>
              <a:pPr/>
              <a:t>domingo, 31 de marzo de 2019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697272"/>
      </p:ext>
    </p:extLst>
  </p:cSld>
  <p:clrMapOvr>
    <a:masterClrMapping/>
  </p:clrMapOvr>
  <p:transition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>
                <a:solidFill>
                  <a:srgbClr val="000000"/>
                </a:solidFill>
              </a:rPr>
              <a:pPr/>
              <a:t>domingo, 31 de marzo de 2019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202044"/>
      </p:ext>
    </p:extLst>
  </p:cSld>
  <p:clrMapOvr>
    <a:masterClrMapping/>
  </p:clrMapOvr>
  <p:transition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9509" y="273050"/>
            <a:ext cx="335249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84071" y="273051"/>
            <a:ext cx="569658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9509" y="1435101"/>
            <a:ext cx="335249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>
                <a:solidFill>
                  <a:srgbClr val="000000"/>
                </a:solidFill>
              </a:rPr>
              <a:pPr/>
              <a:t>domingo, 31 de marzo de 2019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1853196"/>
      </p:ext>
    </p:extLst>
  </p:cSld>
  <p:clrMapOvr>
    <a:masterClrMapping/>
  </p:clrMapOvr>
  <p:transition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97343" y="4800600"/>
            <a:ext cx="611409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97343" y="612775"/>
            <a:ext cx="611409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97343" y="5367338"/>
            <a:ext cx="611409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>
                <a:solidFill>
                  <a:srgbClr val="000000"/>
                </a:solidFill>
              </a:rPr>
              <a:pPr/>
              <a:t>domingo, 31 de marzo de 2019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7326183"/>
      </p:ext>
    </p:extLst>
  </p:cSld>
  <p:clrMapOvr>
    <a:masterClrMapping/>
  </p:clrMapOvr>
  <p:transition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>
                <a:solidFill>
                  <a:srgbClr val="000000"/>
                </a:solidFill>
              </a:rPr>
              <a:pPr/>
              <a:t>domingo, 31 de marzo de 2019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138752"/>
      </p:ext>
    </p:extLst>
  </p:cSld>
  <p:clrMapOvr>
    <a:masterClrMapping/>
  </p:clrMapOvr>
  <p:transition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87868" y="274639"/>
            <a:ext cx="2292787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9508" y="274639"/>
            <a:ext cx="6708524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>
                <a:solidFill>
                  <a:srgbClr val="000000"/>
                </a:solidFill>
              </a:rPr>
              <a:pPr/>
              <a:t>domingo, 31 de marzo de 2019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506370"/>
      </p:ext>
    </p:extLst>
  </p:cSld>
  <p:clrMapOvr>
    <a:masterClrMapping/>
  </p:clrMapOvr>
  <p:transition advTm="6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64262" y="2130428"/>
            <a:ext cx="8661639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28525" y="3886200"/>
            <a:ext cx="7133114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7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09508" y="274638"/>
            <a:ext cx="917114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9508" y="1600201"/>
            <a:ext cx="917114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9508" y="6245225"/>
            <a:ext cx="237770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domingo, 31 de marzo de 2019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81639" y="6245225"/>
            <a:ext cx="322688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302950" y="6245225"/>
            <a:ext cx="237770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6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09508" y="274638"/>
            <a:ext cx="917114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9508" y="1600201"/>
            <a:ext cx="917114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9508" y="6245225"/>
            <a:ext cx="237770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>
                <a:solidFill>
                  <a:srgbClr val="000000"/>
                </a:solidFill>
              </a:rPr>
              <a:pPr/>
              <a:t>domingo, 31 de marzo de 2019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81639" y="6245225"/>
            <a:ext cx="322688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302950" y="6245225"/>
            <a:ext cx="237770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393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ransition advTm="6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9508" y="6245225"/>
            <a:ext cx="237770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42.jpeg"/><Relationship Id="rId4" Type="http://schemas.openxmlformats.org/officeDocument/2006/relationships/image" Target="../media/image4.gi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Users\Jose Luis\Desktop\payasos-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190163" cy="6858000"/>
          </a:xfrm>
          <a:prstGeom prst="rect">
            <a:avLst/>
          </a:prstGeom>
          <a:noFill/>
        </p:spPr>
      </p:pic>
      <p:pic>
        <p:nvPicPr>
          <p:cNvPr id="16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2549" y="69851"/>
            <a:ext cx="10190164" cy="6858000"/>
          </a:xfrm>
          <a:prstGeom prst="rect">
            <a:avLst/>
          </a:prstGeom>
          <a:noFill/>
        </p:spPr>
      </p:pic>
      <p:pic>
        <p:nvPicPr>
          <p:cNvPr id="3074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8798" y="5429265"/>
            <a:ext cx="946482" cy="98107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3076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-3390079" y="3390079"/>
            <a:ext cx="6858000" cy="77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6722242" y="3390079"/>
            <a:ext cx="6858000" cy="77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0"/>
            <a:ext cx="10190163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6783388"/>
            <a:ext cx="10190163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WordArt 5"/>
          <p:cNvSpPr>
            <a:spLocks noChangeArrowheads="1" noChangeShapeType="1" noTextEdit="1"/>
          </p:cNvSpPr>
          <p:nvPr/>
        </p:nvSpPr>
        <p:spPr bwMode="auto">
          <a:xfrm>
            <a:off x="589762" y="646737"/>
            <a:ext cx="7722287" cy="172878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FF99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avie" pitchFamily="82" charset="0"/>
                <a:ea typeface="Tahoma"/>
                <a:cs typeface="Tahoma"/>
              </a:rPr>
              <a:t>Payasos</a:t>
            </a:r>
            <a:endParaRPr lang="es-ES" sz="4000" b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FF99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Ravie" pitchFamily="82" charset="0"/>
              <a:ea typeface="Tahoma"/>
              <a:cs typeface="Tahoma"/>
            </a:endParaRPr>
          </a:p>
        </p:txBody>
      </p:sp>
      <p:pic>
        <p:nvPicPr>
          <p:cNvPr id="3085" name="Picture 13" descr="rnotab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677586" y="285729"/>
            <a:ext cx="1358688" cy="733425"/>
          </a:xfrm>
          <a:prstGeom prst="rect">
            <a:avLst/>
          </a:prstGeom>
          <a:noFill/>
        </p:spPr>
      </p:pic>
      <p:pic>
        <p:nvPicPr>
          <p:cNvPr id="3086" name="Picture 14" descr="notas musicales1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324195" y="0"/>
            <a:ext cx="1790355" cy="711200"/>
          </a:xfrm>
          <a:prstGeom prst="rect">
            <a:avLst/>
          </a:prstGeom>
          <a:noFill/>
        </p:spPr>
      </p:pic>
      <p:pic>
        <p:nvPicPr>
          <p:cNvPr id="3090" name="Picture 18" descr="notas musicales1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-2429444">
            <a:off x="7446738" y="650714"/>
            <a:ext cx="1790355" cy="711200"/>
          </a:xfrm>
          <a:prstGeom prst="rect">
            <a:avLst/>
          </a:prstGeom>
          <a:noFill/>
        </p:spPr>
      </p:pic>
      <p:pic>
        <p:nvPicPr>
          <p:cNvPr id="3091" name="Picture 19" descr="notas musicales1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0556608" flipV="1">
            <a:off x="7549556" y="690676"/>
            <a:ext cx="1524986" cy="606425"/>
          </a:xfrm>
          <a:prstGeom prst="rect">
            <a:avLst/>
          </a:prstGeom>
          <a:noFill/>
        </p:spPr>
      </p:pic>
      <p:pic>
        <p:nvPicPr>
          <p:cNvPr id="15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9">
            <a:duotone>
              <a:prstClr val="black"/>
              <a:schemeClr val="accent1">
                <a:tint val="45000"/>
                <a:satMod val="400000"/>
              </a:schemeClr>
            </a:duotone>
            <a:lum bright="9000" contrast="50000"/>
          </a:blip>
          <a:srcRect/>
          <a:stretch>
            <a:fillRect/>
          </a:stretch>
        </p:blipFill>
        <p:spPr bwMode="auto">
          <a:xfrm>
            <a:off x="1413161" y="5611366"/>
            <a:ext cx="2238668" cy="934064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random/>
    <p:sndAc>
      <p:stSnd>
        <p:snd r:embed="rId2" name="JSolisPayas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" y="0"/>
            <a:ext cx="1030856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3021153"/>
      </p:ext>
    </p:extLst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esultado de imagen de payasos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1583" y="-27096"/>
            <a:ext cx="12464345" cy="6984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3090049"/>
      </p:ext>
    </p:extLst>
  </p:cSld>
  <p:clrMapOvr>
    <a:masterClrMapping/>
  </p:clrMapOvr>
  <p:transition advTm="8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19016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4556687"/>
      </p:ext>
    </p:extLst>
  </p:cSld>
  <p:clrMapOvr>
    <a:masterClrMapping/>
  </p:clrMapOvr>
  <p:transition advTm="8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Resultado de imagen de payasos anima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8411618"/>
      </p:ext>
    </p:extLst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524"/>
            <a:ext cx="10190164" cy="6855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8763883"/>
      </p:ext>
    </p:extLst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APARTA.jpg"/>
          <p:cNvPicPr>
            <a:picLocks noChangeAspect="1" noChangeArrowheads="1"/>
          </p:cNvPicPr>
          <p:nvPr/>
        </p:nvPicPr>
        <p:blipFill>
          <a:blip r:embed="rId2"/>
          <a:srcRect l="3125" t="17033" r="3125" b="4618"/>
          <a:stretch>
            <a:fillRect/>
          </a:stretch>
        </p:blipFill>
        <p:spPr bwMode="auto">
          <a:xfrm>
            <a:off x="-76097" y="0"/>
            <a:ext cx="1026626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92909" y="0"/>
            <a:ext cx="1466176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6660148"/>
      </p:ext>
    </p:extLst>
  </p:cSld>
  <p:clrMapOvr>
    <a:masterClrMapping/>
  </p:clrMapOvr>
  <p:transition advTm="10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Jose Luis\Desktop\13605862-a-row-of-sideshow-carnival-game-clowns-with-mouths-open--focus-to-middle-clow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9016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477631" y="1071546"/>
            <a:ext cx="5333951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  <a:t>Rie</a:t>
            </a: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  <a:t> </a:t>
            </a:r>
            <a:r>
              <a:rPr lang="es-ES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  <a:t>rie</a:t>
            </a: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  <a:t> payaso,</a:t>
            </a:r>
            <a:b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  <a:t>que escondes</a:t>
            </a:r>
            <a:b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  <a:t>tu tristeza,</a:t>
            </a:r>
            <a:b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  <a:t>en tu boca</a:t>
            </a:r>
            <a:b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  <a:t>pintada la sonrisa</a:t>
            </a:r>
            <a:b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  <a:t>roja.</a:t>
            </a:r>
            <a:b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  <a:t>Alegras a</a:t>
            </a:r>
            <a:b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  <a:t>niños y abuelos</a:t>
            </a:r>
            <a:b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  <a:t>de los circos</a:t>
            </a:r>
            <a:b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  <a:t>que pocos</a:t>
            </a:r>
            <a:b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  <a:t>quedan.</a:t>
            </a:r>
            <a:r>
              <a:rPr lang="es-ES" sz="2000" dirty="0" smtClean="0"/>
              <a:t/>
            </a:r>
            <a:br>
              <a:rPr lang="es-ES" sz="2000" dirty="0" smtClean="0"/>
            </a:br>
            <a:r>
              <a:rPr lang="es-ES" sz="2000" dirty="0" smtClean="0"/>
              <a:t/>
            </a:r>
            <a:br>
              <a:rPr lang="es-ES" sz="2000" dirty="0" smtClean="0"/>
            </a:br>
            <a:endParaRPr lang="es-ES" sz="2400" dirty="0" smtClean="0">
              <a:solidFill>
                <a:srgbClr val="FF0000"/>
              </a:solidFill>
              <a:latin typeface="Cooper Black" pitchFamily="18" charset="0"/>
            </a:endParaRPr>
          </a:p>
        </p:txBody>
      </p:sp>
      <p:pic>
        <p:nvPicPr>
          <p:cNvPr id="5" name="Picture 2" descr="C:\Users\Jose Luis\Desktop\19-4-lar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60136" y="0"/>
            <a:ext cx="6130027" cy="6875868"/>
          </a:xfrm>
          <a:prstGeom prst="rect">
            <a:avLst/>
          </a:prstGeom>
          <a:noFill/>
        </p:spPr>
      </p:pic>
    </p:spTree>
  </p:cSld>
  <p:clrMapOvr>
    <a:masterClrMapping/>
  </p:clrMapOvr>
  <p:transition advTm="2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Jose Luis\Desktop\mcd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6926" y="0"/>
            <a:ext cx="1106595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Jose Luis\Desktop\payasos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1"/>
            <a:ext cx="10190164" cy="68580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Jose Luis\Desktop\Evento_Infantil_Fiesta_Infantil003_Show-de-Magos-y-Payasos_Eventolin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019018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Jose Luis\Desktop\ACFAIB0Hayj4.jpg"/>
          <p:cNvPicPr>
            <a:picLocks noChangeAspect="1" noChangeArrowheads="1"/>
          </p:cNvPicPr>
          <p:nvPr/>
        </p:nvPicPr>
        <p:blipFill>
          <a:blip r:embed="rId2"/>
          <a:srcRect l="7706" r="8296"/>
          <a:stretch>
            <a:fillRect/>
          </a:stretch>
        </p:blipFill>
        <p:spPr bwMode="auto">
          <a:xfrm>
            <a:off x="0" y="0"/>
            <a:ext cx="1019016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Jose Luis\Desktop\payasos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9016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76636" y="642918"/>
            <a:ext cx="5095082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  <a:t>El payaso mas triste soy </a:t>
            </a:r>
            <a:b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  <a:t>pero el alba me calienta</a:t>
            </a:r>
            <a:b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  <a:t>riendo a prisas voy</a:t>
            </a:r>
            <a:b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  <a:t>ocultando con una </a:t>
            </a:r>
          </a:p>
          <a:p>
            <a:pPr algn="r"/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  <a:t>sonrisa mi tristeza</a:t>
            </a:r>
            <a:b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  <a:t>triste payaso de otoño </a:t>
            </a:r>
            <a:b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  <a:t>llorón del circo de la vida </a:t>
            </a:r>
            <a:b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  <a:t>triste payaso de otoño</a:t>
            </a:r>
            <a:b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  <a:t>hombre sin vida.</a:t>
            </a: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ransition advTm="2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8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maquillajepayas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90163" cy="692164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Jose Luis\Desktop\abanikes2.jpg"/>
          <p:cNvPicPr>
            <a:picLocks noChangeAspect="1" noChangeArrowheads="1"/>
          </p:cNvPicPr>
          <p:nvPr/>
        </p:nvPicPr>
        <p:blipFill>
          <a:blip r:embed="rId2"/>
          <a:srcRect r="7031" b="15625"/>
          <a:stretch>
            <a:fillRect/>
          </a:stretch>
        </p:blipFill>
        <p:spPr bwMode="auto">
          <a:xfrm>
            <a:off x="0" y="0"/>
            <a:ext cx="1019016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4924"/>
            <a:ext cx="10190164" cy="6858000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2206930" y="4572020"/>
            <a:ext cx="3000240" cy="900465"/>
          </a:xfrm>
          <a:prstGeom prst="rect">
            <a:avLst/>
          </a:prstGeom>
        </p:spPr>
        <p:txBody>
          <a:bodyPr wrap="square" lIns="68797" tIns="34398" rIns="68797" bIns="34398">
            <a:spAutoFit/>
          </a:bodyPr>
          <a:lstStyle/>
          <a:p>
            <a:pPr algn="ctr"/>
            <a:endParaRPr lang="es-ES" sz="5400" kern="10" dirty="0">
              <a:ln w="28575">
                <a:solidFill>
                  <a:srgbClr val="000000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pic>
        <p:nvPicPr>
          <p:cNvPr id="6146" name="Picture 2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750" y="771196"/>
            <a:ext cx="8401488" cy="5325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4099661"/>
      </p:ext>
    </p:extLst>
  </p:cSld>
  <p:clrMapOvr>
    <a:masterClrMapping/>
  </p:clrMapOvr>
  <p:transition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ose Luis\Desktop\8916503-divertido-retratos-de-una-pareja-de-payasos-en-el-estudi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85860"/>
            <a:ext cx="10190163" cy="6143644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Jose Luis\Desktop\4FAO_payasa1400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785974"/>
            <a:ext cx="10190163" cy="8849703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random/>
    <p:sndAc>
      <p:stSnd>
        <p:snd r:embed="rId2" name="rie Payaso - copia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Imagem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90163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59187" y="500042"/>
            <a:ext cx="4060171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Si, soy el payaso que bajo la lluvia danza,</a:t>
            </a:r>
            <a:b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</a:br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entre las cuerdas de un violín enamorado,</a:t>
            </a:r>
            <a:b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</a:br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si, soy el payaso que ente pinturas</a:t>
            </a:r>
            <a:b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</a:br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va dejando sus lágrimas,</a:t>
            </a:r>
          </a:p>
          <a:p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que te regala</a:t>
            </a:r>
            <a:b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</a:br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un clavel que te regala </a:t>
            </a:r>
          </a:p>
          <a:p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una rosa</a:t>
            </a:r>
            <a:b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</a:br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el que pinta un sol </a:t>
            </a:r>
          </a:p>
          <a:p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a tus mañanas</a:t>
            </a:r>
            <a:b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</a:br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el que te ama y calla.</a:t>
            </a: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ransition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84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8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Users\Jose Luis\Desktop\978_payasos_1.jpg"/>
          <p:cNvPicPr>
            <a:picLocks noChangeAspect="1" noChangeArrowheads="1"/>
          </p:cNvPicPr>
          <p:nvPr/>
        </p:nvPicPr>
        <p:blipFill>
          <a:blip r:embed="rId2"/>
          <a:srcRect r="12499"/>
          <a:stretch>
            <a:fillRect/>
          </a:stretch>
        </p:blipFill>
        <p:spPr bwMode="auto">
          <a:xfrm>
            <a:off x="0" y="0"/>
            <a:ext cx="1019016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" y="0"/>
            <a:ext cx="10190164" cy="6858000"/>
          </a:xfrm>
          <a:prstGeom prst="rect">
            <a:avLst/>
          </a:prstGeom>
          <a:noFill/>
        </p:spPr>
      </p:pic>
      <p:pic>
        <p:nvPicPr>
          <p:cNvPr id="1026" name="Picture 2" descr="C:\Users\Jose Luis\Desktop\REVOLT~1.JPG"/>
          <p:cNvPicPr>
            <a:picLocks noChangeAspect="1" noChangeArrowheads="1"/>
          </p:cNvPicPr>
          <p:nvPr/>
        </p:nvPicPr>
        <p:blipFill>
          <a:blip r:embed="rId3"/>
          <a:srcRect r="14767"/>
          <a:stretch>
            <a:fillRect/>
          </a:stretch>
        </p:blipFill>
        <p:spPr bwMode="auto">
          <a:xfrm>
            <a:off x="0" y="1"/>
            <a:ext cx="5095082" cy="7153275"/>
          </a:xfrm>
          <a:prstGeom prst="ellipse">
            <a:avLst/>
          </a:prstGeom>
          <a:noFill/>
        </p:spPr>
      </p:pic>
      <p:pic>
        <p:nvPicPr>
          <p:cNvPr id="4" name="Picture 2" descr="C:\Users\Jose Luis\Desktop\REVOLT~1.JPG"/>
          <p:cNvPicPr>
            <a:picLocks noChangeAspect="1" noChangeArrowheads="1"/>
          </p:cNvPicPr>
          <p:nvPr/>
        </p:nvPicPr>
        <p:blipFill>
          <a:blip r:embed="rId3"/>
          <a:srcRect r="14767"/>
          <a:stretch>
            <a:fillRect/>
          </a:stretch>
        </p:blipFill>
        <p:spPr bwMode="auto">
          <a:xfrm flipH="1">
            <a:off x="5015471" y="1"/>
            <a:ext cx="4925245" cy="7153275"/>
          </a:xfrm>
          <a:prstGeom prst="ellipse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Jose Luis\Desktop\1277935225Ej0QmO.jpg"/>
          <p:cNvPicPr>
            <a:picLocks noChangeAspect="1" noChangeArrowheads="1"/>
          </p:cNvPicPr>
          <p:nvPr/>
        </p:nvPicPr>
        <p:blipFill>
          <a:blip r:embed="rId2"/>
          <a:srcRect b="13541"/>
          <a:stretch>
            <a:fillRect/>
          </a:stretch>
        </p:blipFill>
        <p:spPr bwMode="auto">
          <a:xfrm>
            <a:off x="1" y="0"/>
            <a:ext cx="1025698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38798" y="0"/>
            <a:ext cx="5095082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318409" y="857233"/>
            <a:ext cx="3264059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Tu mirada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Me ofrece a veces un sostén 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Muchas veces en cambio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Una tormenta </a:t>
            </a:r>
          </a:p>
          <a:p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--tu desdén-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Me arroja de lo alto a un abismo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El vacío de tus ojos en mis noches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Ausencia reiterada en cada andén 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Va dejando sin aliento a mi esperanza 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Que agoniza en el </a:t>
            </a:r>
          </a:p>
          <a:p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silencio de tu ser.</a:t>
            </a:r>
            <a:r>
              <a:rPr lang="es-ES" sz="1600" dirty="0" smtClean="0"/>
              <a:t/>
            </a:r>
            <a:br>
              <a:rPr lang="es-ES" sz="1600" dirty="0" smtClean="0"/>
            </a:br>
            <a:r>
              <a:rPr lang="es-ES" sz="1600" dirty="0" smtClean="0"/>
              <a:t/>
            </a:r>
            <a:br>
              <a:rPr lang="es-ES" sz="1600" dirty="0" smtClean="0"/>
            </a:br>
            <a:endParaRPr lang="es-ES" sz="1600" dirty="0"/>
          </a:p>
        </p:txBody>
      </p:sp>
      <p:pic>
        <p:nvPicPr>
          <p:cNvPr id="5" name="Picture 2" descr="C:\Users\Jose Luis\Desktop\imagesCA6MY6E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98934" y="0"/>
            <a:ext cx="5891229" cy="7018783"/>
          </a:xfrm>
          <a:prstGeom prst="rect">
            <a:avLst/>
          </a:prstGeom>
          <a:noFill/>
        </p:spPr>
      </p:pic>
    </p:spTree>
  </p:cSld>
  <p:clrMapOvr>
    <a:masterClrMapping/>
  </p:clrMapOvr>
  <p:transition advTm="3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4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92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Jose Luis\Desktop\felix-22-agos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32357" y="-214338"/>
            <a:ext cx="11182575" cy="7358114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Jose Luis\Desktop\payas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28553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588" y="4925"/>
            <a:ext cx="10190164" cy="6858000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2206930" y="4572020"/>
            <a:ext cx="3000240" cy="900465"/>
          </a:xfrm>
          <a:prstGeom prst="rect">
            <a:avLst/>
          </a:prstGeom>
        </p:spPr>
        <p:txBody>
          <a:bodyPr wrap="square" lIns="68797" tIns="34398" rIns="68797" bIns="34398">
            <a:spAutoFit/>
          </a:bodyPr>
          <a:lstStyle/>
          <a:p>
            <a:pPr algn="ctr"/>
            <a:endParaRPr lang="es-ES" sz="5400" kern="10" dirty="0">
              <a:ln w="28575">
                <a:solidFill>
                  <a:srgbClr val="000000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63" y="947738"/>
            <a:ext cx="9517062" cy="496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7141943"/>
      </p:ext>
    </p:extLst>
  </p:cSld>
  <p:clrMapOvr>
    <a:masterClrMapping/>
  </p:clrMapOvr>
  <p:transition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payasos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9016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Jose Luis\Desktop\payas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90163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57243" y="428604"/>
            <a:ext cx="5095082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Cruel dolor que disfraza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fiel sonrisa en la plaza,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hiel que envenena 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sabe a dulce melaza?...</a:t>
            </a:r>
            <a:r>
              <a:rPr lang="es-ES" dirty="0" smtClean="0">
                <a:solidFill>
                  <a:srgbClr val="FF0000"/>
                </a:solidFill>
                <a:latin typeface="Bauhaus 93" pitchFamily="82" charset="0"/>
              </a:rPr>
              <a:t/>
            </a:r>
            <a:br>
              <a:rPr lang="es-ES" dirty="0" smtClean="0">
                <a:solidFill>
                  <a:srgbClr val="FF0000"/>
                </a:solidFill>
                <a:latin typeface="Bauhaus 93" pitchFamily="82" charset="0"/>
              </a:rPr>
            </a:br>
            <a:endParaRPr lang="es-ES" dirty="0">
              <a:solidFill>
                <a:srgbClr val="FF0000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payaso comun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25835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Payasos_Mirando_Al_Cielo.jpg"/>
          <p:cNvPicPr>
            <a:picLocks noChangeAspect="1" noChangeArrowheads="1"/>
          </p:cNvPicPr>
          <p:nvPr/>
        </p:nvPicPr>
        <p:blipFill>
          <a:blip r:embed="rId2"/>
          <a:srcRect b="4000"/>
          <a:stretch>
            <a:fillRect/>
          </a:stretch>
        </p:blipFill>
        <p:spPr bwMode="auto">
          <a:xfrm>
            <a:off x="-1" y="0"/>
            <a:ext cx="1019016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magen relacionad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08"/>
          <a:stretch/>
        </p:blipFill>
        <p:spPr bwMode="auto">
          <a:xfrm>
            <a:off x="-1097607" y="0"/>
            <a:ext cx="11534396" cy="6968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7157389"/>
      </p:ext>
    </p:extLst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060"/>
            <a:ext cx="10326692" cy="6870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3508086"/>
      </p:ext>
    </p:extLst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_dSh_9rRfxfE/TGYIDM-IFUI/AAAAAAAAAFQ/KNj5rnxhg2c/s320/payaso%2Btriste.JPG"/>
          <p:cNvPicPr>
            <a:picLocks noChangeAspect="1" noChangeArrowheads="1"/>
          </p:cNvPicPr>
          <p:nvPr/>
        </p:nvPicPr>
        <p:blipFill>
          <a:blip r:embed="rId2"/>
          <a:srcRect r="11753"/>
          <a:stretch>
            <a:fillRect/>
          </a:stretch>
        </p:blipFill>
        <p:spPr bwMode="auto">
          <a:xfrm>
            <a:off x="3423211" y="0"/>
            <a:ext cx="6766952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18409" y="357167"/>
            <a:ext cx="4537803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Porque lloras payaso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err="1" smtClean="0">
                <a:solidFill>
                  <a:srgbClr val="FF0000"/>
                </a:solidFill>
                <a:latin typeface="Bauhaus 93" pitchFamily="82" charset="0"/>
              </a:rPr>
              <a:t>sera</a:t>
            </a: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 que tu bailarina se ha ido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y te a dejado con lluvia en tu mirada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o </a:t>
            </a:r>
            <a:r>
              <a:rPr lang="es-ES" sz="2000" dirty="0" err="1" smtClean="0">
                <a:solidFill>
                  <a:srgbClr val="FF0000"/>
                </a:solidFill>
                <a:latin typeface="Bauhaus 93" pitchFamily="82" charset="0"/>
              </a:rPr>
              <a:t>sera</a:t>
            </a: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 que tu risa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no acalla la tristeza del corazón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no llores mas payaso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ríe, </a:t>
            </a:r>
            <a:r>
              <a:rPr lang="es-ES" sz="2000" dirty="0" err="1" smtClean="0">
                <a:solidFill>
                  <a:srgbClr val="FF0000"/>
                </a:solidFill>
                <a:latin typeface="Bauhaus 93" pitchFamily="82" charset="0"/>
              </a:rPr>
              <a:t>rie</a:t>
            </a: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 aunque por dentro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tienes un aguacero de pena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rompiendo el alma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ríe, ríe ya que ese amor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abrió la puerta para la danza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y la suavidad de los labios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eres el domador de la vida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eres el trapecista de los días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eres la trompeta que suena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en los oídos de tu piel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ven hazme reír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ya que mi alma llora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sin mi bailarina...</a:t>
            </a:r>
            <a:r>
              <a:rPr lang="es-ES" sz="2000" dirty="0" smtClean="0">
                <a:solidFill>
                  <a:srgbClr val="00FFFF"/>
                </a:solidFill>
              </a:rPr>
              <a:t/>
            </a:r>
            <a:br>
              <a:rPr lang="es-ES" sz="2000" dirty="0" smtClean="0">
                <a:solidFill>
                  <a:srgbClr val="00FFFF"/>
                </a:solidFill>
              </a:rPr>
            </a:br>
            <a:r>
              <a:rPr lang="es-ES" sz="2000" dirty="0" smtClean="0">
                <a:solidFill>
                  <a:srgbClr val="00FFFF"/>
                </a:solidFill>
              </a:rPr>
              <a:t/>
            </a:r>
            <a:br>
              <a:rPr lang="es-ES" sz="2000" dirty="0" smtClean="0">
                <a:solidFill>
                  <a:srgbClr val="00FFFF"/>
                </a:solidFill>
              </a:rPr>
            </a:br>
            <a:endParaRPr lang="es-ES" sz="2000" dirty="0" smtClean="0">
              <a:solidFill>
                <a:srgbClr val="00FFFF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4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11" y="-30392"/>
            <a:ext cx="10203474" cy="688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8896391"/>
      </p:ext>
    </p:extLst>
  </p:cSld>
  <p:clrMapOvr>
    <a:masterClrMapping/>
  </p:clrMapOvr>
  <p:transition advTm="20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C:\Users\Jose Luis\Desktop\payasos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90163" cy="6858000"/>
          </a:xfrm>
          <a:prstGeom prst="rect">
            <a:avLst/>
          </a:prstGeom>
          <a:noFill/>
        </p:spPr>
      </p:pic>
      <p:pic>
        <p:nvPicPr>
          <p:cNvPr id="13" name="Picture 2" descr="C:\Users\Jose Luis\Desktop\payasos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90163" cy="68580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" y="0"/>
            <a:ext cx="10190164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0215" y="3390225"/>
            <a:ext cx="6858000" cy="77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722380" y="3390225"/>
            <a:ext cx="6858000" cy="77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0190163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6783316"/>
            <a:ext cx="10190163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12481" y="5803928"/>
            <a:ext cx="671490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06930" y="4572020"/>
            <a:ext cx="3000240" cy="900465"/>
          </a:xfrm>
          <a:prstGeom prst="rect">
            <a:avLst/>
          </a:prstGeom>
        </p:spPr>
        <p:txBody>
          <a:bodyPr wrap="square" lIns="68797" tIns="34398" rIns="68797" bIns="34398">
            <a:spAutoFit/>
          </a:bodyPr>
          <a:lstStyle/>
          <a:p>
            <a:pPr algn="ctr"/>
            <a:endParaRPr lang="es-ES" sz="5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318409" y="571480"/>
            <a:ext cx="3733469" cy="3146798"/>
          </a:xfrm>
          <a:prstGeom prst="rect">
            <a:avLst/>
          </a:prstGeom>
        </p:spPr>
        <p:txBody>
          <a:bodyPr wrap="none" lIns="68797" tIns="34398" rIns="68797" bIns="34398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27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27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27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27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27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130027" y="0"/>
            <a:ext cx="3703216" cy="33647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86106" tIns="43053" rIns="86106" bIns="43053">
            <a:spAutoFit/>
          </a:bodyPr>
          <a:lstStyle/>
          <a:p>
            <a:pPr algn="ctr" defTabSz="861003" eaLnBrk="0" hangingPunct="0">
              <a:spcBef>
                <a:spcPct val="50000"/>
              </a:spcBef>
            </a:pPr>
            <a:endParaRPr lang="fr-FR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</a:endParaRPr>
          </a:p>
          <a:p>
            <a:pPr algn="ctr" defTabSz="861003" eaLnBrk="0" hangingPunct="0">
              <a:spcBef>
                <a:spcPct val="50000"/>
              </a:spcBef>
            </a:pPr>
            <a:r>
              <a:rPr lang="fr-FR" sz="2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Hoy</a:t>
            </a:r>
            <a:r>
              <a:rPr lang="fr-FR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 es </a:t>
            </a:r>
            <a:fld id="{547A8F08-4E97-4815-9C23-5989351D5EDB}" type="datetime2">
              <a:rPr lang="es-ES_tradnl" sz="2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pPr algn="ctr" defTabSz="861003" eaLnBrk="0" hangingPunct="0">
                <a:spcBef>
                  <a:spcPct val="50000"/>
                </a:spcBef>
              </a:pPr>
              <a:t>domingo, 31 de marzo de 2019</a:t>
            </a:fld>
            <a:endParaRPr lang="es-ES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</a:endParaRPr>
          </a:p>
          <a:p>
            <a:pPr algn="ctr" defTabSz="861003" eaLnBrk="0" hangingPunct="0">
              <a:spcBef>
                <a:spcPct val="50000"/>
              </a:spcBef>
            </a:pPr>
            <a:r>
              <a:rPr lang="fr-FR" sz="2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Ahora</a:t>
            </a:r>
            <a:r>
              <a:rPr lang="fr-FR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fr-FR" sz="2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mismo</a:t>
            </a:r>
            <a:r>
              <a:rPr lang="fr-FR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 son las </a:t>
            </a:r>
            <a:fld id="{D4F074C5-9B07-4D47-A00C-C4AC33E005FE}" type="datetime10">
              <a:rPr lang="fr-FR" sz="2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pPr algn="ctr" defTabSz="861003" eaLnBrk="0" hangingPunct="0">
                <a:spcBef>
                  <a:spcPct val="50000"/>
                </a:spcBef>
              </a:pPr>
              <a:t>21:41</a:t>
            </a:fld>
            <a:r>
              <a:rPr lang="fr-FR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fr-FR" sz="28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horas</a:t>
            </a:r>
            <a:r>
              <a:rPr lang="fr-FR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fr-FR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</a:endParaRPr>
          </a:p>
          <a:p>
            <a:pPr algn="ctr" defTabSz="861003" eaLnBrk="0" hangingPunct="0">
              <a:spcBef>
                <a:spcPct val="50000"/>
              </a:spcBef>
            </a:pPr>
            <a:endParaRPr lang="fr-FR" sz="30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  <a:lum bright="9000" contrast="50000"/>
          </a:blip>
          <a:srcRect/>
          <a:stretch>
            <a:fillRect/>
          </a:stretch>
        </p:blipFill>
        <p:spPr bwMode="auto">
          <a:xfrm>
            <a:off x="1413161" y="5611366"/>
            <a:ext cx="2238668" cy="934064"/>
          </a:xfrm>
          <a:prstGeom prst="rect">
            <a:avLst/>
          </a:prstGeom>
          <a:noFill/>
        </p:spPr>
      </p:pic>
    </p:spTree>
  </p:cSld>
  <p:clrMapOvr>
    <a:masterClrMapping/>
  </p:clrMapOvr>
  <p:transition advTm="2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190163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190163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868" y="0"/>
            <a:ext cx="5434754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190163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73770" y="4724402"/>
            <a:ext cx="2972131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935" y="4191000"/>
            <a:ext cx="2632459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656" y="4876800"/>
            <a:ext cx="1358688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9442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9442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9442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9442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YASOS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RIE PAYASO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PAYASOS</Template>
  <TotalTime>9</TotalTime>
  <Words>66</Words>
  <Application>Microsoft Office PowerPoint</Application>
  <PresentationFormat>Personalizado</PresentationFormat>
  <Paragraphs>23</Paragraphs>
  <Slides>38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38</vt:i4>
      </vt:variant>
    </vt:vector>
  </HeadingPairs>
  <TitlesOfParts>
    <vt:vector size="41" baseType="lpstr">
      <vt:lpstr>PAYASOS</vt:lpstr>
      <vt:lpstr>1_RIE PAYASO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2019-03-31T19:40:54Z</dcterms:created>
  <dcterms:modified xsi:type="dcterms:W3CDTF">2019-03-31T19:50:41Z</dcterms:modified>
</cp:coreProperties>
</file>