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2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70" r:id="rId12"/>
    <p:sldId id="271" r:id="rId13"/>
    <p:sldId id="276" r:id="rId14"/>
    <p:sldId id="277" r:id="rId15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p4+OUhTfCUqA+z52IGR8g==" hashData="jvhQ0gz0wEIEdA9xsGTXoNxW54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336600"/>
    <a:srgbClr val="CC0066"/>
    <a:srgbClr val="669900"/>
    <a:srgbClr val="FFA41D"/>
    <a:srgbClr val="FFB64B"/>
    <a:srgbClr val="FFCC00"/>
    <a:srgbClr val="BF7F3F"/>
    <a:srgbClr val="F69200"/>
    <a:srgbClr val="CC7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120" y="-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816A5C-DE23-4E41-8FC7-7FC60DA0AA5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4383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30/12/2013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87F84C5-3A48-4C14-B98C-3EF3872EE852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3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C:\01 Mis docu. Backup\Mis imágenes\00 Para el mensaje haciendo\0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" t="263" r="114" b="295"/>
          <a:stretch/>
        </p:blipFill>
        <p:spPr bwMode="auto">
          <a:xfrm>
            <a:off x="1" y="0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1704745" y="771550"/>
            <a:ext cx="5734519" cy="15081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600" b="1" cap="none" spc="0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rPr>
              <a:t>PARA COMENZAR CON</a:t>
            </a:r>
          </a:p>
          <a:p>
            <a:pPr algn="ctr"/>
            <a:r>
              <a:rPr lang="es-ES" sz="46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j-lt"/>
              </a:rPr>
              <a:t>UN AÑO NUEVO FELIZ</a:t>
            </a:r>
            <a:endParaRPr lang="es-ES" sz="4600" b="1" cap="none" spc="0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The Mass (Era) - Eric Levi.wav"/>
          </p:stSnd>
        </p:sndAc>
      </p:transition>
    </mc:Choice>
    <mc:Fallback>
      <p:transition spd="slow">
        <p:sndAc>
          <p:stSnd loop="1">
            <p:snd r:embed="rId2" name="The Mass (Era) - Eric Lev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01 Mis docu. Backup\Mis imágenes\00 Para el mensaje haciendo\0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689" r="831" b="689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22038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Haz que todas tus mañanas sean brillantes, llénate de optimismo, piensa que todo te saldrá bien y no precipites los acontecimientos.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01 Mis docu. Backup\Mis imágenes\00 Para el mensaje haciendo\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779" r="831" b="809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236324" y="41449"/>
            <a:ext cx="6678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te apresures a tomar decisiones, date tiempo para pensar.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940427" y="4743110"/>
            <a:ext cx="727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No dejes que otro piense por ti, porque tú tienes tu propia personalidad.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689" r="831" b="689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0350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latin typeface="+mj-lt"/>
              </a:rPr>
              <a:t>No busques amistades cuyos hábitos sean diferentes a los tuyos, pero si tienes buenos amigos, disfruta de su compañía y de su amistad.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779" r="831" b="809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65191" y="31058"/>
            <a:ext cx="6030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Sé tú mismo, no dejes de serlo para complacer a otros.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493183" y="4743110"/>
            <a:ext cx="61744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Comparte con tu familia, saca tiempo para compartir con ellos.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689" r="831" b="689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9512" y="42091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Nunca trates de imponer tus propios criterios. Cada persona tiene derecho a opinar y tu deber es oírla. Si así lo haces tu palabra cobrará más fuerza.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01 Mis docu. Backup\Mis imágenes\00 Para el mensaje haciendo\0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779" r="831" b="809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157180" y="20667"/>
            <a:ext cx="68407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Sé paciente con los demás, así demostrarás tu alto grado de madurez.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971600" y="4743110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Haz buen uso de tu dinero para que tu mayordomía sea una responsable.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779" r="831" b="809"/>
          <a:stretch/>
        </p:blipFill>
        <p:spPr bwMode="auto">
          <a:xfrm>
            <a:off x="0" y="0"/>
            <a:ext cx="9144000" cy="514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37100" y="31058"/>
            <a:ext cx="82809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desperdicies tu tiempo, pues el tiempo bien usado es un reflejo de tu carácter.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581116" y="4475860"/>
            <a:ext cx="79928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latin typeface="+mj-lt"/>
              </a:rPr>
              <a:t>No comas con glotonería, sino para alimentarte. No lo hagas por llenar el vientre, sino por una necesidad.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C:\01 Mis docu. Backup\Mis imágenes\00 Para el mensaje haciendo\09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689" r="831" b="689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526882" y="42091"/>
            <a:ext cx="61024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Saca tiempo para meditar y aprende a contemplar toda la hermosura que Dios creó a través de la Naturaleza.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4" descr="C:\01 Mis docu. Backup\Mis imágenes\00 Para el mensaje haciendo\10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9" t="722" r="719" b="2014"/>
          <a:stretch/>
        </p:blipFill>
        <p:spPr bwMode="auto">
          <a:xfrm>
            <a:off x="0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702071" y="31058"/>
            <a:ext cx="57606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Respétate a ti mismo y verás que los demás te respetarán.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1197286" y="4743110"/>
            <a:ext cx="67687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Esfuérzate cada día por ser un buen ciudadano útil en la sociedad.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01 Mis docu. Backup\Mis imágenes\00 Para el mensaje haciendo\1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1" t="689" r="831" b="689"/>
          <a:stretch/>
        </p:blipFill>
        <p:spPr bwMode="auto">
          <a:xfrm>
            <a:off x="0" y="1"/>
            <a:ext cx="91440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148339" y="33652"/>
            <a:ext cx="885698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Si practicas estas reglas, seguramente serás en el Nuevo Año un ser humano feliz, porque con tu comportamiento estás aportando para una mejor convivencia y podrás ser de inspiración para otros</a:t>
            </a:r>
            <a:r>
              <a:rPr lang="es-CO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.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Tomado </a:t>
            </a:r>
            <a:r>
              <a:rPr lang="es-CO" sz="1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de: </a:t>
            </a:r>
            <a:r>
              <a:rPr lang="es-CO" sz="14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poemas-del-alma.com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4" descr="C:\01 Mis docu. Backup\Mis imágenes\00 Para el mensaje haciendo\1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" t="354" r="118" b="362"/>
          <a:stretch/>
        </p:blipFill>
        <p:spPr bwMode="auto">
          <a:xfrm>
            <a:off x="0" y="1191"/>
            <a:ext cx="9144000" cy="5142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3385361" y="-1836420"/>
            <a:ext cx="239450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600" b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Música:</a:t>
            </a:r>
          </a:p>
          <a:p>
            <a:pPr algn="ctr"/>
            <a:r>
              <a:rPr lang="es-CO" sz="1600" b="1" dirty="0" err="1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The</a:t>
            </a:r>
            <a:r>
              <a:rPr lang="es-CO" sz="1600" b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 </a:t>
            </a:r>
            <a:r>
              <a:rPr lang="es-CO" sz="1600" b="1" dirty="0" err="1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Mass</a:t>
            </a:r>
            <a:r>
              <a:rPr lang="es-CO" sz="1600" b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 (Era) - </a:t>
            </a:r>
            <a:r>
              <a:rPr lang="es-CO" sz="1600" b="1" i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Eric Levi</a:t>
            </a:r>
            <a:endParaRPr lang="es-CO" sz="1600" b="1" i="1" dirty="0">
              <a:solidFill>
                <a:schemeClr val="bg1"/>
              </a:solidFill>
              <a:effectLst>
                <a:glow rad="76200">
                  <a:srgbClr val="663300"/>
                </a:glow>
              </a:effectLst>
              <a:latin typeface="+mj-lt"/>
            </a:endParaRPr>
          </a:p>
          <a:p>
            <a:pPr algn="ctr"/>
            <a:endParaRPr lang="es-CO" sz="1600" b="1" dirty="0" smtClean="0">
              <a:solidFill>
                <a:schemeClr val="bg1"/>
              </a:solidFill>
              <a:effectLst>
                <a:glow rad="76200">
                  <a:srgbClr val="663300"/>
                </a:glow>
              </a:effectLst>
              <a:latin typeface="+mj-lt"/>
            </a:endParaRP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Realización </a:t>
            </a:r>
            <a:r>
              <a:rPr lang="es-CO" sz="1600" b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general:</a:t>
            </a:r>
          </a:p>
          <a:p>
            <a:pPr algn="ctr"/>
            <a:r>
              <a:rPr lang="es-CO" sz="1600" b="1" i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Rodrigo Valencia Cardona</a:t>
            </a:r>
          </a:p>
          <a:p>
            <a:pPr algn="ctr"/>
            <a:endParaRPr lang="es-CO" sz="1600" b="1" dirty="0">
              <a:solidFill>
                <a:schemeClr val="bg1"/>
              </a:solidFill>
              <a:effectLst>
                <a:glow rad="76200">
                  <a:srgbClr val="663300"/>
                </a:glow>
              </a:effectLst>
              <a:latin typeface="+mj-lt"/>
            </a:endParaRPr>
          </a:p>
          <a:p>
            <a:pPr algn="ctr"/>
            <a:r>
              <a:rPr lang="es-CO" sz="1600" b="1" dirty="0" smtClean="0">
                <a:solidFill>
                  <a:schemeClr val="bg1"/>
                </a:solidFill>
                <a:effectLst>
                  <a:glow rad="76200">
                    <a:srgbClr val="663300"/>
                  </a:glow>
                </a:effectLst>
                <a:latin typeface="+mj-lt"/>
              </a:rPr>
              <a:t>Medellín-Colombia</a:t>
            </a:r>
            <a:endParaRPr lang="es-CO" sz="1600" b="1" dirty="0">
              <a:solidFill>
                <a:schemeClr val="bg1"/>
              </a:solidFill>
              <a:effectLst>
                <a:glow rad="76200">
                  <a:srgbClr val="663300"/>
                </a:glo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7832349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366</Words>
  <Application>Microsoft Office PowerPoint</Application>
  <PresentationFormat>Presentación en pantalla (16:9)</PresentationFormat>
  <Paragraphs>53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44</cp:revision>
  <dcterms:created xsi:type="dcterms:W3CDTF">2013-05-29T02:56:16Z</dcterms:created>
  <dcterms:modified xsi:type="dcterms:W3CDTF">2013-12-30T22:43:51Z</dcterms:modified>
</cp:coreProperties>
</file>