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7" r:id="rId15"/>
    <p:sldId id="268" r:id="rId16"/>
    <p:sldId id="269" r:id="rId17"/>
    <p:sldId id="270" r:id="rId18"/>
    <p:sldId id="271" r:id="rId19"/>
    <p:sldId id="275" r:id="rId20"/>
    <p:sldId id="278" r:id="rId21"/>
  </p:sldIdLst>
  <p:sldSz cx="12192000" cy="6858000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Berlin Sans FB Demi" panose="020E0802020502020306" pitchFamily="34" charset="0"/>
      <p:bold r:id="rId26"/>
    </p:embeddedFont>
    <p:embeddedFont>
      <p:font typeface="Arial Rounded MT Bold" panose="020F0704030504030204" pitchFamily="34" charset="0"/>
      <p:regular r:id="rId27"/>
    </p:embeddedFont>
    <p:embeddedFont>
      <p:font typeface="Calibri Light" panose="020F0302020204030204" pitchFamily="34" charset="0"/>
      <p:regular r:id="rId28"/>
      <p:italic r:id="rId29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cRn13YSQYphSboyEUlcqg==" hashData="W47nGHm2EUTISM9XyXcNGL0mzyOGQfbsnCGtG82AnzLJLfWZiK2k9xpaiHxlniydGPjvX8AIuBOav59puSlX7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66"/>
    <a:srgbClr val="9999FF"/>
    <a:srgbClr val="FFFFCC"/>
    <a:srgbClr val="00FF99"/>
    <a:srgbClr val="99FFCC"/>
    <a:srgbClr val="FF9999"/>
    <a:srgbClr val="66FFFF"/>
    <a:srgbClr val="FF99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5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4.fntdata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3.fntdata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2F8E8-255A-435E-B1A5-764F9C56177F}" type="datetimeFigureOut">
              <a:rPr lang="es-MX" smtClean="0"/>
              <a:t>18/08/2014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1E79A-A186-4C07-B80E-E1928FC861B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42433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2F8E8-255A-435E-B1A5-764F9C56177F}" type="datetimeFigureOut">
              <a:rPr lang="es-MX" smtClean="0"/>
              <a:t>18/08/2014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1E79A-A186-4C07-B80E-E1928FC861B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11847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2F8E8-255A-435E-B1A5-764F9C56177F}" type="datetimeFigureOut">
              <a:rPr lang="es-MX" smtClean="0"/>
              <a:t>18/08/2014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1E79A-A186-4C07-B80E-E1928FC861B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63374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2F8E8-255A-435E-B1A5-764F9C56177F}" type="datetimeFigureOut">
              <a:rPr lang="es-MX" smtClean="0"/>
              <a:t>18/08/2014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1E79A-A186-4C07-B80E-E1928FC861B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39824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2F8E8-255A-435E-B1A5-764F9C56177F}" type="datetimeFigureOut">
              <a:rPr lang="es-MX" smtClean="0"/>
              <a:t>18/08/2014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1E79A-A186-4C07-B80E-E1928FC861B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26687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2F8E8-255A-435E-B1A5-764F9C56177F}" type="datetimeFigureOut">
              <a:rPr lang="es-MX" smtClean="0"/>
              <a:t>18/08/2014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1E79A-A186-4C07-B80E-E1928FC861B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8720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2F8E8-255A-435E-B1A5-764F9C56177F}" type="datetimeFigureOut">
              <a:rPr lang="es-MX" smtClean="0"/>
              <a:t>18/08/2014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1E79A-A186-4C07-B80E-E1928FC861B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708206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2F8E8-255A-435E-B1A5-764F9C56177F}" type="datetimeFigureOut">
              <a:rPr lang="es-MX" smtClean="0"/>
              <a:t>18/08/2014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1E79A-A186-4C07-B80E-E1928FC861B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4551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2F8E8-255A-435E-B1A5-764F9C56177F}" type="datetimeFigureOut">
              <a:rPr lang="es-MX" smtClean="0"/>
              <a:t>18/08/2014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1E79A-A186-4C07-B80E-E1928FC861B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28915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2F8E8-255A-435E-B1A5-764F9C56177F}" type="datetimeFigureOut">
              <a:rPr lang="es-MX" smtClean="0"/>
              <a:t>18/08/2014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1E79A-A186-4C07-B80E-E1928FC861B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3601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2F8E8-255A-435E-B1A5-764F9C56177F}" type="datetimeFigureOut">
              <a:rPr lang="es-MX" smtClean="0"/>
              <a:t>18/08/2014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1E79A-A186-4C07-B80E-E1928FC861B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32652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B8F52F-14E6-40EE-9D41-4D23F9B66DB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926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2F8E8-255A-435E-B1A5-764F9C56177F}" type="datetimeFigureOut">
              <a:rPr lang="es-MX" smtClean="0"/>
              <a:t>18/08/2014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D1E79A-A186-4C07-B80E-E1928FC861B3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465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08FEF35-6EC7-4BB7-AAC7-2072833FB30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432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audio" Target="../media/audio1.wav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616918">
            <a:off x="1417056" y="1690181"/>
            <a:ext cx="3926164" cy="120711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478090">
            <a:off x="794664" y="2929867"/>
            <a:ext cx="5895343" cy="1207113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753" y="5836389"/>
            <a:ext cx="10949818" cy="1016696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7"/>
          <a:srcRect l="35712"/>
          <a:stretch/>
        </p:blipFill>
        <p:spPr>
          <a:xfrm flipH="1">
            <a:off x="0" y="2751"/>
            <a:ext cx="2653048" cy="685249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255358" y="0"/>
            <a:ext cx="3936642" cy="6853084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6726" y="5716664"/>
            <a:ext cx="1847894" cy="229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9781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  <p:sndAc>
          <p:stSnd loop="1">
            <p:snd r:embed="rId2" name="143. F. Pourcel - The No Colour Time Of The Days.wav"/>
          </p:stSnd>
        </p:sndAc>
      </p:transition>
    </mc:Choice>
    <mc:Fallback xmlns="">
      <p:transition spd="slow">
        <p:fade/>
        <p:sndAc>
          <p:stSnd loop="1">
            <p:snd r:embed="rId10" name="143. F. Pourcel - The No Colour Time Of The Day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5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ángulo 1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" name="CuadroTexto 9"/>
          <p:cNvSpPr txBox="1"/>
          <p:nvPr/>
        </p:nvSpPr>
        <p:spPr>
          <a:xfrm>
            <a:off x="7508383" y="309094"/>
            <a:ext cx="365759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chemeClr val="accent2"/>
                </a:solidFill>
                <a:latin typeface="Arial Rounded MT Bold" panose="020F0704030504030204" pitchFamily="34" charset="0"/>
              </a:rPr>
              <a:t>Mi mamá anoche estaba afligida porque ya no le alcanzaba para pagar las cuentas. Ella es costurera desde que papá murió y no le ha ido muy bien últimamente, dice que la gente prefiere comprar la ropa hecha, porque le sale más barata.</a:t>
            </a:r>
            <a:endParaRPr lang="es-MX" sz="2400" b="1" dirty="0">
              <a:ln>
                <a:solidFill>
                  <a:schemeClr val="tx1"/>
                </a:solidFill>
              </a:ln>
              <a:solidFill>
                <a:schemeClr val="accent2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820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296215" y="154546"/>
            <a:ext cx="1171977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Arial Rounded MT Bold" panose="020F0704030504030204" pitchFamily="34" charset="0"/>
              </a:rPr>
              <a:t>- </a:t>
            </a:r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Arial Rounded MT Bold" panose="020F0704030504030204" pitchFamily="34" charset="0"/>
              </a:rPr>
              <a:t>No veo que nos falte nada, tenemos una casa, una cama, agua y comida... - dijo después mi hermano Juan, en nuestra habitación.</a:t>
            </a:r>
          </a:p>
          <a:p>
            <a:pPr marL="342900" indent="-342900">
              <a:buFontTx/>
              <a:buChar char="-"/>
            </a:pPr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Arial Rounded MT Bold" panose="020F0704030504030204" pitchFamily="34" charset="0"/>
              </a:rPr>
              <a:t>Es verdad- respondió mi hermana Blanca- mamá no debería preocuparse tanto. ¡Los adultos viven preocupados por todo! </a:t>
            </a:r>
            <a:endParaRPr lang="es-MX" sz="2400" b="1" dirty="0">
              <a:ln>
                <a:solidFill>
                  <a:schemeClr val="tx1"/>
                </a:solidFill>
              </a:ln>
              <a:solidFill>
                <a:schemeClr val="accent4">
                  <a:lumMod val="40000"/>
                  <a:lumOff val="60000"/>
                </a:schemeClr>
              </a:solidFill>
              <a:latin typeface="Arial Rounded MT Bold" panose="020F0704030504030204" pitchFamily="34" charset="0"/>
            </a:endParaRPr>
          </a:p>
          <a:p>
            <a:pPr marL="342900" indent="-342900">
              <a:buFontTx/>
              <a:buChar char="-"/>
            </a:pPr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Arial Rounded MT Bold" panose="020F0704030504030204" pitchFamily="34" charset="0"/>
              </a:rPr>
              <a:t>Sí, ¡qué flojera!- agregué yo- Y nos dispusimos a dormir en nuestra única cama.</a:t>
            </a:r>
            <a:endParaRPr lang="es-MX" sz="2400" b="1" dirty="0">
              <a:ln>
                <a:solidFill>
                  <a:schemeClr val="tx1"/>
                </a:solidFill>
              </a:ln>
              <a:solidFill>
                <a:schemeClr val="accent4">
                  <a:lumMod val="40000"/>
                  <a:lumOff val="60000"/>
                </a:schemeClr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885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206061" y="5100033"/>
            <a:ext cx="1183568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CCCCFF"/>
                </a:solidFill>
                <a:latin typeface="Arial Rounded MT Bold" panose="020F0704030504030204" pitchFamily="34" charset="0"/>
              </a:rPr>
              <a:t>El frío se colaba por las rendijas, pero juntos nos calentábamos unos a otros. Eso era bueno. Después empezó a llover y tuvimos que poner recipientes donde caían las goteras, pero no caían goteras sobre nuestra cama y eso era bueno también.</a:t>
            </a:r>
          </a:p>
        </p:txBody>
      </p:sp>
    </p:spTree>
    <p:extLst>
      <p:ext uri="{BB962C8B-B14F-4D97-AF65-F5344CB8AC3E}">
        <p14:creationId xmlns:p14="http://schemas.microsoft.com/office/powerpoint/2010/main" val="898283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8822028" y="605308"/>
            <a:ext cx="312956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FF99FF"/>
                </a:solidFill>
                <a:latin typeface="Arial Rounded MT Bold" panose="020F0704030504030204" pitchFamily="34" charset="0"/>
              </a:rPr>
              <a:t>A la mañana siguiente, bajamos a desayunar. Mamá dijo que solo había pan con mantequilla. Ella nos miraba con tristeza y le pregunté:</a:t>
            </a:r>
          </a:p>
          <a:p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FF99FF"/>
                </a:solidFill>
                <a:latin typeface="Arial Rounded MT Bold" panose="020F0704030504030204" pitchFamily="34" charset="0"/>
              </a:rPr>
              <a:t>- Mamá, ¿por qué estás triste?</a:t>
            </a:r>
          </a:p>
          <a:p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FF99FF"/>
                </a:solidFill>
                <a:latin typeface="Arial Rounded MT Bold" panose="020F0704030504030204" pitchFamily="34" charset="0"/>
              </a:rPr>
              <a:t>- Porque quisiera tener algo más para darles de desayunar.</a:t>
            </a:r>
            <a:endParaRPr lang="es-MX" sz="2400" b="1" dirty="0">
              <a:ln>
                <a:solidFill>
                  <a:schemeClr val="tx1"/>
                </a:solidFill>
              </a:ln>
              <a:solidFill>
                <a:srgbClr val="FF99FF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4544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8036417" y="592428"/>
            <a:ext cx="379926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66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</a:rPr>
              <a:t>- ¡Pero si a mí me encanta el pan con mantequilla, mamá!- ella sonrió dulcemente- y me lo comí hasta la última migaja.</a:t>
            </a:r>
          </a:p>
          <a:p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66FFFF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 Rounded MT Bold" panose="020F0704030504030204" pitchFamily="34" charset="0"/>
              </a:rPr>
              <a:t>Nos fuimos a la escuela y pasamos por un charco que había quedado de la lluvia y se nos metió el agua en nuestros zapatos rotos. Nos reímos de buena gana y seguimos nuestro camino. </a:t>
            </a:r>
            <a:endParaRPr lang="es-MX" sz="2400" b="1" dirty="0">
              <a:ln>
                <a:solidFill>
                  <a:schemeClr val="tx1"/>
                </a:solidFill>
              </a:ln>
              <a:solidFill>
                <a:srgbClr val="66FFFF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7642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180305" y="128789"/>
            <a:ext cx="441745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FF9999"/>
                </a:solidFill>
                <a:latin typeface="Arial Rounded MT Bold" panose="020F0704030504030204" pitchFamily="34" charset="0"/>
              </a:rPr>
              <a:t>Los demás niños llevaban sus frutas y otras cosas para comer en el recreo, nosotros no llevábamos nada, pero eso era bueno porque así tendríamos más hambre al llegar a casa y nos comeríamos todo lo que mamá nos diera. </a:t>
            </a:r>
            <a:endParaRPr lang="es-MX" sz="2400" b="1" dirty="0">
              <a:ln>
                <a:solidFill>
                  <a:schemeClr val="tx1"/>
                </a:solidFill>
              </a:ln>
              <a:solidFill>
                <a:srgbClr val="FF9999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288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8757634" y="231820"/>
            <a:ext cx="3245475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 Rounded MT Bold" panose="020F0704030504030204" pitchFamily="34" charset="0"/>
              </a:rPr>
              <a:t>Salimos de la escuela y nos fuimos corriendo a casa. Teníamos mucha hambre. Llegamos directo a lavarnos las manos para ir a la mesa. Mamá nos dijo muy triste que no le había ido bien con sus costuras y lo único que había para comer, era otra vez pan con mantequilla. </a:t>
            </a:r>
            <a:endParaRPr lang="es-MX" sz="24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9249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8577331" y="321972"/>
            <a:ext cx="336138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00FF99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</a:effectLst>
                <a:latin typeface="Arial Rounded MT Bold" panose="020F0704030504030204" pitchFamily="34" charset="0"/>
              </a:rPr>
              <a:t>- ¡Qué rico mamá!- y mis hermanos y yo, lo comimos felices y contentos.</a:t>
            </a:r>
          </a:p>
          <a:p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00FF99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</a:effectLst>
                <a:latin typeface="Arial Rounded MT Bold" panose="020F0704030504030204" pitchFamily="34" charset="0"/>
              </a:rPr>
              <a:t>Después de que hicimos la tarea, salimos a jugar. Nos divertimos mucho imaginando que los charcos eran grandes océanos y el lodo, montañas que subíamos y bajábamos con facilidad.</a:t>
            </a:r>
            <a:endParaRPr lang="es-MX" sz="2400" b="1" dirty="0">
              <a:ln>
                <a:solidFill>
                  <a:schemeClr val="tx1"/>
                </a:solidFill>
              </a:ln>
              <a:solidFill>
                <a:srgbClr val="00FF99"/>
              </a:solidFill>
              <a:effectLst>
                <a:glow rad="101600">
                  <a:schemeClr val="accent6">
                    <a:lumMod val="50000"/>
                    <a:alpha val="60000"/>
                  </a:schemeClr>
                </a:glo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2847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450761" y="579550"/>
            <a:ext cx="390229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FFFFCC"/>
                </a:solidFill>
                <a:latin typeface="Arial Rounded MT Bold" panose="020F0704030504030204" pitchFamily="34" charset="0"/>
              </a:rPr>
              <a:t>Llegó la hora de la cena y pude notar que mamá lloraba al servirnos pan con mantequilla nuevamente. Entonces le dije: - Mamá, no estés triste, si a nosotros nos gusta mucho el pan con mantequilla-  Y esa noche lo comimos con más ganas que nunca, para que ella viera lo mucho que nos gustaba.</a:t>
            </a:r>
            <a:endParaRPr lang="es-MX" sz="2400" b="1" dirty="0">
              <a:ln>
                <a:solidFill>
                  <a:schemeClr val="tx1"/>
                </a:solidFill>
              </a:ln>
              <a:solidFill>
                <a:srgbClr val="FFFFCC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89249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3773510" y="296214"/>
            <a:ext cx="56924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 smtClean="0">
                <a:solidFill>
                  <a:srgbClr val="9999FF"/>
                </a:solidFill>
                <a:latin typeface="Arial Rounded MT Bold" panose="020F0704030504030204" pitchFamily="34" charset="0"/>
              </a:rPr>
              <a:t>Cuando terminamos de cenar, besamos a mamá y nos fuimos a dormir, no sin antes agradecer a Dios por aquel día tan estupendo y por el delicioso pan con mantequilla….</a:t>
            </a:r>
          </a:p>
        </p:txBody>
      </p:sp>
    </p:spTree>
    <p:extLst>
      <p:ext uri="{BB962C8B-B14F-4D97-AF65-F5344CB8AC3E}">
        <p14:creationId xmlns:p14="http://schemas.microsoft.com/office/powerpoint/2010/main" val="1352737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7031865" y="128788"/>
            <a:ext cx="504851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 smtClean="0">
                <a:solidFill>
                  <a:srgbClr val="006666"/>
                </a:solidFill>
                <a:latin typeface="Arial Rounded MT Bold" panose="020F0704030504030204" pitchFamily="34" charset="0"/>
              </a:rPr>
              <a:t>Si viéramos la vida como un niño, </a:t>
            </a:r>
            <a:r>
              <a:rPr lang="es-MX" sz="2400" dirty="0">
                <a:solidFill>
                  <a:srgbClr val="006666"/>
                </a:solidFill>
                <a:latin typeface="Arial Rounded MT Bold" panose="020F0704030504030204" pitchFamily="34" charset="0"/>
              </a:rPr>
              <a:t>h</a:t>
            </a:r>
            <a:r>
              <a:rPr lang="es-MX" sz="2400" dirty="0" smtClean="0">
                <a:solidFill>
                  <a:srgbClr val="006666"/>
                </a:solidFill>
                <a:latin typeface="Arial Rounded MT Bold" panose="020F0704030504030204" pitchFamily="34" charset="0"/>
              </a:rPr>
              <a:t>abría menos personas deprimidas en el planeta. Estamos inmersos en un mundo materialista, donde no somos felices si no tenemos todo lo que se anuncia en la televisión. </a:t>
            </a:r>
            <a:r>
              <a:rPr lang="es-MX" sz="2400" dirty="0">
                <a:solidFill>
                  <a:srgbClr val="006666"/>
                </a:solidFill>
                <a:latin typeface="Arial Rounded MT Bold" panose="020F0704030504030204" pitchFamily="34" charset="0"/>
              </a:rPr>
              <a:t>Q</a:t>
            </a:r>
            <a:r>
              <a:rPr lang="es-MX" sz="2400" dirty="0" smtClean="0">
                <a:solidFill>
                  <a:srgbClr val="006666"/>
                </a:solidFill>
                <a:latin typeface="Arial Rounded MT Bold" panose="020F0704030504030204" pitchFamily="34" charset="0"/>
              </a:rPr>
              <a:t>ueremos usar ropa de última moda, conducir un auto último modelo, poseer lo último en tecnología, etc... </a:t>
            </a:r>
            <a:endParaRPr lang="es-MX" sz="2400" dirty="0">
              <a:solidFill>
                <a:srgbClr val="006666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5976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8087932" y="180304"/>
            <a:ext cx="395381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Codiciamos, anhelamos,  y no nos damos tiempo para vivir y disfrutar lo que tenemos y lo que realmente vale la pena. Los niños saben disfrutar el momento, saben usar su imaginación y  encontrarle gusto a la vida. Saben disfrutar un pan con mantequilla como el mejor de los manjares, pues no están pensando en que otros tienen otras cosas mejores para comer. </a:t>
            </a:r>
            <a:endParaRPr lang="es-MX" sz="2400" b="1" dirty="0">
              <a:ln>
                <a:solidFill>
                  <a:schemeClr val="tx1"/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3742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9015210" y="502276"/>
            <a:ext cx="287199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U</a:t>
            </a:r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n juego con lodo puede ser una aventura maravillosa , porque no están pensado en que otros tienen juguetes caros. Saben encontrar lo positivo a todo. Saben ser felices aun teniendo los zapatos rotos... </a:t>
            </a:r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y</a:t>
            </a:r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  <a:latin typeface="Arial Rounded MT Bold" panose="020F0704030504030204" pitchFamily="34" charset="0"/>
              </a:rPr>
              <a:t> hasta careciendo de ellos.</a:t>
            </a:r>
          </a:p>
        </p:txBody>
      </p:sp>
    </p:spTree>
    <p:extLst>
      <p:ext uri="{BB962C8B-B14F-4D97-AF65-F5344CB8AC3E}">
        <p14:creationId xmlns:p14="http://schemas.microsoft.com/office/powerpoint/2010/main" val="62036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425003" y="5125792"/>
            <a:ext cx="114879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00FF99"/>
                </a:solidFill>
                <a:latin typeface="Arial Rounded MT Bold" panose="020F0704030504030204" pitchFamily="34" charset="0"/>
              </a:rPr>
              <a:t>Sin importar su lugar de origen, ni su clase social, ni su posición económica, lo que necesita un niño para ser feliz es: AMOR. No necesita juguetes caros para ser feliz, pues tiene la habilidad de saber divertirse con una caja de cartón como si fuera un carrito a control remoto. </a:t>
            </a:r>
            <a:endParaRPr lang="es-MX" sz="2400" b="1" dirty="0">
              <a:ln>
                <a:solidFill>
                  <a:schemeClr val="tx1"/>
                </a:solidFill>
              </a:ln>
              <a:solidFill>
                <a:srgbClr val="00FF99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58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296214" y="218941"/>
            <a:ext cx="117326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 smtClean="0">
                <a:latin typeface="Arial Rounded MT Bold" panose="020F0704030504030204" pitchFamily="34" charset="0"/>
              </a:rPr>
              <a:t>Los adultos hemos perdido esa facultad de ver la vida como un niño y nos estamos perdiendo lo mejor de ella. La vida es un regalo de Dios y una aventura diaria en donde somos los actores protagónicos. Es de sabios aprender a disfrutarla, aunque solo tengamos pan con mantequilla para comer, de nosotros depende convertirlo en el mejor de los manjares.</a:t>
            </a:r>
          </a:p>
        </p:txBody>
      </p:sp>
    </p:spTree>
    <p:extLst>
      <p:ext uri="{BB962C8B-B14F-4D97-AF65-F5344CB8AC3E}">
        <p14:creationId xmlns:p14="http://schemas.microsoft.com/office/powerpoint/2010/main" val="2237905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321972" y="953037"/>
            <a:ext cx="1110158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“… He aprendido a estar satisfecho en cualquier situación en que me encuentre. Sé lo que es vivir en la pobreza, y lo que es vivir en la abundancia. He aprendido a vivir en todas y cada una de las circunstancias, tanto a quedar saciado como a pasar hambre, a tener de sobra como a sufrir escasez. </a:t>
            </a:r>
          </a:p>
          <a:p>
            <a:pPr algn="ctr"/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Todo lo puedo en Cristo que me fortalece.”</a:t>
            </a:r>
          </a:p>
          <a:p>
            <a:pPr algn="ctr"/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 </a:t>
            </a:r>
          </a:p>
          <a:p>
            <a:pPr algn="ctr"/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Arial Rounded MT Bold" panose="020F0704030504030204" pitchFamily="34" charset="0"/>
              </a:rPr>
              <a:t>Filipenses 4:11-13</a:t>
            </a:r>
            <a:endParaRPr lang="es-MX" sz="2400" b="1" dirty="0">
              <a:ln>
                <a:solidFill>
                  <a:schemeClr val="tx1"/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551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360608" y="1133342"/>
            <a:ext cx="625913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800" dirty="0" smtClean="0">
                <a:latin typeface="Arial Rounded MT Bold" panose="020F0704030504030204" pitchFamily="34" charset="0"/>
              </a:rPr>
              <a:t>Dijo Jesús:</a:t>
            </a:r>
          </a:p>
          <a:p>
            <a:pPr algn="ctr"/>
            <a:r>
              <a:rPr lang="es-MX" sz="2800" dirty="0" smtClean="0">
                <a:latin typeface="Arial Rounded MT Bold" panose="020F0704030504030204" pitchFamily="34" charset="0"/>
              </a:rPr>
              <a:t>“Les aseguro que a menos que ustedes cambien y se vuelvan como niños (sin malicia), no entrarán en el reino de los cielos.”</a:t>
            </a:r>
          </a:p>
          <a:p>
            <a:pPr algn="ctr"/>
            <a:r>
              <a:rPr lang="es-MX" sz="2800" dirty="0" smtClean="0">
                <a:latin typeface="Arial Rounded MT Bold" panose="020F0704030504030204" pitchFamily="34" charset="0"/>
              </a:rPr>
              <a:t> </a:t>
            </a:r>
          </a:p>
          <a:p>
            <a:pPr algn="ctr"/>
            <a:r>
              <a:rPr lang="es-MX" sz="2800" dirty="0" smtClean="0">
                <a:latin typeface="Arial Rounded MT Bold" panose="020F0704030504030204" pitchFamily="34" charset="0"/>
              </a:rPr>
              <a:t>Mateo 18:3</a:t>
            </a:r>
            <a:endParaRPr lang="es-MX" sz="2800" dirty="0">
              <a:latin typeface="Arial Rounded MT Bold" panose="020F070403050403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875" y="5573963"/>
            <a:ext cx="1392139" cy="573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97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4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1990</TotalTime>
  <Words>982</Words>
  <Application>Microsoft Office PowerPoint</Application>
  <PresentationFormat>Panorámica</PresentationFormat>
  <Paragraphs>57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6" baseType="lpstr">
      <vt:lpstr>Calibri</vt:lpstr>
      <vt:lpstr>Berlin Sans FB Demi</vt:lpstr>
      <vt:lpstr>Arial Rounded MT Bold</vt:lpstr>
      <vt:lpstr>Calibri Light</vt:lpstr>
      <vt:lpstr>Arial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angélica garcía</dc:creator>
  <cp:lastModifiedBy>angélica garcía</cp:lastModifiedBy>
  <cp:revision>84</cp:revision>
  <dcterms:created xsi:type="dcterms:W3CDTF">2014-08-07T23:15:58Z</dcterms:created>
  <dcterms:modified xsi:type="dcterms:W3CDTF">2014-08-18T18:43:58Z</dcterms:modified>
</cp:coreProperties>
</file>