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HF3JRxsberwNgYWfLDR1Q==" hashData="IXgjx/w/lJ8Z3rttOGk93HaQh1nOeFA4DG4HzDiGdHjnRuxEFO+r1Bs9IPHot1r4FfszIjQ5uc00cbTw7zxq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0" autoAdjust="0"/>
    <p:restoredTop sz="94660"/>
  </p:normalViewPr>
  <p:slideViewPr>
    <p:cSldViewPr snapToGrid="0">
      <p:cViewPr varScale="1">
        <p:scale>
          <a:sx n="59" d="100"/>
          <a:sy n="59" d="100"/>
        </p:scale>
        <p:origin x="54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94996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65036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6535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4382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1915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89346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99835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77365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91359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83280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51552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67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7A8F6-9127-498E-A63B-0D4260DF6A10}" type="datetimeFigureOut">
              <a:rPr lang="es-CO" smtClean="0"/>
              <a:t>10/10/2016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8034F-EDF8-4F6F-B01B-D5488458154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63056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029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MIGO_-_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074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458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322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322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406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57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604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585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735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04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759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5202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3500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063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8414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7609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9877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0" y="0"/>
            <a:ext cx="1205062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1118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600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4906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0856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3536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6053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3696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0064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679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7011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061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0684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741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204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9946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0436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3279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5728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807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2932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7404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6760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112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9266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7767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28" y="0"/>
            <a:ext cx="120666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5921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2359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6503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5522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3188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137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340"/>
            <a:ext cx="12192000" cy="6987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74504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24456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47369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84968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85006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45157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63243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42638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66715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84299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16</Words>
  <Application>Microsoft Office PowerPoint</Application>
  <PresentationFormat>Panorámica</PresentationFormat>
  <Paragraphs>2</Paragraphs>
  <Slides>59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5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9</cp:revision>
  <dcterms:created xsi:type="dcterms:W3CDTF">2016-10-10T19:47:57Z</dcterms:created>
  <dcterms:modified xsi:type="dcterms:W3CDTF">2016-10-11T01:42:49Z</dcterms:modified>
</cp:coreProperties>
</file>