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s-CO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Rq8Df0Ww7hr1DNXYmhUkA==" hashData="3X3smWyoSu+K0Ne8HzP+E+D9ZoRpLTY09QcOLGXD8M5+9rbsmUWzKfUa2+fYxBCxexaIg2aaZ6qmyTmnr7vh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64" d="100"/>
          <a:sy n="64" d="100"/>
        </p:scale>
        <p:origin x="5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9BC6-0E3A-422C-8A9B-24F568FBD735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065E4-1B3F-4D62-A745-9224F689929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14084733"/>
      </p:ext>
    </p:extLst>
  </p:cSld>
  <p:clrMapOvr>
    <a:masterClrMapping/>
  </p:clrMapOvr>
  <p:transition advClick="0" advTm="23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292A6-C9B2-472B-8D06-022C334987E7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DBAE1-8974-4D16-B028-2B8C5D67C12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0664715"/>
      </p:ext>
    </p:extLst>
  </p:cSld>
  <p:clrMapOvr>
    <a:masterClrMapping/>
  </p:clrMapOvr>
  <p:transition advClick="0" advTm="23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29CD1-1878-467F-A6BB-1A05A4BA6538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6A256-32E4-4F9E-B663-809459024A3B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5468351"/>
      </p:ext>
    </p:extLst>
  </p:cSld>
  <p:clrMapOvr>
    <a:masterClrMapping/>
  </p:clrMapOvr>
  <p:transition advClick="0" advTm="23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A99D8-17C0-447A-BDCB-DA6C52C2ADCA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A4B8B-5753-468A-918C-9DF83B7E0507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85551061"/>
      </p:ext>
    </p:extLst>
  </p:cSld>
  <p:clrMapOvr>
    <a:masterClrMapping/>
  </p:clrMapOvr>
  <p:transition advClick="0" advTm="23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D4EC4-7F7B-403A-81EB-2F1C8BFC7378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14B5D-564B-4E5F-ABEE-61EF0E486480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4229393"/>
      </p:ext>
    </p:extLst>
  </p:cSld>
  <p:clrMapOvr>
    <a:masterClrMapping/>
  </p:clrMapOvr>
  <p:transition advClick="0" advTm="23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E88FF-13E3-4B9A-9792-5DFAC6D4CD54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C016E-21A7-4873-B4E7-C5E2AFEB8C04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0143526"/>
      </p:ext>
    </p:extLst>
  </p:cSld>
  <p:clrMapOvr>
    <a:masterClrMapping/>
  </p:clrMapOvr>
  <p:transition advClick="0" advTm="23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205B5-A252-4C87-964E-90FECD1257D1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E1A51-8F2F-47D0-908B-95B20669D54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96450808"/>
      </p:ext>
    </p:extLst>
  </p:cSld>
  <p:clrMapOvr>
    <a:masterClrMapping/>
  </p:clrMapOvr>
  <p:transition advClick="0" advTm="23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51885-C487-4B68-A7C2-0C8762F1E9D5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813CE-3CA0-4EF4-B426-EC20D94F7483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1406983"/>
      </p:ext>
    </p:extLst>
  </p:cSld>
  <p:clrMapOvr>
    <a:masterClrMapping/>
  </p:clrMapOvr>
  <p:transition advClick="0" advTm="23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5BF2-5DBF-4C6C-B4F6-FDD693B68F5D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DA85A-838C-4309-94BF-7917AF77AC0A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7637340"/>
      </p:ext>
    </p:extLst>
  </p:cSld>
  <p:clrMapOvr>
    <a:masterClrMapping/>
  </p:clrMapOvr>
  <p:transition advClick="0" advTm="23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6BC63-09C2-45A5-8BD0-A8702302C308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4E3DC-4F8A-4197-B51D-76A3C0D5D37B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6933521"/>
      </p:ext>
    </p:extLst>
  </p:cSld>
  <p:clrMapOvr>
    <a:masterClrMapping/>
  </p:clrMapOvr>
  <p:transition advClick="0" advTm="23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4E100-ADEF-47B1-A29E-17A047BF6852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D93AD-40CF-40E0-AD77-E9E24335DD58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27905107"/>
      </p:ext>
    </p:extLst>
  </p:cSld>
  <p:clrMapOvr>
    <a:masterClrMapping/>
  </p:clrMapOvr>
  <p:transition advClick="0" advTm="23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título del patrón</a:t>
            </a:r>
            <a:endParaRPr lang="es-CO" altLang="es-CO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O" smtClean="0"/>
              <a:t>Haga clic para modificar el estilo de texto del patrón</a:t>
            </a:r>
          </a:p>
          <a:p>
            <a:pPr lvl="1"/>
            <a:r>
              <a:rPr lang="es-ES" altLang="es-CO" smtClean="0"/>
              <a:t>Segundo nivel</a:t>
            </a:r>
          </a:p>
          <a:p>
            <a:pPr lvl="2"/>
            <a:r>
              <a:rPr lang="es-ES" altLang="es-CO" smtClean="0"/>
              <a:t>Tercer nivel</a:t>
            </a:r>
          </a:p>
          <a:p>
            <a:pPr lvl="3"/>
            <a:r>
              <a:rPr lang="es-ES" altLang="es-CO" smtClean="0"/>
              <a:t>Cuarto nivel</a:t>
            </a:r>
          </a:p>
          <a:p>
            <a:pPr lvl="4"/>
            <a:r>
              <a:rPr lang="es-ES" altLang="es-CO" smtClean="0"/>
              <a:t>Quinto nivel</a:t>
            </a:r>
            <a:endParaRPr lang="es-CO" altLang="es-CO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3AF483-428F-43A6-BC4E-A1FF32975C34}" type="datetimeFigureOut">
              <a:rPr lang="es-CO"/>
              <a:pPr>
                <a:defRPr/>
              </a:pPr>
              <a:t>05/05/2014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9E58E9-1BF8-4233-BD0C-F47FADE566BE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 advClick="0" advTm="23000">
    <p:randomBar dir="vert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anelfree@yahoo.com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hyperlink" Target="http://canelfree.wix.com/unidad-de-padres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CO" altLang="es-CO" smtClean="0"/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CO" altLang="es-CO" smtClean="0"/>
          </a:p>
        </p:txBody>
      </p:sp>
      <p:pic>
        <p:nvPicPr>
          <p:cNvPr id="2052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CuadroTexto 4"/>
          <p:cNvSpPr txBox="1">
            <a:spLocks noChangeArrowheads="1"/>
          </p:cNvSpPr>
          <p:nvPr/>
        </p:nvSpPr>
        <p:spPr bwMode="auto">
          <a:xfrm>
            <a:off x="136525" y="274638"/>
            <a:ext cx="49736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>
                <a:latin typeface="Plantagenet Cherokee" panose="02020602070100000000" pitchFamily="18" charset="0"/>
              </a:rPr>
              <a:t>Palabras de un hijo a sus padres separados.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674688"/>
            <a:ext cx="2232025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apá - Oscar Medin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608013" y="265113"/>
            <a:ext cx="11237912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    No intenten de disipar mi dolor con regalos y diversiones.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Me duele el corazón y éste no sana con risas sino con caricias.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Todo lo que necesito es la garantía de que, aunque estén separados, ninguno de los dos me abandonará.</a:t>
            </a:r>
            <a:endParaRPr lang="es-CO" sz="2000" b="1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779588" y="303213"/>
            <a:ext cx="8551862" cy="1292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Darme a saber con palabras y hechos que puedo seguir amándole a los dos,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ayúdenme a mantener una relación estrecha con ambos.</a:t>
            </a:r>
            <a:endParaRPr lang="es-CO" sz="20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Recuerden que, fueron ustedes quienes me escogieron como su hijo.</a:t>
            </a:r>
            <a:endParaRPr lang="es-CO" sz="20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O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22275" y="255588"/>
            <a:ext cx="11298238" cy="1600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     No me pongan de testigo, o mensajero en sus peleas y conflictos.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Me siento utilizado y responsabilizado por solucionar un problema que no es mío.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Piensen que todo lo que hacen, esta quedando dentro de mí y no puedo escoger a Uno de ustedes,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                            eso me lastima a mí personalmente.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 </a:t>
            </a:r>
            <a:endParaRPr lang="es-CO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449388" y="255588"/>
            <a:ext cx="9293225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No se critiquen ni se menosprecien frente de mí, así todo lo que digan sea la verdad.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Comprendan que si no fue posible vivir juntos como pareja,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son mis padres y por lo tanto yo necesito verlos a ambos</a:t>
            </a:r>
            <a:r>
              <a:rPr lang="es-CL" sz="2000" b="1" dirty="0">
                <a:latin typeface="+mn-lt"/>
              </a:rPr>
              <a:t> </a:t>
            </a: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como lo mejor de mi vida.</a:t>
            </a:r>
            <a:endParaRPr lang="es-CO" sz="2000" b="1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12750" y="225425"/>
            <a:ext cx="1177925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No pelen para ver cuál se queda conmigo? !Porque no soy de ninguno! pero necesito de los dos.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!Recuerden que el estar conmigo es un</a:t>
            </a:r>
            <a:r>
              <a:rPr lang="es-CL" sz="2000" b="1" dirty="0">
                <a:latin typeface="+mn-lt"/>
              </a:rPr>
              <a:t> </a:t>
            </a: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derecho!  no un privilegio que tienen ambos  y que tengo yo.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No me pongan en situaciones en que tenga que escoger con quién irme y con cual de los dos deseo estar.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Para mi es una tortura porque siento que si elijo a uno de los dos, le estoy faltando al otro.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                        yo les quiero y necesito de los dos.</a:t>
            </a:r>
            <a:endParaRPr lang="es-CO" sz="2000" b="1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11388" y="87313"/>
            <a:ext cx="769778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Díganme que no tengo yo la culpa de su separación,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que fue su propia  decisión y que yo nada tengo culpa alguna.</a:t>
            </a:r>
            <a:r>
              <a:rPr lang="es-CL" sz="2000" b="1" dirty="0">
                <a:solidFill>
                  <a:srgbClr val="FF0000"/>
                </a:solidFill>
                <a:latin typeface="+mn-lt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   Aunque para ustedes esto sea obvio,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solidFill>
                  <a:srgbClr val="FF0000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yo me culpo porque necesito conservar la imagen de ustedes.</a:t>
            </a: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66688" y="138113"/>
            <a:ext cx="8736012" cy="1938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Entiendan que cuando llego furioso después de estar con mi padre/madre,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no es porque él/ella me envenene, sino que estoy triste y tengo rabia con ambos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porque no puedo vivir con los dos a la vez.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Nunca me incumplan una cita o una visita que me hayan prometido.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No tienen idea </a:t>
            </a: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de</a:t>
            </a: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cuanto/como espero su llegada.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Es un dolor  grande que siento al ver nuevamente que me han fallado.</a:t>
            </a:r>
            <a:endParaRPr lang="es-CO" sz="2000" b="1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uadroTexto 2"/>
          <p:cNvSpPr txBox="1">
            <a:spLocks noChangeArrowheads="1"/>
          </p:cNvSpPr>
          <p:nvPr/>
        </p:nvSpPr>
        <p:spPr bwMode="auto">
          <a:xfrm>
            <a:off x="3116263" y="904875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sp>
        <p:nvSpPr>
          <p:cNvPr id="4" name="CuadroTexto 3"/>
          <p:cNvSpPr txBox="1"/>
          <p:nvPr/>
        </p:nvSpPr>
        <p:spPr>
          <a:xfrm>
            <a:off x="488950" y="258763"/>
            <a:ext cx="11214100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No me utilicen como instrumento de su venganza? Contándome todo lo (malo) que fue mi padre/madre.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Lo único que conseguirán es que me llene de resentimiento contra quien trata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                              de deteriorarme una imagen que  necesito mantener muy en alto</a:t>
            </a:r>
            <a:r>
              <a:rPr lang="es-CL" sz="2000" b="1" i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.</a:t>
            </a:r>
            <a:endParaRPr lang="es-CO" sz="2000" b="1" dirty="0">
              <a:latin typeface="+mn-lt"/>
            </a:endParaRP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55588" y="258763"/>
            <a:ext cx="9926637" cy="60626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Créanme  que comprendo que aunque su relación como pareja haya terminado,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la nuestra es diferente y siempre seguirá vigente. 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Recuerden  que aunque la separación pueda constituir para ustedes una oportunidad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para terminar con una relación no deseada o para establecer una nueva,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para mí constituye la pérdida de  la única oportunidad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que tengo para vivir al lado de la persona que más amo y necesito: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mi padre y mi madre.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Recuerden que lo mejor que pueden hacer por mí en este momento que ya no están juntos,</a:t>
            </a: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000" b="1" dirty="0"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lt"/>
              </a:rPr>
              <a:t>es respetarse mutuamente.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8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2000" b="1" dirty="0">
              <a:effectLst>
                <a:outerShdw blurRad="63500" dir="3600000" algn="tl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O" sz="2000" b="1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O" sz="2000" b="1" dirty="0">
              <a:latin typeface="+mn-lt"/>
            </a:endParaRPr>
          </a:p>
        </p:txBody>
      </p:sp>
      <p:pic>
        <p:nvPicPr>
          <p:cNvPr id="11268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3438"/>
            <a:ext cx="5995988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88" y="3373438"/>
            <a:ext cx="6196012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uadroTexto 2"/>
          <p:cNvSpPr txBox="1">
            <a:spLocks noChangeArrowheads="1"/>
          </p:cNvSpPr>
          <p:nvPr/>
        </p:nvSpPr>
        <p:spPr bwMode="auto">
          <a:xfrm>
            <a:off x="6735763" y="5495925"/>
            <a:ext cx="57816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	              Papá/Mamá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!Recuerden siempre! Que los quiero mucho.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Que son ustedes lo único que tengo en mi vida.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		 Santiago</a:t>
            </a: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uadroTexto 2"/>
          <p:cNvSpPr txBox="1">
            <a:spLocks noChangeArrowheads="1"/>
          </p:cNvSpPr>
          <p:nvPr/>
        </p:nvSpPr>
        <p:spPr bwMode="auto">
          <a:xfrm>
            <a:off x="3667125" y="996950"/>
            <a:ext cx="427355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                         CREDITOS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               CARLOS ANEL VÉLEZ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1800" u="sng">
                <a:hlinkClick r:id="rId3"/>
              </a:rPr>
              <a:t>canelfree@yahoo.com</a:t>
            </a:r>
            <a:r>
              <a:rPr lang="es-CO" altLang="es-CO" sz="1800" u="sng"/>
              <a:t>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          Dedicada a ti hijo. Santiago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      MUSICA:   (Papá) Oscar Medina 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2000" b="1"/>
              <a:t>                                   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1800">
                <a:hlinkClick r:id="rId4"/>
              </a:rPr>
              <a:t>http://canelfree.wix.com/unidad-de-padres</a:t>
            </a:r>
            <a:endParaRPr lang="es-CO" altLang="es-CO" sz="180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O" altLang="es-CO" sz="1800"/>
              <a:t>Mayo. 2014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pic>
        <p:nvPicPr>
          <p:cNvPr id="13316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29075"/>
            <a:ext cx="2536825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sp>
        <p:nvSpPr>
          <p:cNvPr id="14341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O" altLang="es-CO" sz="1800"/>
          </a:p>
        </p:txBody>
      </p:sp>
      <p:pic>
        <p:nvPicPr>
          <p:cNvPr id="1434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s-CO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434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 Box 126"/>
          <p:cNvSpPr txBox="1">
            <a:spLocks noChangeArrowheads="1"/>
          </p:cNvSpPr>
          <p:nvPr/>
        </p:nvSpPr>
        <p:spPr bwMode="auto">
          <a:xfrm>
            <a:off x="2438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s-ES" altLang="es-CO" sz="180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4368" name="Text Box 386"/>
          <p:cNvSpPr txBox="1">
            <a:spLocks noChangeArrowheads="1"/>
          </p:cNvSpPr>
          <p:nvPr/>
        </p:nvSpPr>
        <p:spPr bwMode="auto">
          <a:xfrm>
            <a:off x="2438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s-CO" sz="180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4369" name="Text Box 387"/>
          <p:cNvSpPr txBox="1">
            <a:spLocks noChangeArrowheads="1"/>
          </p:cNvSpPr>
          <p:nvPr/>
        </p:nvSpPr>
        <p:spPr bwMode="auto">
          <a:xfrm>
            <a:off x="6553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s-CO" sz="180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0"/>
          <a:ext cx="3200400" cy="15177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439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93" name="Text Box 417"/>
          <p:cNvSpPr txBox="1">
            <a:spLocks noChangeArrowheads="1"/>
          </p:cNvSpPr>
          <p:nvPr/>
        </p:nvSpPr>
        <p:spPr bwMode="auto">
          <a:xfrm>
            <a:off x="1676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s-CO" sz="1800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Click="0" advTm="23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</TotalTime>
  <Words>661</Words>
  <Application>Microsoft Office PowerPoint</Application>
  <PresentationFormat>Panorámica</PresentationFormat>
  <Paragraphs>91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Berlin Sans FB Demi</vt:lpstr>
      <vt:lpstr>Calibri</vt:lpstr>
      <vt:lpstr>Calibri Light</vt:lpstr>
      <vt:lpstr>Plantagenet Cherokee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</dc:creator>
  <cp:lastModifiedBy>Carlos Anel</cp:lastModifiedBy>
  <cp:revision>24</cp:revision>
  <dcterms:created xsi:type="dcterms:W3CDTF">2014-05-04T16:34:47Z</dcterms:created>
  <dcterms:modified xsi:type="dcterms:W3CDTF">2014-05-05T20:03:45Z</dcterms:modified>
</cp:coreProperties>
</file>