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56" r:id="rId2"/>
  </p:sldMasterIdLst>
  <p:notesMasterIdLst>
    <p:notesMasterId r:id="rId22"/>
  </p:notesMasterIdLst>
  <p:sldIdLst>
    <p:sldId id="256" r:id="rId3"/>
    <p:sldId id="301" r:id="rId4"/>
    <p:sldId id="302" r:id="rId5"/>
    <p:sldId id="290" r:id="rId6"/>
    <p:sldId id="291" r:id="rId7"/>
    <p:sldId id="262" r:id="rId8"/>
    <p:sldId id="295" r:id="rId9"/>
    <p:sldId id="269" r:id="rId10"/>
    <p:sldId id="272" r:id="rId11"/>
    <p:sldId id="274" r:id="rId12"/>
    <p:sldId id="276" r:id="rId13"/>
    <p:sldId id="283" r:id="rId14"/>
    <p:sldId id="299" r:id="rId15"/>
    <p:sldId id="293" r:id="rId16"/>
    <p:sldId id="284" r:id="rId17"/>
    <p:sldId id="285" r:id="rId18"/>
    <p:sldId id="298" r:id="rId19"/>
    <p:sldId id="297" r:id="rId20"/>
    <p:sldId id="304" r:id="rId21"/>
  </p:sldIdLst>
  <p:sldSz cx="9144000" cy="6858000" type="screen4x3"/>
  <p:notesSz cx="6858000" cy="9144000"/>
  <p:embeddedFontLst>
    <p:embeddedFont>
      <p:font typeface="Arial Black" pitchFamily="34" charset="0"/>
      <p:bold r:id="rId23"/>
    </p:embeddedFont>
    <p:embeddedFont>
      <p:font typeface="Tempus Sans ITC" charset="0"/>
      <p:regular r:id="rId24"/>
    </p:embeddedFont>
    <p:embeddedFont>
      <p:font typeface="Calibri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d8AcadVXrIr2jd20R1c7g==" hashData="hFq6rXf2cM/BJbjOWtupmO0SIT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</p:showPr>
  <p:clrMru>
    <a:srgbClr val="CC3300"/>
    <a:srgbClr val="FF9933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92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00072B3-00B6-4D0B-AF52-E56417E0683F}" type="datetimeFigureOut">
              <a:rPr lang="es-ES"/>
              <a:pPr>
                <a:defRPr/>
              </a:pPr>
              <a:t>10/03/2014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2010D59-2377-4A43-B263-7B270CD097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256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1DD264B-D6C3-4E53-BB53-9F0491F4AD2D}" type="slidenum">
              <a:rPr lang="es-ES" smtClean="0">
                <a:latin typeface="Arial" pitchFamily="34" charset="0"/>
              </a:rPr>
              <a:pPr/>
              <a:t>1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266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9B05BC7-0A7D-4BD8-B586-3507F4490A98}" type="slidenum">
              <a:rPr lang="es-ES" smtClean="0">
                <a:latin typeface="Arial" pitchFamily="34" charset="0"/>
              </a:rPr>
              <a:pPr/>
              <a:t>2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A4C8DB-75C1-458C-B84D-80B9DEA9456B}" type="slidenum">
              <a:rPr lang="es-ES" smtClean="0">
                <a:latin typeface="Arial" pitchFamily="34" charset="0"/>
              </a:rPr>
              <a:pPr/>
              <a:t>3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6948D93-0566-476F-BFE5-EB041B104A62}" type="slidenum">
              <a:rPr lang="es-ES" smtClean="0">
                <a:latin typeface="Arial" pitchFamily="34" charset="0"/>
              </a:rPr>
              <a:pPr/>
              <a:t>4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3D41F4E-E0AC-4619-B0D8-CD5F3F9D8FBE}" type="slidenum">
              <a:rPr lang="es-ES" smtClean="0">
                <a:latin typeface="Arial" pitchFamily="34" charset="0"/>
              </a:rPr>
              <a:pPr/>
              <a:t>5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5E3E9D-E449-4317-9208-F583B3624DAB}" type="slidenum">
              <a:rPr lang="es-ES" smtClean="0">
                <a:latin typeface="Arial" pitchFamily="34" charset="0"/>
              </a:rPr>
              <a:pPr/>
              <a:t>6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2A7370D-C636-4E13-9153-42DEC8742EC1}" type="slidenum">
              <a:rPr lang="es-ES" smtClean="0">
                <a:latin typeface="Arial" pitchFamily="34" charset="0"/>
              </a:rPr>
              <a:pPr/>
              <a:t>8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74B0524-AD40-4631-B48B-71462D649331}" type="slidenum">
              <a:rPr lang="es-ES" smtClean="0">
                <a:latin typeface="Arial" pitchFamily="34" charset="0"/>
              </a:rPr>
              <a:pPr/>
              <a:t>9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66913B9-C14F-4F79-83E7-819B27F87862}" type="slidenum">
              <a:rPr lang="es-ES" smtClean="0">
                <a:latin typeface="Arial" pitchFamily="34" charset="0"/>
              </a:rPr>
              <a:pPr/>
              <a:t>10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C98A0A3-9AEC-4E28-B478-BCF7175E1F34}" type="slidenum">
              <a:rPr lang="es-ES" smtClean="0">
                <a:latin typeface="Arial" pitchFamily="34" charset="0"/>
              </a:rPr>
              <a:pPr/>
              <a:t>11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61CB511-6410-4560-BB14-FC7E7433CD9D}" type="slidenum">
              <a:rPr lang="es-ES" smtClean="0">
                <a:latin typeface="Arial" pitchFamily="34" charset="0"/>
              </a:rPr>
              <a:pPr/>
              <a:t>12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B008110-63C0-4158-8EB3-70B6EDEADFA4}" type="slidenum">
              <a:rPr lang="es-ES" smtClean="0">
                <a:latin typeface="Arial" pitchFamily="34" charset="0"/>
              </a:rPr>
              <a:pPr/>
              <a:t>15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C959470-02F4-4A07-B3C5-FCC517E4246D}" type="slidenum">
              <a:rPr lang="es-ES" smtClean="0">
                <a:latin typeface="Arial" pitchFamily="34" charset="0"/>
              </a:rPr>
              <a:pPr/>
              <a:t>16</a:t>
            </a:fld>
            <a:endParaRPr lang="es-E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_tradnl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_tradnl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C9FF0F5-D089-4207-9EDD-8DCBD04AC6B2}" type="slidenum">
              <a:rPr lang="es-ES_tradnl">
                <a:solidFill>
                  <a:srgbClr val="000000"/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_tradnl">
              <a:solidFill>
                <a:srgbClr val="000000"/>
              </a:solidFill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3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picturecontent-pid-19dbe"/>
          <p:cNvPicPr>
            <a:picLocks noChangeAspect="1" noChangeArrowheads="1"/>
          </p:cNvPicPr>
          <p:nvPr/>
        </p:nvPicPr>
        <p:blipFill>
          <a:blip r:embed="rId4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magine 7" descr="nota2[1]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25" y="4071938"/>
            <a:ext cx="2160588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i1001.photobucket.com/albums/af138/vulpitasireata/IULIAMARIMAR/r7-40.gif?t=129979746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93" y="0"/>
            <a:ext cx="7610878" cy="642791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054" name="WordArt 16" descr="picturecontent-pid-1aa28"/>
          <p:cNvSpPr>
            <a:spLocks noChangeArrowheads="1" noChangeShapeType="1" noTextEdit="1"/>
          </p:cNvSpPr>
          <p:nvPr/>
        </p:nvSpPr>
        <p:spPr bwMode="auto">
          <a:xfrm>
            <a:off x="755576" y="1916832"/>
            <a:ext cx="6168130" cy="136700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351"/>
              </a:avLst>
            </a:prstTxWarp>
          </a:bodyPr>
          <a:lstStyle/>
          <a:p>
            <a:pPr algn="ctr"/>
            <a:r>
              <a:rPr lang="es-ES" sz="1100" b="1" i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>
                  <a:blip r:embed="rId7"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Palabras con fondos</a:t>
            </a:r>
          </a:p>
        </p:txBody>
      </p:sp>
      <p:pic>
        <p:nvPicPr>
          <p:cNvPr id="2053" name="Picture 27" descr="Senza-titolo-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28688" y="4357688"/>
            <a:ext cx="985837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i44.tinypic.com/x258uq.png"/>
          <p:cNvPicPr>
            <a:picLocks noChangeAspect="1" noChangeArrowheads="1"/>
          </p:cNvPicPr>
          <p:nvPr/>
        </p:nvPicPr>
        <p:blipFill>
          <a:blip r:embed="rId9" cstate="print"/>
          <a:srcRect l="6753" t="3390" r="8156" b="31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87828" y="5301208"/>
            <a:ext cx="2256172" cy="132268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427984" y="5661248"/>
            <a:ext cx="185614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cap="none" spc="100" dirty="0" smtClean="0">
                <a:ln w="18000">
                  <a:solidFill>
                    <a:schemeClr val="bg1"/>
                  </a:solidFill>
                  <a:prstDash val="solid"/>
                </a:ln>
                <a:blipFill>
                  <a:blip r:embed="rId11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b="1" cap="none" spc="100" dirty="0">
              <a:ln w="18000">
                <a:solidFill>
                  <a:schemeClr val="bg1"/>
                </a:solidFill>
                <a:prstDash val="solid"/>
              </a:ln>
              <a:blipFill>
                <a:blip r:embed="rId11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826">
    <p:zoom/>
    <p:sndAc>
      <p:stSnd loop="1">
        <p:snd r:embed="rId3" name="piano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[93.jpg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ffectLst/>
        </p:spPr>
      </p:pic>
      <p:pic>
        <p:nvPicPr>
          <p:cNvPr id="10" name="Picture 2" descr="aplastar tarjetas de paisaj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ffectLst/>
        </p:spPr>
      </p:pic>
      <p:pic>
        <p:nvPicPr>
          <p:cNvPr id="9" name="Picture 2" descr="[93.jpg]"/>
          <p:cNvPicPr>
            <a:picLocks noChangeAspect="1" noChangeArrowheads="1"/>
          </p:cNvPicPr>
          <p:nvPr/>
        </p:nvPicPr>
        <p:blipFill>
          <a:blip r:embed="rId3" cstate="print"/>
          <a:srcRect l="15333" t="21832" r="54667" b="12234"/>
          <a:stretch>
            <a:fillRect/>
          </a:stretch>
        </p:blipFill>
        <p:spPr bwMode="auto">
          <a:xfrm flipH="1">
            <a:off x="6072198" y="558525"/>
            <a:ext cx="3071802" cy="558509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2" descr="[93.jpg]"/>
          <p:cNvPicPr>
            <a:picLocks noChangeAspect="1" noChangeArrowheads="1"/>
          </p:cNvPicPr>
          <p:nvPr/>
        </p:nvPicPr>
        <p:blipFill>
          <a:blip r:embed="rId3" cstate="print"/>
          <a:srcRect l="15333" t="21832" r="54667" b="12234"/>
          <a:stretch>
            <a:fillRect/>
          </a:stretch>
        </p:blipFill>
        <p:spPr bwMode="auto">
          <a:xfrm>
            <a:off x="0" y="571480"/>
            <a:ext cx="3071802" cy="558509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 flipH="1">
            <a:off x="0" y="-2"/>
            <a:ext cx="9144000" cy="6858002"/>
          </a:xfrm>
          <a:prstGeom prst="rect">
            <a:avLst/>
          </a:prstGeom>
          <a:noFill/>
        </p:spPr>
      </p:pic>
      <p:sp>
        <p:nvSpPr>
          <p:cNvPr id="3077" name="4 CuadroTexto"/>
          <p:cNvSpPr txBox="1">
            <a:spLocks noChangeArrowheads="1"/>
          </p:cNvSpPr>
          <p:nvPr/>
        </p:nvSpPr>
        <p:spPr bwMode="auto">
          <a:xfrm>
            <a:off x="1928794" y="4786322"/>
            <a:ext cx="410368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La historia de todo hombre está escrita en el corazón de su madre.</a:t>
            </a:r>
          </a:p>
        </p:txBody>
      </p:sp>
      <p:pic>
        <p:nvPicPr>
          <p:cNvPr id="11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5301208"/>
            <a:ext cx="2164194" cy="12687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56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2.bp.blogspot.com/_xXXPF9h52FE/Si_nngWaJ5I/AAAAAAAAIXw/-F8uxuNAXo0/s400/hada+arcoir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pic>
        <p:nvPicPr>
          <p:cNvPr id="6" name="Picture 6" descr="http://i241.photobucket.com/albums/ff143/glossy74/chicas/i298665608_68653_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720" y="535761"/>
            <a:ext cx="7762931" cy="5822198"/>
          </a:xfrm>
          <a:prstGeom prst="rect">
            <a:avLst/>
          </a:prstGeom>
          <a:noFill/>
        </p:spPr>
      </p:pic>
      <p:pic>
        <p:nvPicPr>
          <p:cNvPr id="8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 flipH="1">
            <a:off x="-4" y="0"/>
            <a:ext cx="9144002" cy="6858001"/>
          </a:xfrm>
          <a:prstGeom prst="rect">
            <a:avLst/>
          </a:prstGeom>
          <a:noFill/>
        </p:spPr>
      </p:pic>
      <p:sp>
        <p:nvSpPr>
          <p:cNvPr id="4101" name="4 CuadroTexto"/>
          <p:cNvSpPr txBox="1">
            <a:spLocks noChangeArrowheads="1"/>
          </p:cNvSpPr>
          <p:nvPr/>
        </p:nvSpPr>
        <p:spPr bwMode="auto">
          <a:xfrm>
            <a:off x="2339752" y="4797152"/>
            <a:ext cx="43204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Si quieres ver el arco iris tienes que soportar la lluvia.</a:t>
            </a:r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70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42b8e6c248096bbd000811a2e1a8fb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357214"/>
            <a:ext cx="9787006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8" descr="http://1.bp.blogspot.com/-0dSBMtUJOh0/ThTvJ58SBHI/AAAAAAAAGlI/UsVan9VvDFc/s1600/chrismist_Aryadna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9" y="2475410"/>
            <a:ext cx="2928958" cy="43825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7" descr="42b8e6c248096bbd000811a2e1a8fb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3105131" cy="2413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" name="Picture 7" descr="42b8e6c248096bbd000811a2e1a8fb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857232"/>
            <a:ext cx="3105131" cy="2413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2" name="Picture 7" descr="42b8e6c248096bbd000811a2e1a8fb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8869" y="4444658"/>
            <a:ext cx="3105131" cy="2413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37890" name="Picture 2" descr="http://image.blingee.com/images18/content/output/000/000/000/766/744002562_109733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13767"/>
            <a:ext cx="8248430" cy="654423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i44.tinypic.com/x258uq.png"/>
          <p:cNvPicPr>
            <a:picLocks noChangeAspect="1" noChangeArrowheads="1"/>
          </p:cNvPicPr>
          <p:nvPr/>
        </p:nvPicPr>
        <p:blipFill>
          <a:blip r:embed="rId6" cstate="print"/>
          <a:srcRect l="6753" t="3390" r="8156" b="3150"/>
          <a:stretch>
            <a:fillRect/>
          </a:stretch>
        </p:blipFill>
        <p:spPr bwMode="auto">
          <a:xfrm flipH="1">
            <a:off x="-4" y="0"/>
            <a:ext cx="9144004" cy="6858000"/>
          </a:xfrm>
          <a:prstGeom prst="rect">
            <a:avLst/>
          </a:prstGeom>
          <a:noFill/>
        </p:spPr>
      </p:pic>
      <p:sp>
        <p:nvSpPr>
          <p:cNvPr id="5125" name="4 CuadroTexto"/>
          <p:cNvSpPr txBox="1">
            <a:spLocks noChangeArrowheads="1"/>
          </p:cNvSpPr>
          <p:nvPr/>
        </p:nvSpPr>
        <p:spPr bwMode="auto">
          <a:xfrm>
            <a:off x="785786" y="642918"/>
            <a:ext cx="74295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El que ama es como el árbol que cubre de flores la mano que lo sacude.</a:t>
            </a:r>
          </a:p>
        </p:txBody>
      </p:sp>
      <p:pic>
        <p:nvPicPr>
          <p:cNvPr id="14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631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 t="10185"/>
          <a:stretch>
            <a:fillRect/>
          </a:stretch>
        </p:blipFill>
        <p:spPr bwMode="auto">
          <a:xfrm>
            <a:off x="0" y="0"/>
            <a:ext cx="9144000" cy="7358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3" descr="http://i40.tinypic.com/avimip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ffectLst/>
        </p:spPr>
      </p:pic>
      <p:pic>
        <p:nvPicPr>
          <p:cNvPr id="7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  <p:sp>
        <p:nvSpPr>
          <p:cNvPr id="6148" name="3 CuadroTexto"/>
          <p:cNvSpPr txBox="1">
            <a:spLocks noChangeArrowheads="1"/>
          </p:cNvSpPr>
          <p:nvPr/>
        </p:nvSpPr>
        <p:spPr bwMode="auto">
          <a:xfrm>
            <a:off x="357158" y="5143512"/>
            <a:ext cx="73580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El hombre no muere cuando deja de vivir, </a:t>
            </a:r>
          </a:p>
          <a:p>
            <a:pPr algn="ctr"/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pero sí cuando deja de amar.</a:t>
            </a:r>
          </a:p>
        </p:txBody>
      </p:sp>
    </p:spTree>
  </p:cSld>
  <p:clrMapOvr>
    <a:masterClrMapping/>
  </p:clrMapOvr>
  <p:transition spd="slow" advTm="2073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http://i298.photobucket.com/albums/mm250/noemibianchi/BRILLOS/ellas2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piensa en mí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ffectLst/>
        </p:spPr>
      </p:pic>
      <p:pic>
        <p:nvPicPr>
          <p:cNvPr id="6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 flipH="1"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8196" name="3 CuadroTexto"/>
          <p:cNvSpPr txBox="1">
            <a:spLocks noChangeArrowheads="1"/>
          </p:cNvSpPr>
          <p:nvPr/>
        </p:nvSpPr>
        <p:spPr bwMode="auto">
          <a:xfrm>
            <a:off x="251520" y="548680"/>
            <a:ext cx="78581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El dolor es inevitable, </a:t>
            </a:r>
          </a:p>
          <a:p>
            <a:pPr algn="ctr"/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el sufrimiento es opcional.</a:t>
            </a:r>
          </a:p>
        </p:txBody>
      </p:sp>
      <p:pic>
        <p:nvPicPr>
          <p:cNvPr id="10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39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:\IMAGENES\GIF ANIMADOS\Estrellas\2540beiramar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940" y="433061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IMAGENES\GIF ANIMADOS\Estrellas\2540beiramar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531" y="371703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IMAGENES\GIF ANIMADOS\Estrellas\2540beiramar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12233" y="371703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IMAGENES\GIF ANIMADOS\Estrellas\2540beiramar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99792" y="427632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http://blogdeamistad.com/wp-content/uploads/2013/07/Ni%C3%B1os-abrazados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-2" y="0"/>
            <a:ext cx="9144001" cy="6858000"/>
          </a:xfrm>
          <a:prstGeom prst="rect">
            <a:avLst/>
          </a:prstGeom>
          <a:noFill/>
        </p:spPr>
      </p:pic>
      <p:pic>
        <p:nvPicPr>
          <p:cNvPr id="13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 flipH="1">
            <a:off x="-2" y="1"/>
            <a:ext cx="9144001" cy="6858000"/>
          </a:xfrm>
          <a:prstGeom prst="rect">
            <a:avLst/>
          </a:prstGeom>
          <a:noFill/>
        </p:spPr>
      </p:pic>
      <p:pic>
        <p:nvPicPr>
          <p:cNvPr id="11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2843808" y="4653136"/>
            <a:ext cx="55801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empus Sans ITC" pitchFamily="82" charset="0"/>
              </a:rPr>
              <a:t>Los hermanos pueden no ser amigos, pero un amigo siempre será un hermano</a:t>
            </a:r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scissa"/>
              </a:rPr>
              <a:t>.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bsciss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744420"/>
      </p:ext>
    </p:extLst>
  </p:cSld>
  <p:clrMapOvr>
    <a:masterClrMapping/>
  </p:clrMapOvr>
  <p:transition spd="slow" advTm="1750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mg25.imageshack.us/img25/4666/c4a5f23a145696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0" name="Picture 2" descr="http://www.wallsave.com/wallpapers/1600x1200/naruto-shippuuden/164960/naruto-shippuuden-fondo-de-pantallas-rubias-elegantes-chicas-fantasia-gratis-para-16496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0" y="500042"/>
            <a:ext cx="9144000" cy="6357958"/>
          </a:xfrm>
          <a:prstGeom prst="rect">
            <a:avLst/>
          </a:prstGeom>
          <a:noFill/>
        </p:spPr>
      </p:pic>
      <p:pic>
        <p:nvPicPr>
          <p:cNvPr id="6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3275856" y="5301208"/>
            <a:ext cx="39592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Una persona alegre es bálsamo para los demás</a:t>
            </a:r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.</a:t>
            </a:r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2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85728"/>
            <a:ext cx="7786742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 b="6896"/>
          <a:stretch>
            <a:fillRect/>
          </a:stretch>
        </p:blipFill>
        <p:spPr bwMode="auto">
          <a:xfrm flipH="1">
            <a:off x="0" y="-315416"/>
            <a:ext cx="9144000" cy="743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5373216"/>
            <a:ext cx="2020178" cy="1184331"/>
          </a:xfrm>
          <a:prstGeom prst="rect">
            <a:avLst/>
          </a:prstGeom>
          <a:noFill/>
        </p:spPr>
      </p:pic>
      <p:sp>
        <p:nvSpPr>
          <p:cNvPr id="13316" name="3 CuadroTexto"/>
          <p:cNvSpPr txBox="1">
            <a:spLocks noChangeArrowheads="1"/>
          </p:cNvSpPr>
          <p:nvPr/>
        </p:nvSpPr>
        <p:spPr bwMode="auto">
          <a:xfrm>
            <a:off x="1785918" y="5286388"/>
            <a:ext cx="521494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Los grilletes de oro son mucho más dolorosos que los de hierro.</a:t>
            </a:r>
          </a:p>
        </p:txBody>
      </p:sp>
    </p:spTree>
  </p:cSld>
  <p:clrMapOvr>
    <a:masterClrMapping/>
  </p:clrMapOvr>
  <p:transition spd="slow" advTm="1332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http://lh4.ggpht.com/-5s7_Y2gxxww/Tox2S1EsttI/AAAAAAAADl8/KLgnC3WovqQ/s1600/chicas-fantasia-4%25255B3%25255D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 flipH="1">
            <a:off x="-3" y="0"/>
            <a:ext cx="9144002" cy="6858000"/>
          </a:xfrm>
          <a:prstGeom prst="rect">
            <a:avLst/>
          </a:prstGeom>
          <a:noFill/>
        </p:spPr>
      </p:pic>
      <p:sp>
        <p:nvSpPr>
          <p:cNvPr id="14340" name="3 CuadroTexto"/>
          <p:cNvSpPr txBox="1">
            <a:spLocks noChangeArrowheads="1"/>
          </p:cNvSpPr>
          <p:nvPr/>
        </p:nvSpPr>
        <p:spPr bwMode="auto">
          <a:xfrm>
            <a:off x="2555776" y="5157192"/>
            <a:ext cx="590465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Sabe que cuando uno es amigo de sí mismo lo es también de todo el mundo.</a:t>
            </a:r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58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41.tinypic.com/zmlfz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480"/>
            <a:ext cx="7286676" cy="6286520"/>
          </a:xfrm>
          <a:prstGeom prst="rect">
            <a:avLst/>
          </a:prstGeom>
          <a:noFill/>
        </p:spPr>
      </p:pic>
      <p:pic>
        <p:nvPicPr>
          <p:cNvPr id="7" name="Picture 8" descr="http://4.bp.blogspot.com/-93iJW0hVQH4/TgpmOqoYNBI/AAAAAAAAGUk/5Y3H-SkM0-s/s1600/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571480"/>
            <a:ext cx="3000396" cy="28575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dl5.glitter-graphics.net/pub/122/122615m1ab88r92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500042"/>
            <a:ext cx="6920237" cy="635795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i44.tinypic.com/x258uq.png"/>
          <p:cNvPicPr>
            <a:picLocks noChangeAspect="1" noChangeArrowheads="1"/>
          </p:cNvPicPr>
          <p:nvPr/>
        </p:nvPicPr>
        <p:blipFill>
          <a:blip r:embed="rId6" cstate="print"/>
          <a:srcRect l="6753" t="3390" r="8156" b="3150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5365" name="4 CuadroTexto"/>
          <p:cNvSpPr txBox="1">
            <a:spLocks noChangeArrowheads="1"/>
          </p:cNvSpPr>
          <p:nvPr/>
        </p:nvSpPr>
        <p:spPr bwMode="auto">
          <a:xfrm>
            <a:off x="2714612" y="5072074"/>
            <a:ext cx="428625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A la cima no se llega superando a los demás sino superándose a sí mismo.</a:t>
            </a:r>
          </a:p>
        </p:txBody>
      </p:sp>
      <p:pic>
        <p:nvPicPr>
          <p:cNvPr id="13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23822" y="5373216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6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patricioencalada.files.wordpress.com/2010/03/fantasi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-4" y="1"/>
            <a:ext cx="9144003" cy="6857999"/>
          </a:xfrm>
          <a:prstGeom prst="rect">
            <a:avLst/>
          </a:prstGeom>
          <a:noFill/>
        </p:spPr>
      </p:pic>
      <p:pic>
        <p:nvPicPr>
          <p:cNvPr id="21508" name="Picture 4" descr="http://fotos.subefotos.com/db17605b61cbb947109143178ac9908ao.gif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48680"/>
            <a:ext cx="9144000" cy="6930008"/>
          </a:xfrm>
          <a:prstGeom prst="rect">
            <a:avLst/>
          </a:prstGeom>
          <a:noFill/>
        </p:spPr>
      </p:pic>
      <p:pic>
        <p:nvPicPr>
          <p:cNvPr id="7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 flipH="1">
            <a:off x="0" y="0"/>
            <a:ext cx="9144000" cy="7650087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411760" y="5301208"/>
            <a:ext cx="6192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b="1" dirty="0" smtClean="0"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empus Sans ITC" pitchFamily="82" charset="0"/>
              </a:rPr>
              <a:t>En la vida hay algo peor que el fracaso: el no haber intentado nada.</a:t>
            </a:r>
            <a:endParaRPr lang="es-ES" sz="2800" b="1" dirty="0"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Tempus Sans ITC" pitchFamily="82" charset="0"/>
            </a:endParaRPr>
          </a:p>
        </p:txBody>
      </p:sp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6021288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27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img4.hostingpics.net/pics/657901elfo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6564" name="Picture 4" descr="http://www.imagenesparafotos.com/d/9554-1/fantasia-mujeres-ros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-1" y="0"/>
            <a:ext cx="9144000" cy="6525344"/>
          </a:xfrm>
          <a:prstGeom prst="rect">
            <a:avLst/>
          </a:prstGeom>
          <a:noFill/>
        </p:spPr>
      </p:pic>
      <p:pic>
        <p:nvPicPr>
          <p:cNvPr id="4" name="Picture 2" descr="http://i44.tinypic.com/x258uq.png"/>
          <p:cNvPicPr>
            <a:picLocks noChangeAspect="1" noChangeArrowheads="1"/>
          </p:cNvPicPr>
          <p:nvPr/>
        </p:nvPicPr>
        <p:blipFill>
          <a:blip r:embed="rId4" cstate="print"/>
          <a:srcRect l="6753" t="3390" r="8156" b="3150"/>
          <a:stretch>
            <a:fillRect/>
          </a:stretch>
        </p:blipFill>
        <p:spPr bwMode="auto">
          <a:xfrm flipH="1">
            <a:off x="-4" y="0"/>
            <a:ext cx="9396540" cy="685799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07904" y="494116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empus Sans ITC" pitchFamily="82" charset="0"/>
              </a:rPr>
              <a:t>La verdadera educación es la que te ayuda a obtener lo mejor de tú mismo.</a:t>
            </a:r>
            <a:endParaRPr lang="es-E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empus Sans ITC" pitchFamily="82" charset="0"/>
            </a:endParaRPr>
          </a:p>
        </p:txBody>
      </p:sp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84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g218.imageshack.us/img218/2114/love0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5368" name="Picture 8" descr="http://i90.photobucket.com/albums/k254/sabra_album/POEMAS/abrazado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i44.tinypic.com/x258uq.png"/>
          <p:cNvPicPr>
            <a:picLocks noChangeAspect="1" noChangeArrowheads="1"/>
          </p:cNvPicPr>
          <p:nvPr/>
        </p:nvPicPr>
        <p:blipFill>
          <a:blip r:embed="rId4" cstate="print"/>
          <a:srcRect l="6753" t="3390" r="8156" b="3150"/>
          <a:stretch>
            <a:fillRect/>
          </a:stretch>
        </p:blipFill>
        <p:spPr bwMode="auto">
          <a:xfrm flipH="1">
            <a:off x="-4" y="0"/>
            <a:ext cx="9144003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059832" y="479715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2800" b="1" dirty="0" smtClean="0"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El amor de los jóvenes no está en el corazón sino en los ojos.</a:t>
            </a:r>
            <a:endParaRPr lang="es-ES" sz="2800" b="1" dirty="0"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mpus Sans ITC" pitchFamily="82" charset="0"/>
            </a:endParaRPr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45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foondos.com/wp-content/uploads/2012/01/Chicas-de-fantasia-13-720x4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6" name="Picture 6" descr="[chicas-fantasia-13%255B3%255D.jpg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71471" y="0"/>
            <a:ext cx="8143931" cy="6858000"/>
          </a:xfrm>
          <a:prstGeom prst="rect">
            <a:avLst/>
          </a:prstGeom>
          <a:noFill/>
        </p:spPr>
      </p:pic>
      <p:pic>
        <p:nvPicPr>
          <p:cNvPr id="8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5" name="4 CuadroTexto"/>
          <p:cNvSpPr txBox="1">
            <a:spLocks noChangeArrowheads="1"/>
          </p:cNvSpPr>
          <p:nvPr/>
        </p:nvSpPr>
        <p:spPr bwMode="auto">
          <a:xfrm>
            <a:off x="1000100" y="714356"/>
            <a:ext cx="73580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No es sólo el paisaje lo que te pierdes cuando vas demasiado deprisa</a:t>
            </a:r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scissa"/>
              </a:rPr>
              <a:t>.</a:t>
            </a:r>
          </a:p>
        </p:txBody>
      </p:sp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68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241.photobucket.com/albums/ff143/glossy74/chicas/i289522855_8748_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6" name="Picture 2" descr="http://4.bp.blogspot.com/_WHYPNAiUCpA/TJiJXjLDIiI/AAAAAAAAADo/sXikOgdD72k/s1600/fantasy15.jpg"/>
          <p:cNvPicPr>
            <a:picLocks noChangeAspect="1" noChangeArrowheads="1"/>
          </p:cNvPicPr>
          <p:nvPr/>
        </p:nvPicPr>
        <p:blipFill>
          <a:blip r:embed="rId4" cstate="print"/>
          <a:srcRect t="7810" b="91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i44.tinypic.com/x258uq.png"/>
          <p:cNvPicPr>
            <a:picLocks noChangeAspect="1" noChangeArrowheads="1"/>
          </p:cNvPicPr>
          <p:nvPr/>
        </p:nvPicPr>
        <p:blipFill>
          <a:blip r:embed="rId5" cstate="print"/>
          <a:srcRect l="6753" t="3390" r="8156" b="3150"/>
          <a:stretch>
            <a:fillRect/>
          </a:stretch>
        </p:blipFill>
        <p:spPr bwMode="auto">
          <a:xfrm flipH="1"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1508" name="3 CuadroTexto"/>
          <p:cNvSpPr txBox="1">
            <a:spLocks noChangeArrowheads="1"/>
          </p:cNvSpPr>
          <p:nvPr/>
        </p:nvSpPr>
        <p:spPr bwMode="auto">
          <a:xfrm>
            <a:off x="2483768" y="5373216"/>
            <a:ext cx="617538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De las flores esperamos que tengan perfume, de los hombres educación.</a:t>
            </a:r>
          </a:p>
        </p:txBody>
      </p:sp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445224"/>
            <a:ext cx="2020178" cy="1184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53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1.bp.blogspot.com/-Ta_z7S8uRPw/TjoiLudi88I/AAAAAAAA38w/7kSGdFdKCNY/s1600/fantasy_girls_3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5542" name="Picture 6" descr="http://www.fondolove.com/images/wallpapers/Hada%20y%20Colibri-905961_80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44.tinypic.com/x258uq.png"/>
          <p:cNvPicPr>
            <a:picLocks noChangeAspect="1" noChangeArrowheads="1"/>
          </p:cNvPicPr>
          <p:nvPr/>
        </p:nvPicPr>
        <p:blipFill>
          <a:blip r:embed="rId4" cstate="print"/>
          <a:srcRect l="6753" t="3390" r="8156" b="3150"/>
          <a:stretch>
            <a:fillRect/>
          </a:stretch>
        </p:blipFill>
        <p:spPr bwMode="auto">
          <a:xfrm flipH="1">
            <a:off x="0" y="0"/>
            <a:ext cx="9144000" cy="7215214"/>
          </a:xfrm>
          <a:prstGeom prst="rect">
            <a:avLst/>
          </a:prstGeom>
          <a:noFill/>
        </p:spPr>
      </p:pic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673669"/>
            <a:ext cx="2020178" cy="118433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79712" y="5661248"/>
            <a:ext cx="65270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empus Sans ITC" pitchFamily="82" charset="0"/>
              </a:rPr>
              <a:t>Si admiras el vuelo de los pájaros, acabarás teniendo alas.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spd="slow" advTm="1865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foondos.com/wp-content/uploads/2012/08/Chicas-de-Fantasia-HD-6-720x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44.tinypic.com/x258uq.png"/>
          <p:cNvPicPr>
            <a:picLocks noChangeAspect="1" noChangeArrowheads="1"/>
          </p:cNvPicPr>
          <p:nvPr/>
        </p:nvPicPr>
        <p:blipFill>
          <a:blip r:embed="rId3" cstate="print"/>
          <a:srcRect l="6753" t="3390" r="8156" b="3150"/>
          <a:stretch>
            <a:fillRect/>
          </a:stretch>
        </p:blipFill>
        <p:spPr bwMode="auto">
          <a:xfrm flipH="1">
            <a:off x="-1" y="0"/>
            <a:ext cx="9144001" cy="7029400"/>
          </a:xfrm>
          <a:prstGeom prst="rect">
            <a:avLst/>
          </a:prstGeom>
          <a:noFill/>
        </p:spPr>
      </p:pic>
      <p:pic>
        <p:nvPicPr>
          <p:cNvPr id="5" name="Picture 10" descr="_helen_06012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5805264"/>
            <a:ext cx="1396979" cy="729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img216.imageshack.us/img216/9853/buen20dia202dgatito20multicolor20con20mariposamc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365104"/>
            <a:ext cx="2210297" cy="22216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302</Words>
  <Application>Microsoft Office PowerPoint</Application>
  <PresentationFormat>Presentación en pantalla (4:3)</PresentationFormat>
  <Paragraphs>61</Paragraphs>
  <Slides>19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7" baseType="lpstr">
      <vt:lpstr>Arial</vt:lpstr>
      <vt:lpstr>Arial Black</vt:lpstr>
      <vt:lpstr>Tempus Sans ITC</vt:lpstr>
      <vt:lpstr>Abscissa</vt:lpstr>
      <vt:lpstr>Berlin Sans FB Demi</vt:lpstr>
      <vt:lpstr>Calibri</vt:lpstr>
      <vt:lpstr>Default Design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Palabras con fondos</dc:title>
  <dc:creator>HELEN - BRUJI</dc:creator>
  <cp:lastModifiedBy/>
  <cp:revision>14</cp:revision>
  <dcterms:created xsi:type="dcterms:W3CDTF">2009-01-28T15:12:56Z</dcterms:created>
  <dcterms:modified xsi:type="dcterms:W3CDTF">2014-03-10T00:49:54Z</dcterms:modified>
  <cp:category>Reflexiones.</cp:category>
  <cp:contentStatus>Final</cp:contentStatus>
</cp:coreProperties>
</file>