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439" r:id="rId3"/>
    <p:sldId id="440" r:id="rId4"/>
    <p:sldId id="444" r:id="rId5"/>
    <p:sldId id="436" r:id="rId6"/>
    <p:sldId id="431" r:id="rId7"/>
    <p:sldId id="438" r:id="rId8"/>
    <p:sldId id="447" r:id="rId9"/>
    <p:sldId id="433" r:id="rId10"/>
    <p:sldId id="430" r:id="rId11"/>
    <p:sldId id="435" r:id="rId12"/>
    <p:sldId id="434" r:id="rId13"/>
    <p:sldId id="437" r:id="rId14"/>
    <p:sldId id="443" r:id="rId15"/>
    <p:sldId id="442" r:id="rId16"/>
    <p:sldId id="448" r:id="rId1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qXRtuIuvQ5ULkFHq2VAdQ==" hashData="BPVdu70ylDhBARiyGsUlAqfIXe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B50"/>
    <a:srgbClr val="003300"/>
    <a:srgbClr val="260026"/>
    <a:srgbClr val="002A54"/>
    <a:srgbClr val="3A003A"/>
    <a:srgbClr val="663300"/>
    <a:srgbClr val="360036"/>
    <a:srgbClr val="4C2600"/>
    <a:srgbClr val="C08E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96" y="-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30/12/2015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30/12/2015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30/12/2015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30/12/2015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30/12/2015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30/12/2015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30/12/2015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30/12/2015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30/12/2015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30/12/2015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30/12/2015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30/12/2015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222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30/12/2015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microsoft.com/office/2007/relationships/hdphoto" Target="../media/hdphoto1.wdp"/><Relationship Id="rId5" Type="http://schemas.openxmlformats.org/officeDocument/2006/relationships/image" Target="../media/image1.jpeg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8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9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8.jpeg"/><Relationship Id="rId7" Type="http://schemas.openxmlformats.org/officeDocument/2006/relationships/image" Target="../media/image20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11" Type="http://schemas.openxmlformats.org/officeDocument/2006/relationships/image" Target="../media/image24.gif"/><Relationship Id="rId5" Type="http://schemas.openxmlformats.org/officeDocument/2006/relationships/image" Target="../media/image2.png"/><Relationship Id="rId10" Type="http://schemas.openxmlformats.org/officeDocument/2006/relationships/image" Target="../media/image23.gif"/><Relationship Id="rId4" Type="http://schemas.microsoft.com/office/2007/relationships/hdphoto" Target="../media/hdphoto14.wdp"/><Relationship Id="rId9" Type="http://schemas.openxmlformats.org/officeDocument/2006/relationships/image" Target="../media/image22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Fondos para Montajes\Aurora16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-1"/>
            <a:ext cx="9144000" cy="514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2059302" y="468845"/>
            <a:ext cx="5019675" cy="2098270"/>
            <a:chOff x="2059302" y="468845"/>
            <a:chExt cx="5019675" cy="2098270"/>
          </a:xfrm>
        </p:grpSpPr>
        <p:pic>
          <p:nvPicPr>
            <p:cNvPr id="12324" name="Picture 36" descr="http://es.bloggif.com/tmp/0db299b2f91b5228698a7301deee39f5/text.gif?1451349472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9302" y="468845"/>
              <a:ext cx="5019675" cy="14561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326" name="Picture 38" descr="http://es.bloggif.com/tmp/0db299b2f91b5228698a7301deee39f5/text.gif?1451349538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5100" y="2243265"/>
              <a:ext cx="2114550" cy="3238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Auld Lang Syne - Kenny G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-1"/>
            <a:ext cx="9144000" cy="514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95420" y="411450"/>
            <a:ext cx="54007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Señor, Dios, dueño del tiempo y de la eternidad,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tuyo es el hoy y el mañana, el pasado y el futuro.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Al terminar este año quiero darte gracias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por todo aquello que recibí de TI.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Fondos para Montajes\Aurora0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-1"/>
            <a:ext cx="9144000" cy="514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1450" y="555470"/>
            <a:ext cx="5742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360036"/>
                  </a:glow>
                </a:effectLst>
                <a:latin typeface="+mj-lt"/>
              </a:rPr>
              <a:t>Gracias por la vida y el amor, por las flores,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360036"/>
                  </a:glow>
                </a:effectLst>
                <a:latin typeface="+mj-lt"/>
              </a:rPr>
              <a:t>el aire y el sol, por la alegría y el dolor, por cuanto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360036"/>
                  </a:glow>
                </a:effectLst>
                <a:latin typeface="+mj-lt"/>
              </a:rPr>
              <a:t>fue posible y por lo que no pudo ser.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360036"/>
                  </a:glow>
                </a:effectLst>
                <a:latin typeface="+mj-lt"/>
              </a:rPr>
              <a:t>Te ofrezco cuanto hice en este año, el trabajo que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360036"/>
                  </a:glow>
                </a:effectLst>
                <a:latin typeface="+mj-lt"/>
              </a:rPr>
              <a:t>pude realizar y las cosas que pasaron por mis manos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360036"/>
                  </a:glow>
                </a:effectLst>
                <a:latin typeface="+mj-lt"/>
              </a:rPr>
              <a:t>y lo que con ellas pude construir.</a:t>
            </a:r>
          </a:p>
        </p:txBody>
      </p:sp>
    </p:spTree>
    <p:extLst>
      <p:ext uri="{BB962C8B-B14F-4D97-AF65-F5344CB8AC3E}">
        <p14:creationId xmlns:p14="http://schemas.microsoft.com/office/powerpoint/2010/main" val="5126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Fondos para Montajes\Aurora1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-1"/>
            <a:ext cx="9144000" cy="514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7971" y="483460"/>
            <a:ext cx="691442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Te presento a las personas que a lo largo de estos meses amé,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las amistades nuevas y los antiguos amores,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los más cercanos a mí y los que estén más lejos,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los que me dieron su mano y aquellos a los que pude ayudar,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con los que compartí la vida, el trabajo,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</a:schemeClr>
                  </a:glow>
                </a:effectLst>
                <a:latin typeface="+mj-lt"/>
              </a:rPr>
              <a:t>el dolor y la alegría.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Fondos para Montajes\Aurora0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-1"/>
            <a:ext cx="9144000" cy="514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5750" y="555470"/>
            <a:ext cx="624655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Pero también, Señor hoy quiero pedirte perdón,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perdón por el tiempo perdido, por el dinero mal gastado,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por la palabra inútil y el amor desperdiciado.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Perdón por las obras vacías y por el trabajo mal hecho,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75000"/>
                    </a:schemeClr>
                  </a:glow>
                </a:effectLst>
                <a:latin typeface="+mj-lt"/>
              </a:rPr>
              <a:t>y perdón por vivir sin entusiasmo.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Fondos para Montajes\Aurora1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-1"/>
            <a:ext cx="9144000" cy="514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52215" y="267430"/>
            <a:ext cx="60305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003300"/>
                  </a:glow>
                </a:effectLst>
                <a:latin typeface="+mj-lt"/>
              </a:rPr>
              <a:t>También por la oración que poco a poco fui aplazando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003300"/>
                  </a:glow>
                </a:effectLst>
                <a:latin typeface="+mj-lt"/>
              </a:rPr>
              <a:t>y que hasta ahora vengo a presentarte.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003300"/>
                  </a:glow>
                </a:effectLst>
                <a:latin typeface="+mj-lt"/>
              </a:rPr>
              <a:t>Por todos mis olvidos, descuidos y </a:t>
            </a:r>
            <a:r>
              <a:rPr lang="es-CO" sz="2000" b="1" i="1" dirty="0" smtClean="0">
                <a:solidFill>
                  <a:schemeClr val="bg1"/>
                </a:solidFill>
                <a:effectLst>
                  <a:glow rad="101600">
                    <a:srgbClr val="003300"/>
                  </a:glow>
                </a:effectLst>
                <a:latin typeface="+mj-lt"/>
              </a:rPr>
              <a:t>silencios…</a:t>
            </a:r>
            <a:endParaRPr lang="es-CO" sz="2000" b="1" i="1" dirty="0">
              <a:solidFill>
                <a:schemeClr val="bg1"/>
              </a:solidFill>
              <a:effectLst>
                <a:glow rad="101600">
                  <a:srgbClr val="003300"/>
                </a:glow>
              </a:effectLst>
              <a:latin typeface="+mj-lt"/>
            </a:endParaRP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003300"/>
                  </a:glow>
                </a:effectLst>
                <a:latin typeface="+mj-lt"/>
              </a:rPr>
              <a:t>nuevamente te pido perdón.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-1"/>
            <a:ext cx="9144000" cy="514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450" y="555470"/>
            <a:ext cx="64809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3A003A"/>
                  </a:glow>
                </a:effectLst>
                <a:latin typeface="+mj-lt"/>
              </a:rPr>
              <a:t>En los próximos días iniciaremos un nuevo año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3A003A"/>
                  </a:glow>
                </a:effectLst>
                <a:latin typeface="+mj-lt"/>
              </a:rPr>
              <a:t>y detengo mi vida ante el nuevo calendario aún sin estrenar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3A003A"/>
                  </a:glow>
                </a:effectLst>
                <a:latin typeface="+mj-lt"/>
              </a:rPr>
              <a:t>y te presento estos días que sólo TÚ,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3A003A"/>
                  </a:glow>
                </a:effectLst>
                <a:latin typeface="+mj-lt"/>
              </a:rPr>
              <a:t>sabes si llegaré a vivirlos.</a:t>
            </a:r>
          </a:p>
        </p:txBody>
      </p:sp>
    </p:spTree>
    <p:extLst>
      <p:ext uri="{BB962C8B-B14F-4D97-AF65-F5344CB8AC3E}">
        <p14:creationId xmlns:p14="http://schemas.microsoft.com/office/powerpoint/2010/main" val="374861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Fondos para Montajes\Aurora09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-1"/>
            <a:ext cx="9144000" cy="514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1450" y="627480"/>
            <a:ext cx="54727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i="1" dirty="0">
                <a:solidFill>
                  <a:schemeClr val="bg1"/>
                </a:solidFill>
                <a:latin typeface="+mj-lt"/>
              </a:rPr>
              <a:t>Hoy te pido para mí y los míos la paz y la alegría,</a:t>
            </a:r>
          </a:p>
          <a:p>
            <a:r>
              <a:rPr lang="es-CO" sz="2000" b="1" i="1" dirty="0">
                <a:solidFill>
                  <a:schemeClr val="bg1"/>
                </a:solidFill>
                <a:latin typeface="+mj-lt"/>
              </a:rPr>
              <a:t>la fuerza y la prudencia, la claridad y la sabiduría.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Fondos para Montajes\Aurora03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-1"/>
            <a:ext cx="9144000" cy="514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440" y="555470"/>
            <a:ext cx="5454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002A54"/>
                  </a:glow>
                </a:effectLst>
                <a:latin typeface="+mj-lt"/>
              </a:rPr>
              <a:t>Quiero vivir cada día con optimismo y bondad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002A54"/>
                  </a:glow>
                </a:effectLst>
                <a:latin typeface="+mj-lt"/>
              </a:rPr>
              <a:t>llevando a todas partes un corazón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002A54"/>
                  </a:glow>
                </a:effectLst>
                <a:latin typeface="+mj-lt"/>
              </a:rPr>
              <a:t>lleno de comprensión y paz.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Fondos para Montajes\Aurora0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-1"/>
            <a:ext cx="9144000" cy="514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440" y="55547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000" b="1" i="1" dirty="0">
                <a:solidFill>
                  <a:schemeClr val="bg1"/>
                </a:solidFill>
                <a:effectLst>
                  <a:outerShdw blurRad="88900" dist="38100" dir="2700000" algn="tl">
                    <a:schemeClr val="tx1"/>
                  </a:outerShdw>
                </a:effectLst>
                <a:latin typeface="+mj-lt"/>
              </a:rPr>
              <a:t>Cierra Tú mis oídos a toda falsedad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outerShdw blurRad="88900" dist="38100" dir="2700000" algn="tl">
                    <a:schemeClr val="tx1"/>
                  </a:outerShdw>
                </a:effectLst>
                <a:latin typeface="+mj-lt"/>
              </a:rPr>
              <a:t>y mis labios a palabras mentirosas,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outerShdw blurRad="88900" dist="38100" dir="2700000" algn="tl">
                    <a:schemeClr val="tx1"/>
                  </a:outerShdw>
                </a:effectLst>
                <a:latin typeface="+mj-lt"/>
              </a:rPr>
              <a:t>egoístas, mordaces o hirientes.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Fondos para Montajes\Aurora0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3460" y="547947"/>
            <a:ext cx="55984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Abre en cambio mi ser a todo lo que es bueno,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que mi espíritu se llene sólo de bendiciones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</a:schemeClr>
                  </a:glow>
                </a:effectLst>
                <a:latin typeface="+mj-lt"/>
              </a:rPr>
              <a:t>y las derrame a mi paso.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Fondos para Montajes\Aurora1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-1"/>
            <a:ext cx="9144000" cy="514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440" y="547947"/>
            <a:ext cx="5166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260026"/>
                  </a:glow>
                </a:effectLst>
                <a:latin typeface="+mj-lt"/>
              </a:rPr>
              <a:t>Cólmame de bondad y de alegría para que,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260026"/>
                  </a:glow>
                </a:effectLst>
                <a:latin typeface="+mj-lt"/>
              </a:rPr>
              <a:t>cuantos conviven conmigo o se acerquen a mí,</a:t>
            </a:r>
          </a:p>
          <a:p>
            <a:r>
              <a:rPr lang="es-CO" sz="2000" b="1" i="1" dirty="0">
                <a:solidFill>
                  <a:schemeClr val="bg1"/>
                </a:solidFill>
                <a:effectLst>
                  <a:glow rad="101600">
                    <a:srgbClr val="260026"/>
                  </a:glow>
                </a:effectLst>
                <a:latin typeface="+mj-lt"/>
              </a:rPr>
              <a:t>encuentren en mi vida un poquito de TI.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-1"/>
            <a:ext cx="9144000" cy="514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86000" y="843510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200" b="1" i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Danos un año feliz y enséñanos</a:t>
            </a:r>
          </a:p>
          <a:p>
            <a:pPr algn="ctr"/>
            <a:r>
              <a:rPr lang="es-CO" sz="2200" b="1" i="1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a repartir </a:t>
            </a:r>
            <a:r>
              <a:rPr lang="es-CO" sz="2200" b="1" i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felicidad.</a:t>
            </a:r>
          </a:p>
          <a:p>
            <a:pPr algn="ctr"/>
            <a:r>
              <a:rPr lang="es-CO" sz="2200" b="1" i="1" dirty="0" smtClean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Amén</a:t>
            </a:r>
            <a:endParaRPr lang="es-CO" sz="2200" b="1" i="1" dirty="0">
              <a:solidFill>
                <a:schemeClr val="bg1"/>
              </a:solidFill>
              <a:effectLst>
                <a:glow rad="101600">
                  <a:schemeClr val="accent1">
                    <a:lumMod val="50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 descr="C:\01 Mis docu. Backup\Mis imágenes\00 Para el mensaje haciendo\00 bola jpg.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-1"/>
          <a:stretch/>
        </p:blipFill>
        <p:spPr bwMode="auto">
          <a:xfrm>
            <a:off x="1" y="-1"/>
            <a:ext cx="9144000" cy="5145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503496" y="89918"/>
            <a:ext cx="8245084" cy="3706002"/>
            <a:chOff x="503496" y="89918"/>
            <a:chExt cx="8245084" cy="3706002"/>
          </a:xfrm>
        </p:grpSpPr>
        <p:pic>
          <p:nvPicPr>
            <p:cNvPr id="15372" name="Picture 12" descr="Fireworks graphics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73400" y="1280539"/>
              <a:ext cx="1075180" cy="10751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378" name="Picture 18" descr="fireworks firework transparent transparency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100" y="89918"/>
              <a:ext cx="2232310" cy="21162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390" name="Picture 30" descr="Download Fireworks &amp; New Year 2"/>
            <p:cNvPicPr>
              <a:picLocks noChangeAspect="1" noChangeArrowheads="1" noCrop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1750" y="2715769"/>
              <a:ext cx="720100" cy="7201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400" name="Picture 40" descr="http://www.furycat.com/key-west/images/fireworks4.gif"/>
            <p:cNvPicPr>
              <a:picLocks noChangeAspect="1" noChangeArrowheads="1" noCrop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7830" y="167259"/>
              <a:ext cx="1314434" cy="13144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404" name="Picture 44" descr="http://media.giphy.com/media/lnnm0WDdWKuWI/giphy.gif"/>
            <p:cNvPicPr>
              <a:picLocks noChangeAspect="1" noChangeArrowheads="1" noCrop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496" y="167259"/>
              <a:ext cx="2612343" cy="2476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408" name="Picture 48" descr="http://media.giphy.com/media/btJ5C3ZuhGwMw/giphy.gif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2426" y="2618023"/>
              <a:ext cx="1793844" cy="11778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CuadroTexto"/>
          <p:cNvSpPr txBox="1"/>
          <p:nvPr/>
        </p:nvSpPr>
        <p:spPr>
          <a:xfrm>
            <a:off x="3510331" y="1798460"/>
            <a:ext cx="210923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003B50"/>
                  </a:glow>
                </a:effectLst>
                <a:latin typeface="+mn-lt"/>
              </a:rPr>
              <a:t>Texto: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rgbClr val="003B50"/>
                  </a:glow>
                </a:effectLst>
                <a:latin typeface="+mn-lt"/>
              </a:rPr>
              <a:t>Autor desconocido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88900">
                  <a:srgbClr val="003B50"/>
                </a:glow>
              </a:effectLst>
              <a:latin typeface="+mn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003B50"/>
                  </a:glow>
                </a:effectLst>
                <a:latin typeface="+mn-lt"/>
              </a:rPr>
              <a:t>Música:</a:t>
            </a:r>
          </a:p>
          <a:p>
            <a:pPr algn="ctr"/>
            <a:r>
              <a:rPr lang="es-CO" sz="1400" b="1" dirty="0" err="1" smtClean="0">
                <a:solidFill>
                  <a:schemeClr val="bg1"/>
                </a:solidFill>
                <a:effectLst>
                  <a:glow rad="88900">
                    <a:srgbClr val="003B50"/>
                  </a:glow>
                </a:effectLst>
                <a:latin typeface="+mn-lt"/>
              </a:rPr>
              <a:t>Auld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003B50"/>
                  </a:glow>
                </a:effectLst>
                <a:latin typeface="+mn-lt"/>
              </a:rPr>
              <a:t> </a:t>
            </a:r>
            <a:r>
              <a:rPr lang="es-CO" sz="1400" b="1" dirty="0" err="1" smtClean="0">
                <a:solidFill>
                  <a:schemeClr val="bg1"/>
                </a:solidFill>
                <a:effectLst>
                  <a:glow rad="88900">
                    <a:srgbClr val="003B50"/>
                  </a:glow>
                </a:effectLst>
                <a:latin typeface="+mn-lt"/>
              </a:rPr>
              <a:t>lang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003B50"/>
                  </a:glow>
                </a:effectLst>
                <a:latin typeface="+mn-lt"/>
              </a:rPr>
              <a:t> </a:t>
            </a:r>
            <a:r>
              <a:rPr lang="es-CO" sz="1400" b="1" dirty="0" err="1" smtClean="0">
                <a:solidFill>
                  <a:schemeClr val="bg1"/>
                </a:solidFill>
                <a:effectLst>
                  <a:glow rad="88900">
                    <a:srgbClr val="003B50"/>
                  </a:glow>
                </a:effectLst>
                <a:latin typeface="+mn-lt"/>
              </a:rPr>
              <a:t>syne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003B50"/>
                  </a:glow>
                </a:effectLst>
                <a:latin typeface="+mn-lt"/>
              </a:rPr>
              <a:t> -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rgbClr val="003B50"/>
                  </a:glow>
                </a:effectLst>
                <a:latin typeface="+mn-lt"/>
              </a:rPr>
              <a:t>Kenny G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88900">
                  <a:srgbClr val="003B50"/>
                </a:glow>
              </a:effectLst>
              <a:latin typeface="+mn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003B50"/>
                  </a:glow>
                </a:effectLst>
                <a:latin typeface="+mn-lt"/>
              </a:rPr>
              <a:t>Realización general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rgbClr val="003B50"/>
                  </a:glow>
                </a:effectLst>
                <a:latin typeface="+mn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88900">
                    <a:srgbClr val="003B50"/>
                  </a:glow>
                </a:effectLst>
                <a:latin typeface="+mn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glow rad="88900">
                  <a:srgbClr val="003B50"/>
                </a:glow>
              </a:effectLst>
              <a:latin typeface="+mn-lt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787495" y="555470"/>
            <a:ext cx="554477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200" b="1" i="1" dirty="0">
                <a:solidFill>
                  <a:schemeClr val="bg1"/>
                </a:solidFill>
                <a:effectLst>
                  <a:glow rad="101600">
                    <a:srgbClr val="003B50"/>
                  </a:glow>
                </a:effectLst>
                <a:latin typeface="+mj-lt"/>
              </a:rPr>
              <a:t>Y... Felices Fiestas con Paz, Amor y Felicidad!!!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4868</TotalTime>
  <Words>467</Words>
  <Application>Microsoft Office PowerPoint</Application>
  <PresentationFormat>Presentación en pantalla (16:9)</PresentationFormat>
  <Paragraphs>63</Paragraphs>
  <Slides>15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287</cp:revision>
  <dcterms:created xsi:type="dcterms:W3CDTF">2013-05-29T02:56:16Z</dcterms:created>
  <dcterms:modified xsi:type="dcterms:W3CDTF">2015-12-30T22:35:10Z</dcterms:modified>
</cp:coreProperties>
</file>