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304" r:id="rId4"/>
    <p:sldId id="294" r:id="rId5"/>
    <p:sldId id="295" r:id="rId6"/>
    <p:sldId id="292" r:id="rId7"/>
    <p:sldId id="300" r:id="rId8"/>
    <p:sldId id="290" r:id="rId9"/>
    <p:sldId id="281" r:id="rId10"/>
    <p:sldId id="303" r:id="rId11"/>
    <p:sldId id="262" r:id="rId12"/>
    <p:sldId id="274" r:id="rId13"/>
    <p:sldId id="285" r:id="rId14"/>
    <p:sldId id="284" r:id="rId15"/>
    <p:sldId id="282" r:id="rId16"/>
    <p:sldId id="283" r:id="rId17"/>
    <p:sldId id="277" r:id="rId18"/>
    <p:sldId id="276" r:id="rId19"/>
    <p:sldId id="275" r:id="rId20"/>
    <p:sldId id="267" r:id="rId21"/>
    <p:sldId id="273" r:id="rId22"/>
    <p:sldId id="272" r:id="rId23"/>
    <p:sldId id="289" r:id="rId24"/>
    <p:sldId id="269" r:id="rId25"/>
    <p:sldId id="298" r:id="rId26"/>
    <p:sldId id="270" r:id="rId27"/>
    <p:sldId id="266" r:id="rId28"/>
    <p:sldId id="260" r:id="rId29"/>
    <p:sldId id="268" r:id="rId30"/>
    <p:sldId id="265" r:id="rId31"/>
    <p:sldId id="264" r:id="rId32"/>
    <p:sldId id="278" r:id="rId33"/>
    <p:sldId id="263" r:id="rId34"/>
    <p:sldId id="291" r:id="rId35"/>
    <p:sldId id="280" r:id="rId36"/>
    <p:sldId id="257" r:id="rId37"/>
    <p:sldId id="296" r:id="rId38"/>
    <p:sldId id="297" r:id="rId39"/>
    <p:sldId id="302" r:id="rId40"/>
    <p:sldId id="299" r:id="rId41"/>
    <p:sldId id="305" r:id="rId42"/>
    <p:sldId id="256" r:id="rId43"/>
    <p:sldId id="306" r:id="rId44"/>
    <p:sldId id="279" r:id="rId45"/>
    <p:sldId id="308" r:id="rId46"/>
    <p:sldId id="309" r:id="rId4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/bUil1yvSN6u4/tj8FMhg==" hashData="R7h2mkt5JVljTmQDW39GhWVSs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0033"/>
    <a:srgbClr val="3366CC"/>
    <a:srgbClr val="CC0099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98" autoAdjust="0"/>
    <p:restoredTop sz="94729" autoAdjust="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9BBC0-C5E1-4050-82FB-722F3D01D10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51519864"/>
      </p:ext>
    </p:extLst>
  </p:cSld>
  <p:clrMapOvr>
    <a:masterClrMapping/>
  </p:clrMapOvr>
  <p:transition spd="slow" advTm="8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E1333-AB67-4B27-90E1-459C137715E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64671511"/>
      </p:ext>
    </p:extLst>
  </p:cSld>
  <p:clrMapOvr>
    <a:masterClrMapping/>
  </p:clrMapOvr>
  <p:transition spd="slow" advTm="8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EA21E-0A72-45D3-8E35-97BA8F98457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1474744"/>
      </p:ext>
    </p:extLst>
  </p:cSld>
  <p:clrMapOvr>
    <a:masterClrMapping/>
  </p:clrMapOvr>
  <p:transition spd="slow" advTm="8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3D10D-7D76-4398-B570-445F3C24785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45031495"/>
      </p:ext>
    </p:extLst>
  </p:cSld>
  <p:clrMapOvr>
    <a:masterClrMapping/>
  </p:clrMapOvr>
  <p:transition spd="slow" advTm="8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DB9E5-991B-48CD-BB56-D01B5D72388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0388142"/>
      </p:ext>
    </p:extLst>
  </p:cSld>
  <p:clrMapOvr>
    <a:masterClrMapping/>
  </p:clrMapOvr>
  <p:transition spd="slow" advTm="8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F9677-FF22-479F-81F1-84E504BCF0C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3357143"/>
      </p:ext>
    </p:extLst>
  </p:cSld>
  <p:clrMapOvr>
    <a:masterClrMapping/>
  </p:clrMapOvr>
  <p:transition spd="slow" advTm="8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F77B0-C593-4EA9-AE32-7316EE72CFA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59616729"/>
      </p:ext>
    </p:extLst>
  </p:cSld>
  <p:clrMapOvr>
    <a:masterClrMapping/>
  </p:clrMapOvr>
  <p:transition spd="slow" advTm="8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7D88E-209A-44A3-A2BE-4155543FC30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9938150"/>
      </p:ext>
    </p:extLst>
  </p:cSld>
  <p:clrMapOvr>
    <a:masterClrMapping/>
  </p:clrMapOvr>
  <p:transition spd="slow" advTm="8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AE17-669B-432E-AEB7-5DC40B1C2D2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3419008"/>
      </p:ext>
    </p:extLst>
  </p:cSld>
  <p:clrMapOvr>
    <a:masterClrMapping/>
  </p:clrMapOvr>
  <p:transition spd="slow" advTm="8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E20C8-586E-4664-A199-652DF9778D3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51828319"/>
      </p:ext>
    </p:extLst>
  </p:cSld>
  <p:clrMapOvr>
    <a:masterClrMapping/>
  </p:clrMapOvr>
  <p:transition spd="slow" advTm="8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25919-E0A3-410F-9E43-FE3E6E52DFE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2930617"/>
      </p:ext>
    </p:extLst>
  </p:cSld>
  <p:clrMapOvr>
    <a:masterClrMapping/>
  </p:clrMapOvr>
  <p:transition spd="slow" advTm="8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CA44436-A1C8-46D4-A5A5-1927385F79B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8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0.jpeg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Gif De Buenos Dias Con Cafe Y Flores - Flores Image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513"/>
            <a:ext cx="9247956" cy="671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11" y="-135135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2662014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7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429004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376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  <p:sndAc>
          <p:stSnd loop="1">
            <p:snd r:embed="rId2" name="RocioComohanpasdolosannos (1).wav"/>
          </p:stSnd>
        </p:sndAc>
      </p:transition>
    </mc:Choice>
    <mc:Fallback xmlns="">
      <p:transition spd="slow" advTm="12000">
        <p:fade/>
        <p:sndAc>
          <p:stSnd loop="1">
            <p:snd r:embed="rId8" name="RocioComohanpasdolosanno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071520f84c86e300c692833e194eafe | Té floral, Flores, Pausa para el café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095" y="-99392"/>
            <a:ext cx="938661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202895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otos de Taza de café y flores de stock, imágenes de Taza de café y flores  sin royalties |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7"/>
            <a:ext cx="9144000" cy="709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38365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Entre los muchos lujos de la mesa, el café puede ser considerado como uno de los más valiosos. Él atisba la alegría sin intoxicación y el placentero flujo de espíritus que ocasiona nunca es seguido de tristeza, languidez o debilidad.</a:t>
            </a:r>
          </a:p>
        </p:txBody>
      </p:sp>
    </p:spTree>
    <p:extLst>
      <p:ext uri="{BB962C8B-B14F-4D97-AF65-F5344CB8AC3E}">
        <p14:creationId xmlns:p14="http://schemas.microsoft.com/office/powerpoint/2010/main" val="3374304089"/>
      </p:ext>
    </p:extLst>
  </p:cSld>
  <p:clrMapOvr>
    <a:masterClrMapping/>
  </p:clrMapOvr>
  <p:transition spd="slow" advTm="2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a taza de cafe y flores moradas | Foto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45" y="7078"/>
            <a:ext cx="9168545" cy="687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987791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uadro en Lienzo Composición de otoño: molinillo de café, flores y hojas •  Pixers® - Vivimos para cambi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603448"/>
            <a:ext cx="11134675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282053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uroamada (auroamada4329) - Perfil | Pinteres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02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28034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9364536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57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332656"/>
            <a:ext cx="5710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La vida comienza después de un </a:t>
            </a:r>
            <a:r>
              <a:rPr lang="es-ES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buen café</a:t>
            </a:r>
            <a:endParaRPr lang="es-ES" b="1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tiu-pi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171400"/>
            <a:ext cx="10080625" cy="727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Olivia Johnsson - Google+ | Buenos dias corazon, Buenos dias con rosas,  Buenos días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14306"/>
            <a:ext cx="6552728" cy="718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944540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 descr="www_tvn_hu_7f7b3a6eaf37e65488a3d0c66b8c0b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117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2" y="34644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692696"/>
            <a:ext cx="37240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¿Tomas algo para ser feliz</a:t>
            </a:r>
            <a:r>
              <a:rPr lang="es-ES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</a:p>
          <a:p>
            <a:r>
              <a:rPr lang="es-ES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Sí, café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171400"/>
            <a:ext cx="10080625" cy="727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z13299919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3" t="26078" r="-14483" b="-26078"/>
          <a:stretch/>
        </p:blipFill>
        <p:spPr bwMode="auto">
          <a:xfrm>
            <a:off x="2391665" y="1484784"/>
            <a:ext cx="6192688" cy="481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www_tvn_hu_8017124a67279c9a52513f684d66c6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0_e60e_fc63b96f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763838"/>
            <a:ext cx="9648825" cy="1026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3566297029_00fb02d9dc_o-t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7503"/>
            <a:ext cx="9144000" cy="796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El café es un bálsamo para el corazón y el espíritu.</a:t>
            </a: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0_ffcc_30a9e288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8294" y="-171400"/>
            <a:ext cx="9936249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120192-t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1201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3489"/>
            <a:ext cx="9144000" cy="825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 descr="0_1046b_f1add138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52536" y="-391861"/>
            <a:ext cx="972108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138671"/>
            <a:ext cx="49359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Le pedí un café y me dijo… </a:t>
            </a:r>
            <a:endParaRPr lang="es-ES" sz="2400" b="1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ES" sz="2400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sólo </a:t>
            </a:r>
            <a:r>
              <a:rPr lang="es-ES" sz="2400" b="1" i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quédaTE</a:t>
            </a:r>
            <a:endParaRPr lang="es-ES" sz="2400" b="1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1176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5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1176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SF16-4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90"/>
            <a:ext cx="91440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117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260648"/>
            <a:ext cx="338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Un buen día comienza con una sonrisa y un buen café.</a:t>
            </a: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Taza de café, flores de tulipán rosa y pétalos foto de sonyakamoz en Envato  Ele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2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449804"/>
      </p:ext>
    </p:extLst>
  </p:cSld>
  <p:clrMapOvr>
    <a:masterClrMapping/>
  </p:clrMapOvr>
  <p:transition spd="slow" advTm="8000">
    <p:split/>
    <p:sndAc>
      <p:stSnd>
        <p:snd r:embed="rId2" name="RDurcalUnmundoraro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767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74" y="0"/>
            <a:ext cx="93587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2" name="Picture 8" descr="0_11c36_8e3a825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38" y="0"/>
            <a:ext cx="93513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171400"/>
            <a:ext cx="10080625" cy="727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flower00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9218"/>
            <a:ext cx="7344816" cy="575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0_dfaf_6dcfac8d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04604" y="-675456"/>
            <a:ext cx="9931891" cy="799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116632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Desde que amanece, un buen café apetece.</a:t>
            </a: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Coffee-Cup-t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0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SF16-34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719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3567108930_c6d73954d6_o-t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8256"/>
            <a:ext cx="9144000" cy="716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5229200"/>
            <a:ext cx="36870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latin typeface="Verdana" pitchFamily="34" charset="0"/>
                <a:ea typeface="Verdana" pitchFamily="34" charset="0"/>
                <a:cs typeface="Verdana" pitchFamily="34" charset="0"/>
              </a:rPr>
              <a:t>La vida es como una taza de café. Todo está en cómo la preparas, pero sobre todo en cómo te la tomas</a:t>
            </a:r>
          </a:p>
        </p:txBody>
      </p:sp>
    </p:spTree>
  </p:cSld>
  <p:clrMapOvr>
    <a:masterClrMapping/>
  </p:clrMapOvr>
  <p:transition spd="slow" advTm="13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SF16-35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8" y="-29146"/>
            <a:ext cx="9144000" cy="726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171400"/>
            <a:ext cx="10080625" cy="727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40+ ideas de Café, mejor con flores | cafe, amo el café, hora del caf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-34647"/>
            <a:ext cx="6192688" cy="714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519820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www_tvn_hu_75a4fd2c209d748bdeac252fd21c7e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fé caliente con salida del sol, taza de café con flores. | Foto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316"/>
            <a:ext cx="9146651" cy="685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683568" y="692696"/>
            <a:ext cx="4370107" cy="36933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Que tengas un </a:t>
            </a:r>
            <a:r>
              <a:rPr lang="en-US" b="1" i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maravilloso</a:t>
            </a:r>
            <a:r>
              <a:rPr lang="en-US" b="1" i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día !</a:t>
            </a:r>
            <a:endParaRPr lang="en-US" b="1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afé Flores Tulipanes - Foto gratis en Pixa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559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821916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Pintura de diamante artesanal de flores para pastel de café, decoración del  hogar, 5d bordado de diamantes, costura, mosaico de diamantes, pegatinas de  pared para Cocina|Pintura de punto de cruz de diamantes| 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1107504"/>
            <a:ext cx="10153128" cy="963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2794107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uroamada (auroamada4329) - Perfil | Pinteres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" y="-16752"/>
            <a:ext cx="9343034" cy="687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537753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oberto692000 on Twitter: &quot;Solo el café Flores y lágrimas En la ventana  #Haiku #Cuba… https://t.co/7HfaHTlodk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548680"/>
            <a:ext cx="3744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 hay lunes malos, hay cafés poco cargados. </a:t>
            </a:r>
          </a:p>
        </p:txBody>
      </p:sp>
    </p:spTree>
    <p:extLst>
      <p:ext uri="{BB962C8B-B14F-4D97-AF65-F5344CB8AC3E}">
        <p14:creationId xmlns:p14="http://schemas.microsoft.com/office/powerpoint/2010/main" val="543098607"/>
      </p:ext>
    </p:extLst>
  </p:cSld>
  <p:clrMapOvr>
    <a:masterClrMapping/>
  </p:clrMapOvr>
  <p:transition spd="slow" advTm="10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onjunto de pintura diamante 5D de mitología griega, regalo romántico,  juegos 3D para bordado, hecho a mano, regalo|mosaic needlework|diamond  mosaicgift gifts - AliExpr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6244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546013"/>
      </p:ext>
    </p:extLst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ndos de pantalla Naturaleza muerta tema, una taza de café con la flor  2560x1600 HD 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604" y="-12348"/>
            <a:ext cx="9565544" cy="687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513511" y="494893"/>
            <a:ext cx="4750018" cy="369332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 i="1" dirty="0" smtClean="0">
                <a:solidFill>
                  <a:srgbClr val="6633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¿Nos  tomamos  un  Café </a:t>
            </a:r>
            <a:r>
              <a:rPr lang="en-US" b="1" i="1" dirty="0" err="1" smtClean="0">
                <a:solidFill>
                  <a:srgbClr val="6633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calentito</a:t>
            </a:r>
            <a:r>
              <a:rPr lang="en-US" b="1" i="1" dirty="0" smtClean="0">
                <a:solidFill>
                  <a:srgbClr val="6633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en-US" b="1" i="1" dirty="0">
              <a:solidFill>
                <a:srgbClr val="6633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171400"/>
            <a:ext cx="10080625" cy="727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Buen día, amigos | Buenos dias, Buenas noches, Buenos dias mierco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5756"/>
            <a:ext cx="7668344" cy="766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424375"/>
      </p:ext>
    </p:extLst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ceascaPictur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7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334236"/>
            <a:ext cx="53753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El café, néctar de dioses, ha de ser, para ser bueno, ardiente como tus ojos, negro como tus cabellos, tan puro como tu alma, tal dulce como tus </a:t>
            </a:r>
            <a:r>
              <a:rPr lang="es-ES" sz="1600" i="1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besos.</a:t>
            </a:r>
            <a:endParaRPr lang="es-ES" sz="1600" i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 advTm="13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513211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04 de enero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09:46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686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shred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¿NOS TOMAMOS UN CAFE JUNTOS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¿NOS TOMAMOS UN CAFE JUNTOS</Template>
  <TotalTime>6</TotalTime>
  <Words>227</Words>
  <Application>Microsoft Office PowerPoint</Application>
  <PresentationFormat>Presentación en pantalla (4:3)</PresentationFormat>
  <Paragraphs>23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¿NOS TOMAMOS UN CAFE JUNTOS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2021-01-04T08:46:54Z</dcterms:created>
  <dcterms:modified xsi:type="dcterms:W3CDTF">2021-01-04T08:53:43Z</dcterms:modified>
</cp:coreProperties>
</file>