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84" r:id="rId3"/>
  </p:sldMasterIdLst>
  <p:notesMasterIdLst>
    <p:notesMasterId r:id="rId38"/>
  </p:notesMasterIdLst>
  <p:sldIdLst>
    <p:sldId id="410" r:id="rId4"/>
    <p:sldId id="502" r:id="rId5"/>
    <p:sldId id="482" r:id="rId6"/>
    <p:sldId id="503" r:id="rId7"/>
    <p:sldId id="507" r:id="rId8"/>
    <p:sldId id="504" r:id="rId9"/>
    <p:sldId id="511" r:id="rId10"/>
    <p:sldId id="514" r:id="rId11"/>
    <p:sldId id="550" r:id="rId12"/>
    <p:sldId id="515" r:id="rId13"/>
    <p:sldId id="512" r:id="rId14"/>
    <p:sldId id="505" r:id="rId15"/>
    <p:sldId id="513" r:id="rId16"/>
    <p:sldId id="520" r:id="rId17"/>
    <p:sldId id="536" r:id="rId18"/>
    <p:sldId id="521" r:id="rId19"/>
    <p:sldId id="537" r:id="rId20"/>
    <p:sldId id="522" r:id="rId21"/>
    <p:sldId id="510" r:id="rId22"/>
    <p:sldId id="544" r:id="rId23"/>
    <p:sldId id="549" r:id="rId24"/>
    <p:sldId id="542" r:id="rId25"/>
    <p:sldId id="546" r:id="rId26"/>
    <p:sldId id="543" r:id="rId27"/>
    <p:sldId id="509" r:id="rId28"/>
    <p:sldId id="545" r:id="rId29"/>
    <p:sldId id="516" r:id="rId30"/>
    <p:sldId id="548" r:id="rId31"/>
    <p:sldId id="501" r:id="rId32"/>
    <p:sldId id="524" r:id="rId33"/>
    <p:sldId id="547" r:id="rId34"/>
    <p:sldId id="525" r:id="rId35"/>
    <p:sldId id="411" r:id="rId36"/>
    <p:sldId id="551" r:id="rId37"/>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2ZmQNk19tEezBpG8T1jiA==" hashData="ObtYR7oj/3nbk9/awxTQdPz/xo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FFFF"/>
    <a:srgbClr val="0000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60" d="100"/>
          <a:sy n="60" d="100"/>
        </p:scale>
        <p:origin x="-954" y="-450"/>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30/01/2020</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486516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3</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3</a:t>
            </a:fld>
            <a:endParaRPr lang="es-ES" altLang="es-ES" smtClean="0">
              <a:solidFill>
                <a:prstClr val="black"/>
              </a:solidFill>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5</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5</a:t>
            </a:fld>
            <a:endParaRPr lang="es-ES" altLang="es-ES" smtClean="0">
              <a:solidFill>
                <a:prstClr val="black"/>
              </a:solidFill>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7</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7</a:t>
            </a:fld>
            <a:endParaRPr lang="es-ES" altLang="es-ES" smtClean="0">
              <a:solidFill>
                <a:prstClr val="black"/>
              </a:solidFill>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9</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9</a:t>
            </a:fld>
            <a:endParaRPr lang="es-ES" altLang="es-ES" smtClean="0">
              <a:solidFill>
                <a:prstClr val="black"/>
              </a:solidFill>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11</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11</a:t>
            </a:fld>
            <a:endParaRPr lang="es-ES" altLang="es-ES" smtClean="0">
              <a:solidFill>
                <a:prstClr val="black"/>
              </a:solidFill>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13</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13</a:t>
            </a:fld>
            <a:endParaRPr lang="es-ES" altLang="es-ES" smtClean="0">
              <a:solidFill>
                <a:prstClr val="black"/>
              </a:solidFill>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15</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15</a:t>
            </a:fld>
            <a:endParaRPr lang="es-ES" altLang="es-ES" smtClean="0">
              <a:solidFill>
                <a:prstClr val="black"/>
              </a:solidFill>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17</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17</a:t>
            </a:fld>
            <a:endParaRPr lang="es-ES" altLang="es-ES" smtClean="0">
              <a:solidFill>
                <a:prstClr val="black"/>
              </a:solidFill>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19</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19</a:t>
            </a:fld>
            <a:endParaRPr lang="es-ES" altLang="es-ES" smtClean="0">
              <a:solidFill>
                <a:prstClr val="black"/>
              </a:solidFill>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22</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22</a:t>
            </a:fld>
            <a:endParaRPr lang="es-ES" altLang="es-ES" smtClean="0">
              <a:solidFill>
                <a:prstClr val="black"/>
              </a:solidFill>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24</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24</a:t>
            </a:fld>
            <a:endParaRPr lang="es-ES" altLang="es-ES" smtClean="0">
              <a:solidFill>
                <a:prstClr val="black"/>
              </a:solidFill>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25</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25</a:t>
            </a:fld>
            <a:endParaRPr lang="es-ES" altLang="es-ES" smtClean="0">
              <a:solidFill>
                <a:prstClr val="black"/>
              </a:solidFill>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27</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27</a:t>
            </a:fld>
            <a:endParaRPr lang="es-ES" altLang="es-ES" smtClean="0">
              <a:solidFill>
                <a:prstClr val="black"/>
              </a:solidFill>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A2F420AC-E45E-43D1-A014-8E7119BC0E74}" type="slidenum">
              <a:rPr lang="es-ES" altLang="es-ES">
                <a:solidFill>
                  <a:prstClr val="black"/>
                </a:solidFill>
              </a:rPr>
              <a:pPr/>
              <a:t>30</a:t>
            </a:fld>
            <a:endParaRPr lang="es-ES" altLang="es-ES">
              <a:solidFill>
                <a:prstClr val="black"/>
              </a:solidFill>
            </a:endParaRPr>
          </a:p>
        </p:txBody>
      </p:sp>
      <p:sp>
        <p:nvSpPr>
          <p:cNvPr id="50179" name="1 Marcador de imagen de diapositiva"/>
          <p:cNvSpPr>
            <a:spLocks noGrp="1" noRot="1" noChangeAspect="1" noChangeArrowheads="1" noTextEdit="1"/>
          </p:cNvSpPr>
          <p:nvPr>
            <p:ph type="sldImg"/>
          </p:nvPr>
        </p:nvSpPr>
        <p:spPr>
          <a:xfrm>
            <a:off x="587375" y="685800"/>
            <a:ext cx="5683250" cy="3429000"/>
          </a:xfrm>
          <a:ln/>
        </p:spPr>
      </p:sp>
      <p:sp>
        <p:nvSpPr>
          <p:cNvPr id="50180" name="2 Marcador de notas"/>
          <p:cNvSpPr>
            <a:spLocks noGrp="1" noChangeArrowheads="1"/>
          </p:cNvSpPr>
          <p:nvPr>
            <p:ph type="body" idx="1"/>
          </p:nvPr>
        </p:nvSpPr>
        <p:spPr>
          <a:noFill/>
        </p:spPr>
        <p:txBody>
          <a:bodyPr/>
          <a:lstStyle/>
          <a:p>
            <a:pPr eaLnBrk="1" hangingPunct="1"/>
            <a:endParaRPr lang="es-ES" altLang="es-ES" smtClean="0"/>
          </a:p>
        </p:txBody>
      </p:sp>
      <p:sp>
        <p:nvSpPr>
          <p:cNvPr id="50181"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7BB9695A-BC6B-46E5-8DA3-EB5918C9B167}" type="slidenum">
              <a:rPr lang="es-ES" altLang="es-ES" smtClean="0">
                <a:solidFill>
                  <a:prstClr val="black"/>
                </a:solidFill>
                <a:latin typeface="Calibri" pitchFamily="34" charset="0"/>
              </a:rPr>
              <a:pPr algn="r" fontAlgn="base">
                <a:spcBef>
                  <a:spcPct val="0"/>
                </a:spcBef>
                <a:spcAft>
                  <a:spcPct val="0"/>
                </a:spcAft>
              </a:pPr>
              <a:t>30</a:t>
            </a:fld>
            <a:endParaRPr lang="es-ES" altLang="es-ES" smtClean="0">
              <a:solidFill>
                <a:prstClr val="black"/>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30/01/2020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30/01/2020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2"/>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30/01/2020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9"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7"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30/01/2020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6"/>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9"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9" y="2066636"/>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30/01/2020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30/01/2020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30/01/2020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0"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8" y="259463"/>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0" y="1363680"/>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30/01/2020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30/01/2020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30/01/2020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7" y="260972"/>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9" y="260972"/>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30/01/2020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400"/>
            <a:ext cx="9181148" cy="1396864"/>
          </a:xfrm>
        </p:spPr>
        <p:txBody>
          <a:bodyPr/>
          <a:lstStyle/>
          <a:p>
            <a:r>
              <a:rPr lang="es-ES"/>
              <a:t>Haga clic para modificar el estilo de título del patrón</a:t>
            </a:r>
          </a:p>
        </p:txBody>
      </p:sp>
      <p:sp>
        <p:nvSpPr>
          <p:cNvPr id="3" name="2 Subtítulo"/>
          <p:cNvSpPr>
            <a:spLocks noGrp="1"/>
          </p:cNvSpPr>
          <p:nvPr>
            <p:ph type="subTitle" idx="1"/>
          </p:nvPr>
        </p:nvSpPr>
        <p:spPr>
          <a:xfrm>
            <a:off x="1620205"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44F9B1F9-BEB5-4F9C-B71C-FFF4B4FE2165}" type="slidenum">
              <a:rPr lang="es-ES" altLang="es-ES"/>
              <a:pPr/>
              <a:t>‹Nº›</a:t>
            </a:fld>
            <a:endParaRPr lang="es-ES" altLang="es-ES"/>
          </a:p>
        </p:txBody>
      </p:sp>
    </p:spTree>
    <p:extLst>
      <p:ext uri="{BB962C8B-B14F-4D97-AF65-F5344CB8AC3E}">
        <p14:creationId xmlns:p14="http://schemas.microsoft.com/office/powerpoint/2010/main" val="4031170167"/>
      </p:ext>
    </p:extLst>
  </p:cSld>
  <p:clrMapOvr>
    <a:masterClrMapping/>
  </p:clrMapOvr>
  <p:transition spd="slow" advTm="5000">
    <p:plus/>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B8EACC8C-8E20-4FD6-BBAE-4B0D0A549701}" type="slidenum">
              <a:rPr lang="es-ES" altLang="es-ES"/>
              <a:pPr/>
              <a:t>‹Nº›</a:t>
            </a:fld>
            <a:endParaRPr lang="es-ES" altLang="es-ES"/>
          </a:p>
        </p:txBody>
      </p:sp>
    </p:spTree>
    <p:extLst>
      <p:ext uri="{BB962C8B-B14F-4D97-AF65-F5344CB8AC3E}">
        <p14:creationId xmlns:p14="http://schemas.microsoft.com/office/powerpoint/2010/main" val="2221632206"/>
      </p:ext>
    </p:extLst>
  </p:cSld>
  <p:clrMapOvr>
    <a:masterClrMapping/>
  </p:clrMapOvr>
  <p:transition spd="slow" advTm="5000">
    <p:plus/>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853232" y="2762053"/>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9D5652C5-49EA-40CD-A243-09CF4331D8DB}" type="slidenum">
              <a:rPr lang="es-ES" altLang="es-ES"/>
              <a:pPr/>
              <a:t>‹Nº›</a:t>
            </a:fld>
            <a:endParaRPr lang="es-ES" altLang="es-ES"/>
          </a:p>
        </p:txBody>
      </p:sp>
    </p:spTree>
    <p:extLst>
      <p:ext uri="{BB962C8B-B14F-4D97-AF65-F5344CB8AC3E}">
        <p14:creationId xmlns:p14="http://schemas.microsoft.com/office/powerpoint/2010/main" val="938132426"/>
      </p:ext>
    </p:extLst>
  </p:cSld>
  <p:clrMapOvr>
    <a:masterClrMapping/>
  </p:clrMapOvr>
  <p:transition spd="slow" advTm="5000">
    <p:plus/>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540068" y="1520563"/>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490686" y="1520563"/>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F077A4A2-780C-4A30-8762-18051060416A}" type="slidenum">
              <a:rPr lang="es-ES" altLang="es-ES"/>
              <a:pPr/>
              <a:t>‹Nº›</a:t>
            </a:fld>
            <a:endParaRPr lang="es-ES" altLang="es-ES"/>
          </a:p>
        </p:txBody>
      </p:sp>
    </p:spTree>
    <p:extLst>
      <p:ext uri="{BB962C8B-B14F-4D97-AF65-F5344CB8AC3E}">
        <p14:creationId xmlns:p14="http://schemas.microsoft.com/office/powerpoint/2010/main" val="3176572270"/>
      </p:ext>
    </p:extLst>
  </p:cSld>
  <p:clrMapOvr>
    <a:masterClrMapping/>
  </p:clrMapOvr>
  <p:transition spd="slow" advTm="5000">
    <p:plus/>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486939"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486939"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8"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9" name="5 Marcador de número de diapositiva">
            <a:extLst>
              <a:ext uri="{FF2B5EF4-FFF2-40B4-BE49-F238E27FC236}"/>
            </a:extLst>
          </p:cNvPr>
          <p:cNvSpPr>
            <a:spLocks noGrp="1"/>
          </p:cNvSpPr>
          <p:nvPr>
            <p:ph type="sldNum" sz="quarter" idx="12"/>
          </p:nvPr>
        </p:nvSpPr>
        <p:spPr/>
        <p:txBody>
          <a:bodyPr/>
          <a:lstStyle>
            <a:lvl1pPr>
              <a:defRPr/>
            </a:lvl1pPr>
          </a:lstStyle>
          <a:p>
            <a:fld id="{FD14861D-2A9B-4B6F-BA80-0A5B3C8E075F}" type="slidenum">
              <a:rPr lang="es-ES" altLang="es-ES"/>
              <a:pPr/>
              <a:t>‹Nº›</a:t>
            </a:fld>
            <a:endParaRPr lang="es-ES" altLang="es-ES"/>
          </a:p>
        </p:txBody>
      </p:sp>
    </p:spTree>
    <p:extLst>
      <p:ext uri="{BB962C8B-B14F-4D97-AF65-F5344CB8AC3E}">
        <p14:creationId xmlns:p14="http://schemas.microsoft.com/office/powerpoint/2010/main" val="1696697386"/>
      </p:ext>
    </p:extLst>
  </p:cSld>
  <p:clrMapOvr>
    <a:masterClrMapping/>
  </p:clrMapOvr>
  <p:transition spd="slow" advTm="5000">
    <p:plus/>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4"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5" name="5 Marcador de número de diapositiva">
            <a:extLst>
              <a:ext uri="{FF2B5EF4-FFF2-40B4-BE49-F238E27FC236}"/>
            </a:extLst>
          </p:cNvPr>
          <p:cNvSpPr>
            <a:spLocks noGrp="1"/>
          </p:cNvSpPr>
          <p:nvPr>
            <p:ph type="sldNum" sz="quarter" idx="12"/>
          </p:nvPr>
        </p:nvSpPr>
        <p:spPr/>
        <p:txBody>
          <a:bodyPr/>
          <a:lstStyle>
            <a:lvl1pPr>
              <a:defRPr/>
            </a:lvl1pPr>
          </a:lstStyle>
          <a:p>
            <a:fld id="{5CC021B0-1054-43D7-A3F8-BEE5938262C2}" type="slidenum">
              <a:rPr lang="es-ES" altLang="es-ES"/>
              <a:pPr/>
              <a:t>‹Nº›</a:t>
            </a:fld>
            <a:endParaRPr lang="es-ES" altLang="es-ES"/>
          </a:p>
        </p:txBody>
      </p:sp>
    </p:spTree>
    <p:extLst>
      <p:ext uri="{BB962C8B-B14F-4D97-AF65-F5344CB8AC3E}">
        <p14:creationId xmlns:p14="http://schemas.microsoft.com/office/powerpoint/2010/main" val="2044860189"/>
      </p:ext>
    </p:extLst>
  </p:cSld>
  <p:clrMapOvr>
    <a:masterClrMapping/>
  </p:clrMapOvr>
  <p:transition spd="slow" advTm="5000">
    <p:plus/>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3"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4" name="5 Marcador de número de diapositiva">
            <a:extLst>
              <a:ext uri="{FF2B5EF4-FFF2-40B4-BE49-F238E27FC236}"/>
            </a:extLst>
          </p:cNvPr>
          <p:cNvSpPr>
            <a:spLocks noGrp="1"/>
          </p:cNvSpPr>
          <p:nvPr>
            <p:ph type="sldNum" sz="quarter" idx="12"/>
          </p:nvPr>
        </p:nvSpPr>
        <p:spPr/>
        <p:txBody>
          <a:bodyPr/>
          <a:lstStyle>
            <a:lvl1pPr>
              <a:defRPr/>
            </a:lvl1pPr>
          </a:lstStyle>
          <a:p>
            <a:fld id="{1975144D-E246-40C7-918F-497B3B5248C0}" type="slidenum">
              <a:rPr lang="es-ES" altLang="es-ES"/>
              <a:pPr/>
              <a:t>‹Nº›</a:t>
            </a:fld>
            <a:endParaRPr lang="es-ES" altLang="es-ES"/>
          </a:p>
        </p:txBody>
      </p:sp>
    </p:spTree>
    <p:extLst>
      <p:ext uri="{BB962C8B-B14F-4D97-AF65-F5344CB8AC3E}">
        <p14:creationId xmlns:p14="http://schemas.microsoft.com/office/powerpoint/2010/main" val="3596454575"/>
      </p:ext>
    </p:extLst>
  </p:cSld>
  <p:clrMapOvr>
    <a:masterClrMapping/>
  </p:clrMapOvr>
  <p:transition spd="slow" advTm="5000">
    <p:plus/>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223030" y="259463"/>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540069" y="1363680"/>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C2240E06-30CB-4AB5-9CC9-8D8988CECD9B}" type="slidenum">
              <a:rPr lang="es-ES" altLang="es-ES"/>
              <a:pPr/>
              <a:t>‹Nº›</a:t>
            </a:fld>
            <a:endParaRPr lang="es-ES" altLang="es-ES"/>
          </a:p>
        </p:txBody>
      </p:sp>
    </p:spTree>
    <p:extLst>
      <p:ext uri="{BB962C8B-B14F-4D97-AF65-F5344CB8AC3E}">
        <p14:creationId xmlns:p14="http://schemas.microsoft.com/office/powerpoint/2010/main" val="2850756009"/>
      </p:ext>
    </p:extLst>
  </p:cSld>
  <p:clrMapOvr>
    <a:masterClrMapping/>
  </p:clrMapOvr>
  <p:transition spd="slow" advTm="5000">
    <p:plus/>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7A784517-EA14-43FE-A179-19694198579C}" type="slidenum">
              <a:rPr lang="es-ES" altLang="es-ES"/>
              <a:pPr/>
              <a:t>‹Nº›</a:t>
            </a:fld>
            <a:endParaRPr lang="es-ES" altLang="es-ES"/>
          </a:p>
        </p:txBody>
      </p:sp>
    </p:spTree>
    <p:extLst>
      <p:ext uri="{BB962C8B-B14F-4D97-AF65-F5344CB8AC3E}">
        <p14:creationId xmlns:p14="http://schemas.microsoft.com/office/powerpoint/2010/main" val="583728585"/>
      </p:ext>
    </p:extLst>
  </p:cSld>
  <p:clrMapOvr>
    <a:masterClrMapping/>
  </p:clrMapOvr>
  <p:transition spd="slow" advTm="5000">
    <p:plus/>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DDEC4300-BB73-4835-ADF3-E75594884C63}" type="slidenum">
              <a:rPr lang="es-ES" altLang="es-ES"/>
              <a:pPr/>
              <a:t>‹Nº›</a:t>
            </a:fld>
            <a:endParaRPr lang="es-ES" altLang="es-ES"/>
          </a:p>
        </p:txBody>
      </p:sp>
    </p:spTree>
    <p:extLst>
      <p:ext uri="{BB962C8B-B14F-4D97-AF65-F5344CB8AC3E}">
        <p14:creationId xmlns:p14="http://schemas.microsoft.com/office/powerpoint/2010/main" val="4142338173"/>
      </p:ext>
    </p:extLst>
  </p:cSld>
  <p:clrMapOvr>
    <a:masterClrMapping/>
  </p:clrMapOvr>
  <p:transition spd="slow" advTm="5000">
    <p:plus/>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187DA033-50BB-4D61-B341-613D3AD76596}" type="slidenum">
              <a:rPr lang="es-ES" altLang="es-ES"/>
              <a:pPr/>
              <a:t>‹Nº›</a:t>
            </a:fld>
            <a:endParaRPr lang="es-ES" altLang="es-ES"/>
          </a:p>
        </p:txBody>
      </p:sp>
    </p:spTree>
    <p:extLst>
      <p:ext uri="{BB962C8B-B14F-4D97-AF65-F5344CB8AC3E}">
        <p14:creationId xmlns:p14="http://schemas.microsoft.com/office/powerpoint/2010/main" val="3216544139"/>
      </p:ext>
    </p:extLst>
  </p:cSld>
  <p:clrMapOvr>
    <a:masterClrMapping/>
  </p:clrMapOvr>
  <p:transition spd="slow" advTm="5000">
    <p:plus/>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122196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9"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9" y="1520563"/>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9" y="6040007"/>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30/01/2020</a:t>
            </a:fld>
            <a:endParaRPr lang="es-ES"/>
          </a:p>
        </p:txBody>
      </p:sp>
      <p:sp>
        <p:nvSpPr>
          <p:cNvPr id="5" name="4 Marcador de pie de página"/>
          <p:cNvSpPr>
            <a:spLocks noGrp="1"/>
          </p:cNvSpPr>
          <p:nvPr>
            <p:ph type="ftr" sz="quarter" idx="3"/>
          </p:nvPr>
        </p:nvSpPr>
        <p:spPr>
          <a:xfrm>
            <a:off x="3690462" y="6040007"/>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9" y="6040007"/>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540070" y="260970"/>
            <a:ext cx="9721215" cy="108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2051" name="2 Marcador de texto"/>
          <p:cNvSpPr>
            <a:spLocks noGrp="1"/>
          </p:cNvSpPr>
          <p:nvPr>
            <p:ph type="body" idx="1"/>
          </p:nvPr>
        </p:nvSpPr>
        <p:spPr bwMode="auto">
          <a:xfrm>
            <a:off x="540070" y="1520563"/>
            <a:ext cx="9721215" cy="430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a:extLst>
              <a:ext uri="{FF2B5EF4-FFF2-40B4-BE49-F238E27FC236}"/>
            </a:extLst>
          </p:cNvPr>
          <p:cNvSpPr>
            <a:spLocks noGrp="1"/>
          </p:cNvSpPr>
          <p:nvPr>
            <p:ph type="dt" sz="half" idx="2"/>
          </p:nvPr>
        </p:nvSpPr>
        <p:spPr>
          <a:xfrm>
            <a:off x="540070" y="6040007"/>
            <a:ext cx="2520315" cy="346953"/>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3"/>
          </p:nvPr>
        </p:nvSpPr>
        <p:spPr>
          <a:xfrm>
            <a:off x="3690461" y="6040007"/>
            <a:ext cx="3420428" cy="346953"/>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4"/>
          </p:nvPr>
        </p:nvSpPr>
        <p:spPr>
          <a:xfrm>
            <a:off x="7740970" y="6040007"/>
            <a:ext cx="2520315" cy="346953"/>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itchFamily="34" charset="0"/>
              </a:defRPr>
            </a:lvl1pPr>
          </a:lstStyle>
          <a:p>
            <a:pPr fontAlgn="base">
              <a:spcBef>
                <a:spcPct val="0"/>
              </a:spcBef>
              <a:spcAft>
                <a:spcPct val="0"/>
              </a:spcAft>
            </a:pPr>
            <a:fld id="{D407E5D4-8196-4536-A88E-6B2657F9C7B3}" type="slidenum">
              <a:rPr lang="es-ES" altLang="es-ES" smtClean="0"/>
              <a:pPr fontAlgn="base">
                <a:spcBef>
                  <a:spcPct val="0"/>
                </a:spcBef>
                <a:spcAft>
                  <a:spcPct val="0"/>
                </a:spcAft>
              </a:pPr>
              <a:t>‹Nº›</a:t>
            </a:fld>
            <a:endParaRPr lang="es-ES" altLang="es-ES" smtClean="0"/>
          </a:p>
        </p:txBody>
      </p:sp>
    </p:spTree>
    <p:extLst>
      <p:ext uri="{BB962C8B-B14F-4D97-AF65-F5344CB8AC3E}">
        <p14:creationId xmlns:p14="http://schemas.microsoft.com/office/powerpoint/2010/main" val="345444448"/>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5000">
    <p:plus/>
  </p:transition>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cs typeface="Arial" charset="0"/>
        </a:defRPr>
      </a:lvl2pPr>
      <a:lvl3pPr algn="ctr" rtl="0" eaLnBrk="0" fontAlgn="base" hangingPunct="0">
        <a:spcBef>
          <a:spcPct val="0"/>
        </a:spcBef>
        <a:spcAft>
          <a:spcPct val="0"/>
        </a:spcAft>
        <a:defRPr sz="4400">
          <a:solidFill>
            <a:schemeClr val="tx1"/>
          </a:solidFill>
          <a:latin typeface="Calibri" pitchFamily="34" charset="0"/>
          <a:cs typeface="Arial" charset="0"/>
        </a:defRPr>
      </a:lvl3pPr>
      <a:lvl4pPr algn="ctr" rtl="0" eaLnBrk="0" fontAlgn="base" hangingPunct="0">
        <a:spcBef>
          <a:spcPct val="0"/>
        </a:spcBef>
        <a:spcAft>
          <a:spcPct val="0"/>
        </a:spcAft>
        <a:defRPr sz="4400">
          <a:solidFill>
            <a:schemeClr val="tx1"/>
          </a:solidFill>
          <a:latin typeface="Calibri" pitchFamily="34" charset="0"/>
          <a:cs typeface="Arial" charset="0"/>
        </a:defRPr>
      </a:lvl4pPr>
      <a:lvl5pPr algn="ctr" rtl="0" eaLnBrk="0" fontAlgn="base" hangingPunct="0">
        <a:spcBef>
          <a:spcPct val="0"/>
        </a:spcBef>
        <a:spcAft>
          <a:spcPct val="0"/>
        </a:spcAft>
        <a:defRPr sz="4400">
          <a:solidFill>
            <a:schemeClr val="tx1"/>
          </a:solidFill>
          <a:latin typeface="Calibri" pitchFamily="34" charset="0"/>
          <a:cs typeface="Arial" charset="0"/>
        </a:defRPr>
      </a:lvl5pPr>
      <a:lvl6pPr marL="457200" algn="ctr" rtl="0" fontAlgn="base">
        <a:spcBef>
          <a:spcPct val="0"/>
        </a:spcBef>
        <a:spcAft>
          <a:spcPct val="0"/>
        </a:spcAft>
        <a:defRPr sz="4400">
          <a:solidFill>
            <a:schemeClr val="tx1"/>
          </a:solidFill>
          <a:latin typeface="Calibri" pitchFamily="34" charset="0"/>
          <a:cs typeface="Arial" charset="0"/>
        </a:defRPr>
      </a:lvl6pPr>
      <a:lvl7pPr marL="914400" algn="ctr" rtl="0" fontAlgn="base">
        <a:spcBef>
          <a:spcPct val="0"/>
        </a:spcBef>
        <a:spcAft>
          <a:spcPct val="0"/>
        </a:spcAft>
        <a:defRPr sz="4400">
          <a:solidFill>
            <a:schemeClr val="tx1"/>
          </a:solidFill>
          <a:latin typeface="Calibri" pitchFamily="34" charset="0"/>
          <a:cs typeface="Arial" charset="0"/>
        </a:defRPr>
      </a:lvl7pPr>
      <a:lvl8pPr marL="1371600" algn="ctr" rtl="0" fontAlgn="base">
        <a:spcBef>
          <a:spcPct val="0"/>
        </a:spcBef>
        <a:spcAft>
          <a:spcPct val="0"/>
        </a:spcAft>
        <a:defRPr sz="4400">
          <a:solidFill>
            <a:schemeClr val="tx1"/>
          </a:solidFill>
          <a:latin typeface="Calibri" pitchFamily="34" charset="0"/>
          <a:cs typeface="Arial" charset="0"/>
        </a:defRPr>
      </a:lvl8pPr>
      <a:lvl9pPr marL="1828800" algn="ctr" rtl="0" fontAlgn="base">
        <a:spcBef>
          <a:spcPct val="0"/>
        </a:spcBef>
        <a:spcAft>
          <a:spcPct val="0"/>
        </a:spcAft>
        <a:defRPr sz="4400">
          <a:solidFill>
            <a:schemeClr val="tx1"/>
          </a:solidFill>
          <a:latin typeface="Calibri" pitchFamily="34" charset="0"/>
          <a:cs typeface="Arial"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cs typeface="+mn-cs"/>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cs typeface="+mn-cs"/>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cs typeface="+mn-cs"/>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cs typeface="+mn-cs"/>
        </a:defRPr>
      </a:lvl5pPr>
      <a:lvl6pPr marL="2514600" indent="-228600" algn="l" rtl="0" fontAlgn="base">
        <a:spcBef>
          <a:spcPct val="20000"/>
        </a:spcBef>
        <a:spcAft>
          <a:spcPct val="0"/>
        </a:spcAft>
        <a:buFont typeface="Arial" charset="0"/>
        <a:buChar char="»"/>
        <a:defRPr sz="2000">
          <a:solidFill>
            <a:schemeClr val="tx1"/>
          </a:solidFill>
          <a:latin typeface="+mn-lt"/>
          <a:cs typeface="+mn-cs"/>
        </a:defRPr>
      </a:lvl6pPr>
      <a:lvl7pPr marL="2971800" indent="-228600" algn="l" rtl="0" fontAlgn="base">
        <a:spcBef>
          <a:spcPct val="20000"/>
        </a:spcBef>
        <a:spcAft>
          <a:spcPct val="0"/>
        </a:spcAft>
        <a:buFont typeface="Arial" charset="0"/>
        <a:buChar char="»"/>
        <a:defRPr sz="2000">
          <a:solidFill>
            <a:schemeClr val="tx1"/>
          </a:solidFill>
          <a:latin typeface="+mn-lt"/>
          <a:cs typeface="+mn-cs"/>
        </a:defRPr>
      </a:lvl7pPr>
      <a:lvl8pPr marL="3429000" indent="-228600" algn="l" rtl="0" fontAlgn="base">
        <a:spcBef>
          <a:spcPct val="20000"/>
        </a:spcBef>
        <a:spcAft>
          <a:spcPct val="0"/>
        </a:spcAft>
        <a:buFont typeface="Arial" charset="0"/>
        <a:buChar char="»"/>
        <a:defRPr sz="2000">
          <a:solidFill>
            <a:schemeClr val="tx1"/>
          </a:solidFill>
          <a:latin typeface="+mn-lt"/>
          <a:cs typeface="+mn-cs"/>
        </a:defRPr>
      </a:lvl8pPr>
      <a:lvl9pPr marL="3886200" indent="-228600" algn="l" rtl="0" fontAlgn="base">
        <a:spcBef>
          <a:spcPct val="20000"/>
        </a:spcBef>
        <a:spcAft>
          <a:spcPct val="0"/>
        </a:spcAft>
        <a:buFont typeface="Arial" charset="0"/>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8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8.gif"/></Relationships>
</file>

<file path=ppt/slides/_rels/slide10.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8.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29.jpeg"/></Relationships>
</file>

<file path=ppt/slides/_rels/slide34.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laid">
          <a:fgClr>
            <a:srgbClr val="00FFFF"/>
          </a:fgClr>
          <a:bgClr>
            <a:schemeClr val="bg1"/>
          </a:bgClr>
        </a:pattFill>
        <a:effectLst/>
      </p:bgPr>
    </p:bg>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13848" y="29403"/>
            <a:ext cx="10801351" cy="65166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900" y="5566362"/>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295"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43089" y="972328"/>
            <a:ext cx="6633508" cy="371221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00FF"/>
                </a:solidFill>
                <a:effectLst>
                  <a:outerShdw dist="35921" dir="2700000" algn="ctr" rotWithShape="0">
                    <a:srgbClr val="990000"/>
                  </a:outerShdw>
                </a:effectLst>
                <a:latin typeface="Ravie" pitchFamily="82" charset="0"/>
              </a:rPr>
              <a:t>NO TEMAS</a:t>
            </a:r>
          </a:p>
          <a:p>
            <a:pPr algn="ctr"/>
            <a:r>
              <a:rPr lang="es-ES" sz="3200" kern="10" dirty="0" smtClean="0">
                <a:ln w="19050">
                  <a:solidFill>
                    <a:srgbClr val="0000FF"/>
                  </a:solidFill>
                  <a:round/>
                  <a:headEnd/>
                  <a:tailEnd/>
                </a:ln>
                <a:solidFill>
                  <a:srgbClr val="FF00FF"/>
                </a:solidFill>
                <a:effectLst>
                  <a:outerShdw dist="35921" dir="2700000" algn="ctr" rotWithShape="0">
                    <a:srgbClr val="990000"/>
                  </a:outerShdw>
                </a:effectLst>
                <a:latin typeface="Ravie" pitchFamily="82" charset="0"/>
              </a:rPr>
              <a:t> A LA MUERTE</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97920" y="5332097"/>
            <a:ext cx="2372938" cy="887577"/>
          </a:xfrm>
          <a:prstGeom prst="rect">
            <a:avLst/>
          </a:prstGeom>
          <a:noFill/>
        </p:spPr>
      </p:pic>
      <p:pic>
        <p:nvPicPr>
          <p:cNvPr id="13" name="Picture 8"/>
          <p:cNvPicPr>
            <a:picLocks noChangeAspect="1" noChangeArrowheads="1"/>
          </p:cNvPicPr>
          <p:nvPr/>
        </p:nvPicPr>
        <p:blipFill>
          <a:blip r:embed="rId7" cstate="print"/>
          <a:srcRect/>
          <a:stretch>
            <a:fillRect/>
          </a:stretch>
        </p:blipFill>
        <p:spPr bwMode="auto">
          <a:xfrm>
            <a:off x="552290" y="726647"/>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8" cstate="print"/>
          <a:srcRect/>
          <a:stretch>
            <a:fillRect/>
          </a:stretch>
        </p:blipFill>
        <p:spPr bwMode="auto">
          <a:xfrm>
            <a:off x="212050" y="179254"/>
            <a:ext cx="922615" cy="1013707"/>
          </a:xfrm>
          <a:prstGeom prst="rect">
            <a:avLst/>
          </a:prstGeom>
          <a:noFill/>
          <a:ln w="9525">
            <a:noFill/>
            <a:miter lim="800000"/>
            <a:headEnd/>
            <a:tailEnd/>
          </a:ln>
        </p:spPr>
      </p:pic>
    </p:spTree>
  </p:cSld>
  <p:clrMapOvr>
    <a:masterClrMapping/>
  </p:clrMapOvr>
  <p:transition spd="med" advTm="11000">
    <p:random/>
    <p:sndAc>
      <p:stSnd loop="1">
        <p:snd r:embed="rId2" name="15 Piano Concerto No. 21 (Andant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de ESCENAS FELI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02" y="-1306"/>
            <a:ext cx="10978533" cy="6517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2673135"/>
      </p:ext>
    </p:extLst>
  </p:cSld>
  <p:clrMapOvr>
    <a:masterClrMapping/>
  </p:clrMapOvr>
  <p:transition spd="med"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2808387" y="1242120"/>
            <a:ext cx="7251876" cy="4678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just" fontAlgn="base">
              <a:spcBef>
                <a:spcPct val="0"/>
              </a:spcBef>
              <a:spcAft>
                <a:spcPct val="0"/>
              </a:spcAft>
            </a:pPr>
            <a:r>
              <a:rPr lang="es-ES" altLang="es-ES" sz="2800" b="1" dirty="0" smtClean="0">
                <a:solidFill>
                  <a:srgbClr val="FF00FF"/>
                </a:solidFill>
                <a:latin typeface="Arial Black" pitchFamily="34" charset="0"/>
              </a:rPr>
              <a:t> La </a:t>
            </a:r>
            <a:r>
              <a:rPr lang="es-ES" altLang="es-ES" sz="2800" b="1" dirty="0">
                <a:solidFill>
                  <a:srgbClr val="FF00FF"/>
                </a:solidFill>
                <a:latin typeface="Arial Black" pitchFamily="34" charset="0"/>
              </a:rPr>
              <a:t>verdad sobre la vida es que tiene que llegar a su fin algún día y el temor de nuestra propia mortalidad puede ser abrumador. Cuando somos jóvenes, pensamos que vamos a vivir para siempre, pero hay ciertos golpes en el camino a lo largo de nuestro viaje que nos hace darnos cuenta de que de hecho, somos </a:t>
            </a:r>
            <a:r>
              <a:rPr lang="es-ES" altLang="es-ES" sz="2800" b="1" dirty="0" smtClean="0">
                <a:solidFill>
                  <a:srgbClr val="FF00FF"/>
                </a:solidFill>
                <a:latin typeface="Arial Black" pitchFamily="34" charset="0"/>
              </a:rPr>
              <a:t>mortales.</a:t>
            </a:r>
          </a:p>
          <a:p>
            <a:pPr algn="ctr" fontAlgn="base">
              <a:spcBef>
                <a:spcPct val="0"/>
              </a:spcBef>
              <a:spcAft>
                <a:spcPct val="0"/>
              </a:spcAft>
            </a:pPr>
            <a:endParaRPr lang="es-ES" altLang="es-ES" sz="1800" dirty="0" smtClean="0">
              <a:solidFill>
                <a:srgbClr val="FFC000"/>
              </a:solidFill>
              <a:latin typeface="Arial" charset="0"/>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43253" y="5217957"/>
            <a:ext cx="1701869" cy="1298731"/>
          </a:xfrm>
          <a:prstGeom prst="rect">
            <a:avLst/>
          </a:prstGeom>
          <a:noFill/>
        </p:spPr>
      </p:pic>
    </p:spTree>
    <p:extLst>
      <p:ext uri="{BB962C8B-B14F-4D97-AF65-F5344CB8AC3E}">
        <p14:creationId xmlns:p14="http://schemas.microsoft.com/office/powerpoint/2010/main" val="1556210394"/>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26032"/>
            <a:ext cx="10881207" cy="6642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9892490"/>
      </p:ext>
    </p:extLst>
  </p:cSld>
  <p:clrMapOvr>
    <a:masterClrMapping/>
  </p:clrMapOvr>
  <p:transition spd="med"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2448347" y="882080"/>
            <a:ext cx="7251876"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just" fontAlgn="base">
              <a:spcBef>
                <a:spcPct val="0"/>
              </a:spcBef>
              <a:spcAft>
                <a:spcPct val="0"/>
              </a:spcAft>
            </a:pPr>
            <a:r>
              <a:rPr lang="es-ES" altLang="es-ES" sz="2800" b="1" dirty="0" smtClean="0">
                <a:solidFill>
                  <a:srgbClr val="FF00FF"/>
                </a:solidFill>
                <a:latin typeface="Arial Black" pitchFamily="34" charset="0"/>
              </a:rPr>
              <a:t>  </a:t>
            </a:r>
            <a:r>
              <a:rPr lang="es-ES" altLang="es-ES" sz="2800" b="1" dirty="0">
                <a:solidFill>
                  <a:srgbClr val="FF00FF"/>
                </a:solidFill>
                <a:latin typeface="Arial Black" pitchFamily="34" charset="0"/>
              </a:rPr>
              <a:t>Un contacto con la muerte puede ser ver a un familiar o un ser querido fallecer o simplemente el paso del tiempo. Para casi cualquier persona, la muerte es algo espantoso, porque hay tantas cosas que queremos hacer...</a:t>
            </a:r>
          </a:p>
          <a:p>
            <a:pPr algn="just" fontAlgn="base">
              <a:spcBef>
                <a:spcPct val="0"/>
              </a:spcBef>
              <a:spcAft>
                <a:spcPct val="0"/>
              </a:spcAft>
            </a:pPr>
            <a:endParaRPr lang="es-ES" altLang="es-ES" sz="2800" b="1" dirty="0">
              <a:solidFill>
                <a:srgbClr val="FF00FF"/>
              </a:solidFill>
              <a:latin typeface="Arial Black" pitchFamily="34" charset="0"/>
            </a:endParaRPr>
          </a:p>
          <a:p>
            <a:pPr algn="just" fontAlgn="base">
              <a:spcBef>
                <a:spcPct val="0"/>
              </a:spcBef>
              <a:spcAft>
                <a:spcPct val="0"/>
              </a:spcAft>
            </a:pPr>
            <a:r>
              <a:rPr lang="es-ES" altLang="es-ES" sz="2800" b="1" dirty="0">
                <a:solidFill>
                  <a:srgbClr val="FF00FF"/>
                </a:solidFill>
                <a:latin typeface="Arial Black" pitchFamily="34" charset="0"/>
              </a:rPr>
              <a:t>Además, es un salto hacia lo desconocido y esto sin duda puede conducir al miedo.</a:t>
            </a:r>
          </a:p>
          <a:p>
            <a:pPr algn="just" fontAlgn="base">
              <a:spcBef>
                <a:spcPct val="0"/>
              </a:spcBef>
              <a:spcAft>
                <a:spcPct val="0"/>
              </a:spcAft>
            </a:pPr>
            <a:endParaRPr lang="es-ES" altLang="es-ES" sz="1800" dirty="0" smtClean="0">
              <a:solidFill>
                <a:srgbClr val="FFC000"/>
              </a:solidFill>
              <a:latin typeface="Arial"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1" y="4846328"/>
            <a:ext cx="1701869" cy="1298731"/>
          </a:xfrm>
          <a:prstGeom prst="rect">
            <a:avLst/>
          </a:prstGeom>
          <a:noFill/>
        </p:spPr>
      </p:pic>
    </p:spTree>
    <p:extLst>
      <p:ext uri="{BB962C8B-B14F-4D97-AF65-F5344CB8AC3E}">
        <p14:creationId xmlns:p14="http://schemas.microsoft.com/office/powerpoint/2010/main" val="2985538026"/>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482"/>
            <a:ext cx="10801351" cy="6750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8030129"/>
      </p:ext>
    </p:extLst>
  </p:cSld>
  <p:clrMapOvr>
    <a:masterClrMapping/>
  </p:clrMapOvr>
  <p:transition spd="med"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2520355" y="976710"/>
            <a:ext cx="7827940" cy="553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just" fontAlgn="base">
              <a:spcBef>
                <a:spcPct val="0"/>
              </a:spcBef>
              <a:spcAft>
                <a:spcPct val="0"/>
              </a:spcAft>
            </a:pPr>
            <a:r>
              <a:rPr lang="es-ES" altLang="es-ES" sz="2800" b="1" dirty="0" smtClean="0">
                <a:solidFill>
                  <a:srgbClr val="FF00FF"/>
                </a:solidFill>
                <a:latin typeface="Arial Black" pitchFamily="34" charset="0"/>
              </a:rPr>
              <a:t> Algunos </a:t>
            </a:r>
            <a:r>
              <a:rPr lang="es-ES" altLang="es-ES" sz="2800" b="1" dirty="0">
                <a:solidFill>
                  <a:srgbClr val="FF00FF"/>
                </a:solidFill>
                <a:latin typeface="Arial Black" pitchFamily="34" charset="0"/>
              </a:rPr>
              <a:t>de nosotros pueden tener filosofías personales sobre lo que nos sucede después de morir, mientras que otros no. Independientemente de cómo pensemos acerca de la muerte como individuos, hay un cambio significativo asociado con ella, pasando de un estado de vida a lo que hay más allá. El cambio en la vida puede tener elementos de dolor asociados con él, no importa si el cambio es positivo o negativo.</a:t>
            </a:r>
          </a:p>
          <a:p>
            <a:pPr algn="just" fontAlgn="base">
              <a:spcBef>
                <a:spcPct val="0"/>
              </a:spcBef>
              <a:spcAft>
                <a:spcPct val="0"/>
              </a:spcAft>
            </a:pPr>
            <a:endParaRPr lang="es-ES" altLang="es-ES" sz="1800" dirty="0" smtClean="0">
              <a:solidFill>
                <a:srgbClr val="FFC000"/>
              </a:solidFill>
              <a:latin typeface="Arial" charset="0"/>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43253" y="5170822"/>
            <a:ext cx="1701869" cy="1298731"/>
          </a:xfrm>
          <a:prstGeom prst="rect">
            <a:avLst/>
          </a:prstGeom>
          <a:noFill/>
        </p:spPr>
      </p:pic>
    </p:spTree>
    <p:extLst>
      <p:ext uri="{BB962C8B-B14F-4D97-AF65-F5344CB8AC3E}">
        <p14:creationId xmlns:p14="http://schemas.microsoft.com/office/powerpoint/2010/main" val="568871272"/>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4325"/>
            <a:ext cx="10930585" cy="6521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2609601"/>
      </p:ext>
    </p:extLst>
  </p:cSld>
  <p:clrMapOvr>
    <a:masterClrMapping/>
  </p:clrMapOvr>
  <p:transition spd="med"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3" y="0"/>
            <a:ext cx="10897755" cy="6714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4" name="Text Box 4"/>
          <p:cNvSpPr txBox="1">
            <a:spLocks noChangeArrowheads="1"/>
          </p:cNvSpPr>
          <p:nvPr/>
        </p:nvSpPr>
        <p:spPr bwMode="auto">
          <a:xfrm>
            <a:off x="1440235" y="4190960"/>
            <a:ext cx="4994950" cy="2523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800" b="1" dirty="0" smtClean="0">
                <a:solidFill>
                  <a:srgbClr val="FF00FF"/>
                </a:solidFill>
                <a:latin typeface="Arial Black" pitchFamily="34" charset="0"/>
              </a:rPr>
              <a:t>Entonces</a:t>
            </a:r>
            <a:r>
              <a:rPr lang="es-ES" altLang="es-ES" sz="2800" b="1" dirty="0">
                <a:solidFill>
                  <a:srgbClr val="FF00FF"/>
                </a:solidFill>
                <a:latin typeface="Arial Black" pitchFamily="34" charset="0"/>
              </a:rPr>
              <a:t>, ¿qué se puede hacer para superar el miedo a nuestra propia mortalidad?</a:t>
            </a:r>
          </a:p>
          <a:p>
            <a:pPr algn="ctr" fontAlgn="base">
              <a:spcBef>
                <a:spcPct val="0"/>
              </a:spcBef>
              <a:spcAft>
                <a:spcPct val="0"/>
              </a:spcAft>
            </a:pPr>
            <a:endParaRPr lang="es-ES" altLang="es-ES" sz="1800" dirty="0" smtClean="0">
              <a:solidFill>
                <a:srgbClr val="FFC000"/>
              </a:solidFill>
              <a:latin typeface="Arial" charset="0"/>
            </a:endParaRPr>
          </a:p>
        </p:txBody>
      </p:sp>
      <p:pic>
        <p:nvPicPr>
          <p:cNvPr id="6" name="Picture 2" descr="E:\formas montar\2cxx0f8.gif"/>
          <p:cNvPicPr>
            <a:picLocks noChangeAspect="1" noChangeArrowheads="1" noCrop="1"/>
          </p:cNvPicPr>
          <p:nvPr/>
        </p:nvPicPr>
        <p:blipFill>
          <a:blip r:embed="rId4"/>
          <a:srcRect/>
          <a:stretch>
            <a:fillRect/>
          </a:stretch>
        </p:blipFill>
        <p:spPr bwMode="auto">
          <a:xfrm>
            <a:off x="0" y="5217957"/>
            <a:ext cx="1701869" cy="1298731"/>
          </a:xfrm>
          <a:prstGeom prst="rect">
            <a:avLst/>
          </a:prstGeom>
          <a:noFill/>
        </p:spPr>
      </p:pic>
    </p:spTree>
    <p:extLst>
      <p:ext uri="{BB962C8B-B14F-4D97-AF65-F5344CB8AC3E}">
        <p14:creationId xmlns:p14="http://schemas.microsoft.com/office/powerpoint/2010/main" val="3165407571"/>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personas pensando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87957" y="-5042"/>
            <a:ext cx="11711348" cy="6521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043445"/>
      </p:ext>
    </p:extLst>
  </p:cSld>
  <p:clrMapOvr>
    <a:masterClrMapping/>
  </p:clrMapOvr>
  <p:transition spd="slow" advTm="5000">
    <p:plu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2808387" y="2087195"/>
            <a:ext cx="7539908" cy="3816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just" fontAlgn="base">
              <a:spcBef>
                <a:spcPct val="0"/>
              </a:spcBef>
              <a:spcAft>
                <a:spcPct val="0"/>
              </a:spcAft>
            </a:pPr>
            <a:r>
              <a:rPr lang="es-ES" altLang="es-ES" sz="2800" b="1" dirty="0" smtClean="0">
                <a:solidFill>
                  <a:srgbClr val="FF00FF"/>
                </a:solidFill>
                <a:latin typeface="Arial Black" pitchFamily="34" charset="0"/>
              </a:rPr>
              <a:t> La </a:t>
            </a:r>
            <a:r>
              <a:rPr lang="es-ES" altLang="es-ES" sz="2800" b="1" dirty="0">
                <a:solidFill>
                  <a:srgbClr val="FF00FF"/>
                </a:solidFill>
                <a:latin typeface="Arial Black" pitchFamily="34" charset="0"/>
              </a:rPr>
              <a:t>realidad de la vida es que nos presenta una dura elección. Podemos vivir nuestros días en un estado de miedo a lo inevitable, o bien podemos decidir no preocuparnos por lo que no tenemos ningún control. Lo único que podemos controlar es el presente.</a:t>
            </a:r>
          </a:p>
          <a:p>
            <a:pPr algn="just" fontAlgn="base">
              <a:spcBef>
                <a:spcPct val="0"/>
              </a:spcBef>
              <a:spcAft>
                <a:spcPct val="0"/>
              </a:spcAft>
            </a:pPr>
            <a:endParaRPr lang="es-ES" altLang="es-ES" sz="1800" dirty="0" smtClean="0">
              <a:solidFill>
                <a:srgbClr val="FFC000"/>
              </a:solidFill>
              <a:latin typeface="Arial" charset="0"/>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43253" y="5217957"/>
            <a:ext cx="1701869" cy="1298731"/>
          </a:xfrm>
          <a:prstGeom prst="rect">
            <a:avLst/>
          </a:prstGeom>
          <a:noFill/>
        </p:spPr>
      </p:pic>
    </p:spTree>
    <p:extLst>
      <p:ext uri="{BB962C8B-B14F-4D97-AF65-F5344CB8AC3E}">
        <p14:creationId xmlns:p14="http://schemas.microsoft.com/office/powerpoint/2010/main" val="1969385312"/>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801349" cy="66778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302154"/>
      </p:ext>
    </p:extLst>
  </p:cSld>
  <p:clrMapOvr>
    <a:masterClrMapping/>
  </p:clrMapOvr>
  <p:transition spd="med"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2520355" y="1352319"/>
            <a:ext cx="7827940" cy="480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just" fontAlgn="base">
              <a:spcBef>
                <a:spcPct val="0"/>
              </a:spcBef>
              <a:spcAft>
                <a:spcPct val="0"/>
              </a:spcAft>
            </a:pPr>
            <a:endParaRPr lang="es-ES" altLang="es-ES" sz="2400" b="1" dirty="0">
              <a:solidFill>
                <a:srgbClr val="FF00FF"/>
              </a:solidFill>
              <a:latin typeface="Arial Black" pitchFamily="34" charset="0"/>
            </a:endParaRPr>
          </a:p>
          <a:p>
            <a:pPr algn="just" fontAlgn="base">
              <a:spcBef>
                <a:spcPct val="0"/>
              </a:spcBef>
              <a:spcAft>
                <a:spcPct val="0"/>
              </a:spcAft>
            </a:pPr>
            <a:r>
              <a:rPr lang="es-ES" altLang="es-ES" sz="2400" b="1" dirty="0">
                <a:solidFill>
                  <a:srgbClr val="FF00FF"/>
                </a:solidFill>
                <a:latin typeface="Arial Black" pitchFamily="34" charset="0"/>
              </a:rPr>
              <a:t>A diferencia de la ciencia ficción, las máquinas del tiempo no existen, así que no hay absolutamente nada que podamos hacer para cambiar lo que sea que sucediera en el pasado. Del mismo modo, aunque podemos moldear nuestro futuro en cierta medida usando el poder de nuestros pensamientos, también hay muchas variables que están fuera de nuestro control, por lo que claramente no vale la pena preocuparse tampoco.</a:t>
            </a:r>
          </a:p>
          <a:p>
            <a:pPr algn="just" fontAlgn="base">
              <a:spcBef>
                <a:spcPct val="0"/>
              </a:spcBef>
              <a:spcAft>
                <a:spcPct val="0"/>
              </a:spcAft>
            </a:pPr>
            <a:endParaRPr lang="es-ES" altLang="es-ES" sz="1800" dirty="0" smtClean="0">
              <a:solidFill>
                <a:srgbClr val="FFC000"/>
              </a:solidFill>
              <a:latin typeface="Arial" charset="0"/>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168973" y="5185925"/>
            <a:ext cx="1701869" cy="1298731"/>
          </a:xfrm>
          <a:prstGeom prst="rect">
            <a:avLst/>
          </a:prstGeom>
          <a:noFill/>
        </p:spPr>
      </p:pic>
    </p:spTree>
    <p:extLst>
      <p:ext uri="{BB962C8B-B14F-4D97-AF65-F5344CB8AC3E}">
        <p14:creationId xmlns:p14="http://schemas.microsoft.com/office/powerpoint/2010/main" val="2563362153"/>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Resultado de imagen de mujeres tristes pensando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0021" y="-1"/>
            <a:ext cx="10821371" cy="6609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0482618"/>
      </p:ext>
    </p:extLst>
  </p:cSld>
  <p:clrMapOvr>
    <a:masterClrMapping/>
  </p:clrMapOvr>
  <p:transition spd="med"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2520355" y="1352319"/>
            <a:ext cx="7827940" cy="406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just" fontAlgn="base">
              <a:spcBef>
                <a:spcPct val="0"/>
              </a:spcBef>
              <a:spcAft>
                <a:spcPct val="0"/>
              </a:spcAft>
            </a:pPr>
            <a:endParaRPr lang="es-ES" altLang="es-ES" sz="2400" b="1" dirty="0">
              <a:solidFill>
                <a:srgbClr val="FF00FF"/>
              </a:solidFill>
              <a:latin typeface="Arial Black" pitchFamily="34" charset="0"/>
            </a:endParaRPr>
          </a:p>
          <a:p>
            <a:pPr algn="just" fontAlgn="base">
              <a:spcBef>
                <a:spcPct val="0"/>
              </a:spcBef>
              <a:spcAft>
                <a:spcPct val="0"/>
              </a:spcAft>
            </a:pPr>
            <a:r>
              <a:rPr lang="es-ES" altLang="es-ES" sz="2400" b="1" dirty="0" smtClean="0">
                <a:solidFill>
                  <a:srgbClr val="FF00FF"/>
                </a:solidFill>
                <a:latin typeface="Arial Black" pitchFamily="34" charset="0"/>
              </a:rPr>
              <a:t>Piensa </a:t>
            </a:r>
            <a:r>
              <a:rPr lang="es-ES" altLang="es-ES" sz="2400" b="1" dirty="0">
                <a:solidFill>
                  <a:srgbClr val="FF00FF"/>
                </a:solidFill>
                <a:latin typeface="Arial Black" pitchFamily="34" charset="0"/>
              </a:rPr>
              <a:t>en el futuro en términos de un viaje en coche que salió mal. Tal vez tenías que parar por el gas, cambiar un neumático desinflado o tomar un desvío. A pesar de que esas cosas cambian su hora de llegada, conseguirás llegar. Tu futuro es el viaje en coche, mientras que las cosas que salieron mal en el camino son simplemente las curvas inesperadas que la vida puede lanzarte.</a:t>
            </a:r>
          </a:p>
          <a:p>
            <a:pPr algn="just" fontAlgn="base">
              <a:spcBef>
                <a:spcPct val="0"/>
              </a:spcBef>
              <a:spcAft>
                <a:spcPct val="0"/>
              </a:spcAft>
            </a:pPr>
            <a:endParaRPr lang="es-ES" altLang="es-ES" sz="1800" dirty="0" smtClean="0">
              <a:solidFill>
                <a:srgbClr val="FFC000"/>
              </a:solidFill>
              <a:latin typeface="Arial" charset="0"/>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168973" y="5185925"/>
            <a:ext cx="1701869" cy="1298731"/>
          </a:xfrm>
          <a:prstGeom prst="rect">
            <a:avLst/>
          </a:prstGeom>
          <a:noFill/>
        </p:spPr>
      </p:pic>
    </p:spTree>
    <p:extLst>
      <p:ext uri="{BB962C8B-B14F-4D97-AF65-F5344CB8AC3E}">
        <p14:creationId xmlns:p14="http://schemas.microsoft.com/office/powerpoint/2010/main" val="2857864830"/>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mujeres tristes pensando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1515" y="-789"/>
            <a:ext cx="11084141" cy="6517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147012"/>
      </p:ext>
    </p:extLst>
  </p:cSld>
  <p:clrMapOvr>
    <a:masterClrMapping/>
  </p:clrMapOvr>
  <p:transition spd="med"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2520355" y="1352319"/>
            <a:ext cx="782794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just" fontAlgn="base">
              <a:spcBef>
                <a:spcPct val="0"/>
              </a:spcBef>
              <a:spcAft>
                <a:spcPct val="0"/>
              </a:spcAft>
            </a:pPr>
            <a:endParaRPr lang="es-ES" altLang="es-ES" sz="2400" b="1" dirty="0">
              <a:solidFill>
                <a:srgbClr val="FF00FF"/>
              </a:solidFill>
              <a:latin typeface="Arial Black" pitchFamily="34" charset="0"/>
            </a:endParaRPr>
          </a:p>
          <a:p>
            <a:pPr algn="just" fontAlgn="base">
              <a:spcBef>
                <a:spcPct val="0"/>
              </a:spcBef>
              <a:spcAft>
                <a:spcPct val="0"/>
              </a:spcAft>
            </a:pPr>
            <a:r>
              <a:rPr lang="es-ES" altLang="es-ES" sz="2400" b="1" dirty="0">
                <a:solidFill>
                  <a:srgbClr val="FF00FF"/>
                </a:solidFill>
                <a:latin typeface="Arial Black" pitchFamily="34" charset="0"/>
              </a:rPr>
              <a:t>Es increíblemente triste pensar que muchas personas pasan toda su vida sin disfrutar del momento presente, la única cosa que tienen incluso un mínimo de control, debido a estar atrapadas en el pasado o preocuparse demasiado por lo que está por venir. Mantén el presente firmemente en la vanguardia de la mente. Pasa este momento de la manera que quieras, en lugar de añadirlo a tu lista de arrepentimientos (no es que debas albergar alguno en primer lugar...).</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168973" y="5185925"/>
            <a:ext cx="1701869" cy="1298731"/>
          </a:xfrm>
          <a:prstGeom prst="rect">
            <a:avLst/>
          </a:prstGeom>
          <a:noFill/>
        </p:spPr>
      </p:pic>
    </p:spTree>
    <p:extLst>
      <p:ext uri="{BB962C8B-B14F-4D97-AF65-F5344CB8AC3E}">
        <p14:creationId xmlns:p14="http://schemas.microsoft.com/office/powerpoint/2010/main" val="3263403439"/>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0287" y="-28948"/>
            <a:ext cx="10925488" cy="6545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7375921"/>
      </p:ext>
    </p:extLst>
  </p:cSld>
  <p:clrMapOvr>
    <a:masterClrMapping/>
  </p:clrMapOvr>
  <p:transition spd="med"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muerte mied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686"/>
            <a:ext cx="10916870" cy="6524374"/>
          </a:xfrm>
          <a:prstGeom prst="rect">
            <a:avLst/>
          </a:prstGeom>
          <a:noFill/>
          <a:extLst>
            <a:ext uri="{909E8E84-426E-40DD-AFC4-6F175D3DCCD1}">
              <a14:hiddenFill xmlns:a14="http://schemas.microsoft.com/office/drawing/2010/main">
                <a:solidFill>
                  <a:srgbClr val="FFFFFF"/>
                </a:solidFill>
              </a14:hiddenFill>
            </a:ext>
          </a:extLst>
        </p:spPr>
      </p:pic>
      <p:sp>
        <p:nvSpPr>
          <p:cNvPr id="2" name="1 Elipse"/>
          <p:cNvSpPr/>
          <p:nvPr/>
        </p:nvSpPr>
        <p:spPr>
          <a:xfrm>
            <a:off x="0" y="234008"/>
            <a:ext cx="3886667" cy="1851078"/>
          </a:xfrm>
          <a:prstGeom prst="ellipse">
            <a:avLst/>
          </a:prstGeom>
          <a:solidFill>
            <a:srgbClr val="FFFF00">
              <a:alpha val="46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24" name="Text Box 4"/>
          <p:cNvSpPr txBox="1">
            <a:spLocks noChangeArrowheads="1"/>
          </p:cNvSpPr>
          <p:nvPr/>
        </p:nvSpPr>
        <p:spPr bwMode="auto">
          <a:xfrm>
            <a:off x="253467" y="589140"/>
            <a:ext cx="3625938" cy="1384995"/>
          </a:xfrm>
          <a:prstGeom prst="rect">
            <a:avLst/>
          </a:prstGeom>
          <a:noFill/>
          <a:ln>
            <a:noFill/>
          </a:ln>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800" b="1" dirty="0" smtClean="0">
                <a:solidFill>
                  <a:srgbClr val="FF0000"/>
                </a:solidFill>
                <a:latin typeface="Arial Black" pitchFamily="34" charset="0"/>
              </a:rPr>
              <a:t>Sacar </a:t>
            </a:r>
            <a:r>
              <a:rPr lang="es-ES" altLang="es-ES" sz="2800" b="1" dirty="0">
                <a:solidFill>
                  <a:srgbClr val="FF0000"/>
                </a:solidFill>
                <a:latin typeface="Arial Black" pitchFamily="34" charset="0"/>
              </a:rPr>
              <a:t>el máximo provecho al </a:t>
            </a:r>
            <a:r>
              <a:rPr lang="es-ES" altLang="es-ES" sz="2800" b="1" dirty="0" smtClean="0">
                <a:solidFill>
                  <a:srgbClr val="FF0000"/>
                </a:solidFill>
                <a:latin typeface="Arial Black" pitchFamily="34" charset="0"/>
              </a:rPr>
              <a:t>presente</a:t>
            </a:r>
            <a:endParaRPr lang="es-ES" altLang="es-ES" sz="2800" b="1" dirty="0">
              <a:solidFill>
                <a:srgbClr val="FF0000"/>
              </a:solidFill>
              <a:latin typeface="Arial Black" pitchFamily="34" charset="0"/>
            </a:endParaRPr>
          </a:p>
        </p:txBody>
      </p:sp>
      <p:pic>
        <p:nvPicPr>
          <p:cNvPr id="6" name="Picture 2" descr="E:\formas montar\2cxx0f8.gif"/>
          <p:cNvPicPr>
            <a:picLocks noChangeAspect="1" noChangeArrowheads="1" noCrop="1"/>
          </p:cNvPicPr>
          <p:nvPr/>
        </p:nvPicPr>
        <p:blipFill>
          <a:blip r:embed="rId4"/>
          <a:srcRect/>
          <a:stretch>
            <a:fillRect/>
          </a:stretch>
        </p:blipFill>
        <p:spPr bwMode="auto">
          <a:xfrm>
            <a:off x="0" y="5217956"/>
            <a:ext cx="1701869" cy="1298731"/>
          </a:xfrm>
          <a:prstGeom prst="rect">
            <a:avLst/>
          </a:prstGeom>
          <a:noFill/>
        </p:spPr>
      </p:pic>
    </p:spTree>
    <p:extLst>
      <p:ext uri="{BB962C8B-B14F-4D97-AF65-F5344CB8AC3E}">
        <p14:creationId xmlns:p14="http://schemas.microsoft.com/office/powerpoint/2010/main" val="3527474432"/>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cara de ancianos riendo me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33" y="-459634"/>
            <a:ext cx="10825183" cy="72167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8980093"/>
      </p:ext>
    </p:extLst>
  </p:cSld>
  <p:clrMapOvr>
    <a:masterClrMapping/>
  </p:clrMapOvr>
  <p:transition spd="med"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cara de ancianos riendo me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502617"/>
            <a:ext cx="10801351" cy="7204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2258864"/>
      </p:ext>
    </p:extLst>
  </p:cSld>
  <p:clrMapOvr>
    <a:masterClrMapping/>
  </p:clrMapOvr>
  <p:transition spd="med" advClick="0"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2520355" y="1352319"/>
            <a:ext cx="7827940" cy="480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just" fontAlgn="base">
              <a:spcBef>
                <a:spcPct val="0"/>
              </a:spcBef>
              <a:spcAft>
                <a:spcPct val="0"/>
              </a:spcAft>
            </a:pPr>
            <a:r>
              <a:rPr lang="es-ES" altLang="es-ES" sz="2400" b="1" dirty="0" smtClean="0">
                <a:solidFill>
                  <a:srgbClr val="FF00FF"/>
                </a:solidFill>
                <a:latin typeface="Arial Black" pitchFamily="34" charset="0"/>
              </a:rPr>
              <a:t>Estos </a:t>
            </a:r>
            <a:r>
              <a:rPr lang="es-ES" altLang="es-ES" sz="2400" b="1" dirty="0">
                <a:solidFill>
                  <a:srgbClr val="FF00FF"/>
                </a:solidFill>
                <a:latin typeface="Arial Black" pitchFamily="34" charset="0"/>
              </a:rPr>
              <a:t>intentos incesantes de multitarea y de pensar en el futuro son en realidad acciones para acelerar las muertes de la gente. Piensa en cuántos accidentes de tráfico ocurren porque un conductor estaba distraído en lugar de centrarse en la conducción.</a:t>
            </a:r>
          </a:p>
          <a:p>
            <a:pPr algn="just" fontAlgn="base">
              <a:spcBef>
                <a:spcPct val="0"/>
              </a:spcBef>
              <a:spcAft>
                <a:spcPct val="0"/>
              </a:spcAft>
            </a:pPr>
            <a:endParaRPr lang="es-ES" altLang="es-ES" sz="2400" b="1" dirty="0">
              <a:solidFill>
                <a:srgbClr val="FF00FF"/>
              </a:solidFill>
              <a:latin typeface="Arial Black" pitchFamily="34" charset="0"/>
            </a:endParaRPr>
          </a:p>
          <a:p>
            <a:pPr algn="just" fontAlgn="base">
              <a:spcBef>
                <a:spcPct val="0"/>
              </a:spcBef>
              <a:spcAft>
                <a:spcPct val="0"/>
              </a:spcAft>
            </a:pPr>
            <a:r>
              <a:rPr lang="es-ES" altLang="es-ES" sz="2400" b="1" dirty="0">
                <a:solidFill>
                  <a:srgbClr val="FF00FF"/>
                </a:solidFill>
                <a:latin typeface="Arial Black" pitchFamily="34" charset="0"/>
              </a:rPr>
              <a:t>Si se tiene presente el momento actual, te permitirá notar el paisaje, los cambios en las tiendas y casas que nunca habrías notado antes y muchos otros pequeños detalles que han pasado delante tuyo.</a:t>
            </a:r>
          </a:p>
          <a:p>
            <a:pPr algn="just" fontAlgn="base">
              <a:spcBef>
                <a:spcPct val="0"/>
              </a:spcBef>
              <a:spcAft>
                <a:spcPct val="0"/>
              </a:spcAft>
            </a:pPr>
            <a:endParaRPr lang="es-ES" altLang="es-ES" sz="1800" dirty="0" smtClean="0">
              <a:solidFill>
                <a:srgbClr val="FFC000"/>
              </a:solidFill>
              <a:latin typeface="Arial" charset="0"/>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168973" y="5185925"/>
            <a:ext cx="1701869" cy="1298731"/>
          </a:xfrm>
          <a:prstGeom prst="rect">
            <a:avLst/>
          </a:prstGeom>
          <a:noFill/>
        </p:spPr>
      </p:pic>
    </p:spTree>
    <p:extLst>
      <p:ext uri="{BB962C8B-B14F-4D97-AF65-F5344CB8AC3E}">
        <p14:creationId xmlns:p14="http://schemas.microsoft.com/office/powerpoint/2010/main" val="3865620109"/>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de cara de ancianos riendo meme"/>
          <p:cNvPicPr>
            <a:picLocks noChangeAspect="1" noChangeArrowheads="1"/>
          </p:cNvPicPr>
          <p:nvPr/>
        </p:nvPicPr>
        <p:blipFill rotWithShape="1">
          <a:blip r:embed="rId2">
            <a:extLst>
              <a:ext uri="{28A0092B-C50C-407E-A947-70E740481C1C}">
                <a14:useLocalDpi xmlns:a14="http://schemas.microsoft.com/office/drawing/2010/main" val="0"/>
              </a:ext>
            </a:extLst>
          </a:blip>
          <a:srcRect b="10143"/>
          <a:stretch/>
        </p:blipFill>
        <p:spPr bwMode="auto">
          <a:xfrm>
            <a:off x="-1" y="0"/>
            <a:ext cx="10801351"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481165"/>
      </p:ext>
    </p:extLst>
  </p:cSld>
  <p:clrMapOvr>
    <a:masterClrMapping/>
  </p:clrMapOvr>
  <p:transition spd="med"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2520355" y="1474387"/>
            <a:ext cx="7827940" cy="4431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just" fontAlgn="base">
              <a:spcBef>
                <a:spcPct val="0"/>
              </a:spcBef>
              <a:spcAft>
                <a:spcPct val="0"/>
              </a:spcAft>
            </a:pPr>
            <a:endParaRPr lang="es-ES" altLang="es-ES" sz="2400" b="1" dirty="0">
              <a:solidFill>
                <a:srgbClr val="FF00FF"/>
              </a:solidFill>
              <a:latin typeface="Arial Black" pitchFamily="34" charset="0"/>
            </a:endParaRPr>
          </a:p>
          <a:p>
            <a:pPr algn="just" fontAlgn="base">
              <a:spcBef>
                <a:spcPct val="0"/>
              </a:spcBef>
              <a:spcAft>
                <a:spcPct val="0"/>
              </a:spcAft>
            </a:pPr>
            <a:r>
              <a:rPr lang="es-ES" altLang="es-ES" sz="2400" b="1" dirty="0" smtClean="0">
                <a:solidFill>
                  <a:srgbClr val="FF00FF"/>
                </a:solidFill>
                <a:latin typeface="Arial Black" pitchFamily="34" charset="0"/>
              </a:rPr>
              <a:t>Dicho </a:t>
            </a:r>
            <a:r>
              <a:rPr lang="es-ES" altLang="es-ES" sz="2400" b="1" dirty="0">
                <a:solidFill>
                  <a:srgbClr val="FF00FF"/>
                </a:solidFill>
                <a:latin typeface="Arial Black" pitchFamily="34" charset="0"/>
              </a:rPr>
              <a:t>de forma sencilla, se aprovecha el presente siendo consciente de que se está en el presente. Un ejemplo fantástico de esto es tu capacidad para trabajar. Piensa en cuántas veces llegas a tu lugar de trabajo sin recordar conscientemente el viaje que acabas de hacer para llegar. Esto se debe a que era probable que estuviera pensando en un centenar de otras cosas que necesitas hacer para otro día.</a:t>
            </a:r>
          </a:p>
          <a:p>
            <a:pPr algn="just" fontAlgn="base">
              <a:spcBef>
                <a:spcPct val="0"/>
              </a:spcBef>
              <a:spcAft>
                <a:spcPct val="0"/>
              </a:spcAft>
            </a:pPr>
            <a:endParaRPr lang="es-ES" altLang="es-ES" sz="1800" dirty="0" smtClean="0">
              <a:solidFill>
                <a:srgbClr val="FFC000"/>
              </a:solidFill>
              <a:latin typeface="Arial" charset="0"/>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168973" y="5185925"/>
            <a:ext cx="1701869" cy="1298731"/>
          </a:xfrm>
          <a:prstGeom prst="rect">
            <a:avLst/>
          </a:prstGeom>
          <a:noFill/>
        </p:spPr>
      </p:pic>
    </p:spTree>
    <p:extLst>
      <p:ext uri="{BB962C8B-B14F-4D97-AF65-F5344CB8AC3E}">
        <p14:creationId xmlns:p14="http://schemas.microsoft.com/office/powerpoint/2010/main" val="3865620109"/>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956" y="0"/>
            <a:ext cx="11089306" cy="651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4" name="Text Box 4"/>
          <p:cNvSpPr txBox="1">
            <a:spLocks noChangeArrowheads="1"/>
          </p:cNvSpPr>
          <p:nvPr/>
        </p:nvSpPr>
        <p:spPr bwMode="auto">
          <a:xfrm>
            <a:off x="43253" y="657177"/>
            <a:ext cx="725187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just" fontAlgn="base">
              <a:spcBef>
                <a:spcPct val="0"/>
              </a:spcBef>
              <a:spcAft>
                <a:spcPct val="0"/>
              </a:spcAft>
            </a:pPr>
            <a:r>
              <a:rPr lang="es-ES" altLang="es-ES" sz="2800" b="1" dirty="0" smtClean="0">
                <a:solidFill>
                  <a:srgbClr val="FF00FF"/>
                </a:solidFill>
                <a:latin typeface="Arial Black" pitchFamily="34" charset="0"/>
              </a:rPr>
              <a:t>  Conclusión</a:t>
            </a:r>
            <a:endParaRPr lang="es-ES" altLang="es-ES" sz="1800" dirty="0" smtClean="0">
              <a:solidFill>
                <a:srgbClr val="FF00FF"/>
              </a:solidFill>
              <a:latin typeface="Arial" charset="0"/>
            </a:endParaRPr>
          </a:p>
        </p:txBody>
      </p:sp>
      <p:pic>
        <p:nvPicPr>
          <p:cNvPr id="6" name="Picture 2" descr="E:\formas montar\2cxx0f8.gif"/>
          <p:cNvPicPr>
            <a:picLocks noChangeAspect="1" noChangeArrowheads="1" noCrop="1"/>
          </p:cNvPicPr>
          <p:nvPr/>
        </p:nvPicPr>
        <p:blipFill>
          <a:blip r:embed="rId4"/>
          <a:srcRect/>
          <a:stretch>
            <a:fillRect/>
          </a:stretch>
        </p:blipFill>
        <p:spPr bwMode="auto">
          <a:xfrm>
            <a:off x="0" y="5217957"/>
            <a:ext cx="1701869" cy="1298731"/>
          </a:xfrm>
          <a:prstGeom prst="rect">
            <a:avLst/>
          </a:prstGeom>
          <a:noFill/>
        </p:spPr>
      </p:pic>
    </p:spTree>
    <p:extLst>
      <p:ext uri="{BB962C8B-B14F-4D97-AF65-F5344CB8AC3E}">
        <p14:creationId xmlns:p14="http://schemas.microsoft.com/office/powerpoint/2010/main" val="4224888725"/>
      </p:ext>
    </p:extLst>
  </p:cSld>
  <p:clrMapOvr>
    <a:masterClrMapping/>
  </p:clrMapOvr>
  <p:transition spd="slow" advTm="3000">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768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319364"/>
      </p:ext>
    </p:extLst>
  </p:cSld>
  <p:clrMapOvr>
    <a:masterClrMapping/>
  </p:clrMapOvr>
  <p:transition spd="med"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2736379" y="2394179"/>
            <a:ext cx="7251876"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just" fontAlgn="base">
              <a:spcBef>
                <a:spcPct val="0"/>
              </a:spcBef>
              <a:spcAft>
                <a:spcPct val="0"/>
              </a:spcAft>
            </a:pPr>
            <a:r>
              <a:rPr lang="es-ES" altLang="es-ES" sz="2400" b="1" dirty="0">
                <a:solidFill>
                  <a:srgbClr val="FF00FF"/>
                </a:solidFill>
                <a:latin typeface="Arial Black" pitchFamily="34" charset="0"/>
              </a:rPr>
              <a:t>A pesar del énfasis en vivir en el presente para disipar los temores de nuestra propia mortalidad, hay por supuesto épocas en las que está bien mirar hacia atrás, o planear con anticipación. La clave es no quedar abrumado por los remordimientos del pasado o las preocupaciones sobre el futuro, ya que le llevará de nuevo a la plaza uno. </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43253" y="5442257"/>
            <a:ext cx="1701869" cy="1298731"/>
          </a:xfrm>
          <a:prstGeom prst="rect">
            <a:avLst/>
          </a:prstGeom>
          <a:noFill/>
        </p:spPr>
      </p:pic>
    </p:spTree>
    <p:extLst>
      <p:ext uri="{BB962C8B-B14F-4D97-AF65-F5344CB8AC3E}">
        <p14:creationId xmlns:p14="http://schemas.microsoft.com/office/powerpoint/2010/main" val="698873082"/>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0175"/>
            <a:ext cx="10801351" cy="66247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225897"/>
      </p:ext>
    </p:extLst>
  </p:cSld>
  <p:clrMapOvr>
    <a:masterClrMapping/>
  </p:clrMapOvr>
  <p:transition spd="med"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Resultado de imagen de ESCENAS FELI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26032"/>
            <a:ext cx="11033669" cy="6642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2672804"/>
      </p:ext>
    </p:extLst>
  </p:cSld>
  <p:clrMapOvr>
    <a:masterClrMapping/>
  </p:clrMapOvr>
  <p:transition spd="med"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3168427" y="2412924"/>
            <a:ext cx="6963844"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just" fontAlgn="base">
              <a:spcBef>
                <a:spcPct val="0"/>
              </a:spcBef>
              <a:spcAft>
                <a:spcPct val="0"/>
              </a:spcAft>
            </a:pPr>
            <a:r>
              <a:rPr lang="es-ES" altLang="es-ES" sz="2400" b="1" dirty="0" smtClean="0">
                <a:solidFill>
                  <a:srgbClr val="FF00FF"/>
                </a:solidFill>
                <a:latin typeface="Arial Black" pitchFamily="34" charset="0"/>
              </a:rPr>
              <a:t>Ten </a:t>
            </a:r>
            <a:r>
              <a:rPr lang="es-ES" altLang="es-ES" sz="2400" b="1" dirty="0">
                <a:solidFill>
                  <a:srgbClr val="FF00FF"/>
                </a:solidFill>
                <a:latin typeface="Arial Black" pitchFamily="34" charset="0"/>
              </a:rPr>
              <a:t>en cuenta que todos somos seres mortales, pero también tener en cuenta que la vida es demasiado corta para ser controlado por lo que no tenemos ningún control en absoluto! Por último, pero no menos importante, recuerde estar agradecido por la oportunidad que tuvo para vivir la vida en primer lugar ...</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43253" y="5442257"/>
            <a:ext cx="1701869" cy="1298731"/>
          </a:xfrm>
          <a:prstGeom prst="rect">
            <a:avLst/>
          </a:prstGeom>
          <a:noFill/>
        </p:spPr>
      </p:pic>
    </p:spTree>
    <p:extLst>
      <p:ext uri="{BB962C8B-B14F-4D97-AF65-F5344CB8AC3E}">
        <p14:creationId xmlns:p14="http://schemas.microsoft.com/office/powerpoint/2010/main" val="1217159611"/>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5124"/>
                                        </p:tgtEl>
                                        <p:attrNameLst>
                                          <p:attrName>style.color</p:attrName>
                                        </p:attrNameLst>
                                      </p:cBhvr>
                                      <p:by>
                                        <p:hsl h="-7200000" s="0" l="0"/>
                                      </p:by>
                                    </p:animClr>
                                    <p:animClr clrSpc="hsl" dir="cw">
                                      <p:cBhvr>
                                        <p:cTn id="7" dur="500" fill="hold"/>
                                        <p:tgtEl>
                                          <p:spTgt spid="5124"/>
                                        </p:tgtEl>
                                        <p:attrNameLst>
                                          <p:attrName>fillcolor</p:attrName>
                                        </p:attrNameLst>
                                      </p:cBhvr>
                                      <p:by>
                                        <p:hsl h="-7200000" s="0" l="0"/>
                                      </p:by>
                                    </p:animClr>
                                    <p:animClr clrSpc="hsl" dir="cw">
                                      <p:cBhvr>
                                        <p:cTn id="8" dur="500" fill="hold"/>
                                        <p:tgtEl>
                                          <p:spTgt spid="5124"/>
                                        </p:tgtEl>
                                        <p:attrNameLst>
                                          <p:attrName>stroke.color</p:attrName>
                                        </p:attrNameLst>
                                      </p:cBhvr>
                                      <p:by>
                                        <p:hsl h="-7200000" s="0" l="0"/>
                                      </p:by>
                                    </p:animClr>
                                    <p:set>
                                      <p:cBhvr>
                                        <p:cTn id="9" dur="500" fill="hold"/>
                                        <p:tgtEl>
                                          <p:spTgt spid="512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Resultado de imagen de cara de ancianos CARCAJAD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801350" cy="6546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4484439"/>
      </p:ext>
    </p:extLst>
  </p:cSld>
  <p:clrMapOvr>
    <a:masterClrMapping/>
  </p:clrMapOvr>
  <p:transition spd="med"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6208" y="-22934"/>
            <a:ext cx="10914313" cy="6539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3798671"/>
      </p:ext>
    </p:extLst>
  </p:cSld>
  <p:clrMapOvr>
    <a:masterClrMapping/>
  </p:clrMapOvr>
  <p:transition spd="med"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10801351" cy="6516688"/>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217233" y="3217244"/>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501897" y="3217244"/>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445722"/>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49220" y="5515081"/>
            <a:ext cx="711765" cy="650446"/>
          </a:xfrm>
          <a:prstGeom prst="rect">
            <a:avLst/>
          </a:prstGeom>
          <a:noFill/>
          <a:ln w="38100">
            <a:solidFill>
              <a:srgbClr val="1CDEF8"/>
            </a:solidFill>
            <a:miter lim="800000"/>
            <a:headEnd/>
            <a:tailEnd/>
          </a:ln>
        </p:spPr>
      </p:pic>
      <p:sp>
        <p:nvSpPr>
          <p:cNvPr id="19" name="18 Rectángulo"/>
          <p:cNvSpPr/>
          <p:nvPr/>
        </p:nvSpPr>
        <p:spPr>
          <a:xfrm>
            <a:off x="2339297" y="4344477"/>
            <a:ext cx="318019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0977" y="476282"/>
            <a:ext cx="4598588" cy="3868195"/>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sp>
        <p:nvSpPr>
          <p:cNvPr id="12" name="Text Box 3"/>
          <p:cNvSpPr txBox="1">
            <a:spLocks noChangeArrowheads="1"/>
          </p:cNvSpPr>
          <p:nvPr/>
        </p:nvSpPr>
        <p:spPr bwMode="auto">
          <a:xfrm>
            <a:off x="6134301" y="1624550"/>
            <a:ext cx="4132248"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30 de enero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10:06</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97920" y="5332097"/>
            <a:ext cx="2372938" cy="887577"/>
          </a:xfrm>
          <a:prstGeom prst="rect">
            <a:avLst/>
          </a:prstGeom>
          <a:noFill/>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5"/>
                                      </p:to>
                                    </p:set>
                                    <p:animEffect filter="image" prLst="opacity: 0.5">
                                      <p:cBhvr rctx="IE">
                                        <p:cTn id="7" dur="indefinite"/>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37783"/>
            <a:ext cx="10801350" cy="477890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293" y="1"/>
            <a:ext cx="5760720" cy="1484357"/>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10192"/>
            <a:ext cx="108013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832" y="3982420"/>
            <a:ext cx="2790349" cy="2244637"/>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0596" y="4634089"/>
            <a:ext cx="1440180" cy="94129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823899"/>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330751"/>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3837606"/>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344458"/>
            <a:ext cx="630079" cy="506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NO TEMAS A LA MUER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IZIANO">
  <a:themeElements>
    <a:clrScheme name="TIZIANO 1">
      <a:dk1>
        <a:srgbClr val="1F497D"/>
      </a:dk1>
      <a:lt1>
        <a:srgbClr val="FFFFFF"/>
      </a:lt1>
      <a:dk2>
        <a:srgbClr val="000000"/>
      </a:dk2>
      <a:lt2>
        <a:srgbClr val="EEECE1"/>
      </a:lt2>
      <a:accent1>
        <a:srgbClr val="4F81BD"/>
      </a:accent1>
      <a:accent2>
        <a:srgbClr val="C0504D"/>
      </a:accent2>
      <a:accent3>
        <a:srgbClr val="AAAAAA"/>
      </a:accent3>
      <a:accent4>
        <a:srgbClr val="DADADA"/>
      </a:accent4>
      <a:accent5>
        <a:srgbClr val="B2C1DB"/>
      </a:accent5>
      <a:accent6>
        <a:srgbClr val="AE4845"/>
      </a:accent6>
      <a:hlink>
        <a:srgbClr val="0000FF"/>
      </a:hlink>
      <a:folHlink>
        <a:srgbClr val="800080"/>
      </a:folHlink>
    </a:clrScheme>
    <a:fontScheme name="TIZIANO">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IZIANO 1">
        <a:dk1>
          <a:srgbClr val="1F497D"/>
        </a:dk1>
        <a:lt1>
          <a:srgbClr val="FFFFFF"/>
        </a:lt1>
        <a:dk2>
          <a:srgbClr val="000000"/>
        </a:dk2>
        <a:lt2>
          <a:srgbClr val="EEECE1"/>
        </a:lt2>
        <a:accent1>
          <a:srgbClr val="4F81BD"/>
        </a:accent1>
        <a:accent2>
          <a:srgbClr val="C0504D"/>
        </a:accent2>
        <a:accent3>
          <a:srgbClr val="AAAAAA"/>
        </a:accent3>
        <a:accent4>
          <a:srgbClr val="DADADA"/>
        </a:accent4>
        <a:accent5>
          <a:srgbClr val="B2C1DB"/>
        </a:accent5>
        <a:accent6>
          <a:srgbClr val="AE4845"/>
        </a:accent6>
        <a:hlink>
          <a:srgbClr val="0000FF"/>
        </a:hlink>
        <a:folHlink>
          <a:srgbClr val="80008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NO TEMAS A LA MUERTE-</Template>
  <TotalTime>1</TotalTime>
  <Words>862</Words>
  <Application>Microsoft Office PowerPoint</Application>
  <PresentationFormat>Personalizado</PresentationFormat>
  <Paragraphs>62</Paragraphs>
  <Slides>34</Slides>
  <Notes>14</Notes>
  <HiddenSlides>0</HiddenSlides>
  <MMClips>0</MMClips>
  <ScaleCrop>false</ScaleCrop>
  <HeadingPairs>
    <vt:vector size="4" baseType="variant">
      <vt:variant>
        <vt:lpstr>Tema</vt:lpstr>
      </vt:variant>
      <vt:variant>
        <vt:i4>3</vt:i4>
      </vt:variant>
      <vt:variant>
        <vt:lpstr>Títulos de diapositiva</vt:lpstr>
      </vt:variant>
      <vt:variant>
        <vt:i4>34</vt:i4>
      </vt:variant>
    </vt:vector>
  </HeadingPairs>
  <TitlesOfParts>
    <vt:vector size="37" baseType="lpstr">
      <vt:lpstr>NO TEMAS A LA MUERTE-</vt:lpstr>
      <vt:lpstr>TIZIANO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2020-01-30T09:06:51Z</dcterms:created>
  <dcterms:modified xsi:type="dcterms:W3CDTF">2020-01-30T09:08:46Z</dcterms:modified>
</cp:coreProperties>
</file>