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19"/>
  </p:notesMasterIdLst>
  <p:sldIdLst>
    <p:sldId id="305" r:id="rId3"/>
    <p:sldId id="271" r:id="rId4"/>
    <p:sldId id="354" r:id="rId5"/>
    <p:sldId id="326" r:id="rId6"/>
    <p:sldId id="367" r:id="rId7"/>
    <p:sldId id="333" r:id="rId8"/>
    <p:sldId id="348" r:id="rId9"/>
    <p:sldId id="366" r:id="rId10"/>
    <p:sldId id="319" r:id="rId11"/>
    <p:sldId id="365" r:id="rId12"/>
    <p:sldId id="357" r:id="rId13"/>
    <p:sldId id="360" r:id="rId14"/>
    <p:sldId id="363" r:id="rId15"/>
    <p:sldId id="364" r:id="rId16"/>
    <p:sldId id="361" r:id="rId17"/>
    <p:sldId id="355" r:id="rId18"/>
  </p:sldIdLst>
  <p:sldSz cx="9144000" cy="5143500" type="screen16x9"/>
  <p:notesSz cx="6858000" cy="9144000"/>
  <p:embeddedFontLst>
    <p:embeddedFont>
      <p:font typeface="Arial Black" pitchFamily="34" charset="0"/>
      <p:bold r:id="rId20"/>
    </p:embeddedFont>
    <p:embeddedFont>
      <p:font typeface="Edwardian Script ITC" pitchFamily="66" charset="0"/>
      <p:regular r:id="rId21"/>
    </p:embeddedFont>
    <p:embeddedFont>
      <p:font typeface="Calibri" pitchFamily="34" charset="0"/>
      <p:regular r:id="rId22"/>
      <p:bold r:id="rId23"/>
      <p:italic r:id="rId24"/>
      <p:boldItalic r:id="rId25"/>
    </p:embeddedFont>
    <p:embeddedFont>
      <p:font typeface="Berlin Sans FB" pitchFamily="34" charset="0"/>
      <p:regular r:id="rId26"/>
      <p:bold r:id="rId27"/>
    </p:embeddedFont>
    <p:embeddedFont>
      <p:font typeface="Berlin Sans FB Demi" pitchFamily="34" charset="0"/>
      <p:bold r:id="rId28"/>
    </p:embeddedFont>
    <p:embeddedFont>
      <p:font typeface="Verdana" pitchFamily="34" charset="0"/>
      <p:regular r:id="rId29"/>
      <p:bold r:id="rId30"/>
      <p:italic r:id="rId31"/>
      <p:boldItalic r:id="rId32"/>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65BCdBXeSqVjwwPZ5aUhA" hashData="vRLRmAMWH5vUKtbEGr4TpYpuH0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A50021"/>
    <a:srgbClr val="4D594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4" autoAdjust="0"/>
    <p:restoredTop sz="96482" autoAdjust="0"/>
  </p:normalViewPr>
  <p:slideViewPr>
    <p:cSldViewPr>
      <p:cViewPr>
        <p:scale>
          <a:sx n="70" d="100"/>
          <a:sy n="70" d="100"/>
        </p:scale>
        <p:origin x="-828" y="-46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font" Target="fonts/font1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F19DBB-431D-4B9C-9A0F-4655A4084981}" type="datetimeFigureOut">
              <a:rPr lang="es-AR" smtClean="0"/>
              <a:pPr/>
              <a:t>01/06/2014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093EA9-9B5A-4E5B-834B-02E4E448D1FD}" type="slidenum">
              <a:rPr lang="es-AR" smtClean="0"/>
              <a:pPr/>
              <a:t>‹Nº›</a:t>
            </a:fld>
            <a:endParaRPr lang="es-A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sz="1400" b="1" dirty="0" smtClean="0"/>
              <a:t>Custom animation effects: rise up and shrink</a:t>
            </a:r>
          </a:p>
          <a:p>
            <a:r>
              <a:rPr lang="en-US" sz="1400" dirty="0" smtClean="0"/>
              <a:t>(Basic)</a:t>
            </a:r>
          </a:p>
          <a:p>
            <a:endParaRPr lang="en-US" sz="1200" dirty="0" smtClean="0"/>
          </a:p>
          <a:p>
            <a:endParaRPr lang="en-US" sz="1200" dirty="0" smtClean="0"/>
          </a:p>
          <a:p>
            <a:r>
              <a:rPr lang="en-US" sz="1200" dirty="0" smtClean="0">
                <a:latin typeface="+mn-lt"/>
              </a:rPr>
              <a:t>To reproduce the rectangle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latin typeface="+mn-lt"/>
              </a:rPr>
              <a:t>On the </a:t>
            </a:r>
            <a:r>
              <a:rPr lang="en-US" sz="1200" b="1" i="0" dirty="0" smtClean="0">
                <a:latin typeface="+mn-lt"/>
              </a:rPr>
              <a:t>Home</a:t>
            </a:r>
            <a:r>
              <a:rPr lang="en-US" sz="1200" i="0" dirty="0" smtClean="0">
                <a:latin typeface="+mn-lt"/>
              </a:rPr>
              <a:t> tab, in the</a:t>
            </a:r>
            <a:r>
              <a:rPr lang="en-US" sz="1200" i="0" baseline="0" dirty="0" smtClean="0">
                <a:latin typeface="+mn-lt"/>
              </a:rPr>
              <a:t> </a:t>
            </a:r>
            <a:r>
              <a:rPr lang="en-US" sz="1200" b="1" i="0" baseline="0" dirty="0" smtClean="0">
                <a:latin typeface="+mn-lt"/>
              </a:rPr>
              <a:t>Slides</a:t>
            </a:r>
            <a:r>
              <a:rPr lang="en-US" sz="1200" i="0" baseline="0" dirty="0" smtClean="0">
                <a:latin typeface="+mn-lt"/>
              </a:rPr>
              <a:t> group, click </a:t>
            </a:r>
            <a:r>
              <a:rPr lang="en-US" sz="1200" b="1" i="0" baseline="0" dirty="0" smtClean="0">
                <a:latin typeface="+mn-lt"/>
              </a:rPr>
              <a:t>Layout</a:t>
            </a:r>
            <a:r>
              <a:rPr lang="en-US" sz="1200" i="0" baseline="0" dirty="0" smtClean="0">
                <a:latin typeface="+mn-lt"/>
              </a:rPr>
              <a:t>, and then click </a:t>
            </a:r>
            <a:r>
              <a:rPr lang="en-US" sz="1200" b="1" i="0" baseline="0" dirty="0" smtClean="0">
                <a:latin typeface="+mn-lt"/>
              </a:rPr>
              <a:t>Blank</a:t>
            </a:r>
            <a:r>
              <a:rPr lang="en-US" sz="1200" i="0" baseline="0" dirty="0" smtClean="0">
                <a:latin typeface="+mn-lt"/>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latin typeface="+mn-lt"/>
              </a:rPr>
              <a:t>On</a:t>
            </a:r>
            <a:r>
              <a:rPr lang="en-US" sz="1200" i="0" baseline="0" dirty="0" smtClean="0">
                <a:latin typeface="+mn-lt"/>
              </a:rPr>
              <a:t> the </a:t>
            </a:r>
            <a:r>
              <a:rPr lang="en-US" sz="1200" b="1" i="0" baseline="0" dirty="0" smtClean="0">
                <a:latin typeface="+mn-lt"/>
              </a:rPr>
              <a:t>Home</a:t>
            </a:r>
            <a:r>
              <a:rPr lang="en-US" sz="1200" i="0" baseline="0" dirty="0" smtClean="0">
                <a:latin typeface="+mn-lt"/>
              </a:rPr>
              <a:t> tab, in the </a:t>
            </a:r>
            <a:r>
              <a:rPr lang="en-US" sz="1200" b="1" i="0" baseline="0" dirty="0" smtClean="0">
                <a:latin typeface="+mn-lt"/>
              </a:rPr>
              <a:t>Drawing</a:t>
            </a:r>
            <a:r>
              <a:rPr lang="en-US" sz="1200" i="0" baseline="0" dirty="0" smtClean="0">
                <a:latin typeface="+mn-lt"/>
              </a:rPr>
              <a:t> group, click </a:t>
            </a:r>
            <a:r>
              <a:rPr lang="en-US" sz="1200" b="1" i="0" baseline="0" dirty="0" smtClean="0">
                <a:latin typeface="+mn-lt"/>
              </a:rPr>
              <a:t>Shapes</a:t>
            </a:r>
            <a:r>
              <a:rPr lang="en-US" sz="1200" i="0" baseline="0" dirty="0" smtClean="0">
                <a:latin typeface="+mn-lt"/>
              </a:rPr>
              <a:t>, and then under </a:t>
            </a:r>
            <a:r>
              <a:rPr lang="en-US" sz="1200" b="1" i="0" baseline="0" dirty="0" smtClean="0">
                <a:latin typeface="+mn-lt"/>
              </a:rPr>
              <a:t>Rectangles</a:t>
            </a:r>
            <a:r>
              <a:rPr lang="en-US" sz="1200" i="0" baseline="0" dirty="0" smtClean="0">
                <a:latin typeface="+mn-lt"/>
              </a:rPr>
              <a:t> click </a:t>
            </a:r>
            <a:r>
              <a:rPr lang="en-US" sz="1200" b="1" baseline="0" dirty="0" smtClean="0">
                <a:latin typeface="+mn-lt"/>
              </a:rPr>
              <a:t>Rectangle </a:t>
            </a:r>
            <a:r>
              <a:rPr lang="en-US" sz="1200" b="0" i="0" baseline="0" dirty="0" smtClean="0">
                <a:latin typeface="+mn-lt"/>
              </a:rPr>
              <a:t>(first option from the left). On the slide, drag to draw a rectangle.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latin typeface="+mn-lt"/>
              </a:rPr>
              <a:t>Select the rectangle. Under </a:t>
            </a:r>
            <a:r>
              <a:rPr lang="en-US" sz="1200" b="1" baseline="0" dirty="0" smtClean="0">
                <a:latin typeface="+mn-lt"/>
              </a:rPr>
              <a:t>Drawing Tools</a:t>
            </a:r>
            <a:r>
              <a:rPr lang="en-US" sz="1200" baseline="0" dirty="0" smtClean="0">
                <a:latin typeface="+mn-lt"/>
              </a:rPr>
              <a:t>, on the </a:t>
            </a:r>
            <a:r>
              <a:rPr lang="en-US" sz="1200" b="1" baseline="0" dirty="0" smtClean="0">
                <a:latin typeface="+mn-lt"/>
              </a:rPr>
              <a:t>Format</a:t>
            </a:r>
            <a:r>
              <a:rPr lang="en-US" sz="1200" baseline="0" dirty="0" smtClean="0">
                <a:latin typeface="+mn-lt"/>
              </a:rPr>
              <a:t> tab, in the </a:t>
            </a:r>
            <a:r>
              <a:rPr lang="en-US" sz="1200" b="1" baseline="0" dirty="0" smtClean="0">
                <a:latin typeface="+mn-lt"/>
              </a:rPr>
              <a:t>Size</a:t>
            </a:r>
            <a:r>
              <a:rPr lang="en-US" sz="120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latin typeface="+mn-lt"/>
              </a:rPr>
              <a:t>In the </a:t>
            </a:r>
            <a:r>
              <a:rPr lang="en-US" sz="1200" b="1" baseline="0" dirty="0" smtClean="0">
                <a:latin typeface="+mn-lt"/>
              </a:rPr>
              <a:t>Shape Height </a:t>
            </a:r>
            <a:r>
              <a:rPr lang="en-US" sz="1200" baseline="0" dirty="0" smtClean="0">
                <a:latin typeface="+mn-lt"/>
              </a:rPr>
              <a:t>box, enter </a:t>
            </a:r>
            <a:r>
              <a:rPr lang="en-US" sz="1200" b="1" baseline="0" dirty="0" smtClean="0">
                <a:latin typeface="+mn-lt"/>
              </a:rPr>
              <a:t>3”</a:t>
            </a:r>
            <a:r>
              <a:rPr lang="en-US" sz="120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latin typeface="+mn-lt"/>
              </a:rPr>
              <a:t>In the </a:t>
            </a:r>
            <a:r>
              <a:rPr lang="en-US" sz="1200" b="1" baseline="0" dirty="0" smtClean="0">
                <a:latin typeface="+mn-lt"/>
              </a:rPr>
              <a:t>Shape Width </a:t>
            </a:r>
            <a:r>
              <a:rPr lang="en-US" sz="1200" baseline="0" dirty="0" smtClean="0">
                <a:latin typeface="+mn-lt"/>
              </a:rPr>
              <a:t>box, enter </a:t>
            </a:r>
            <a:r>
              <a:rPr lang="en-US" sz="1200" b="1" baseline="0" dirty="0" smtClean="0">
                <a:latin typeface="+mn-lt"/>
              </a:rPr>
              <a:t>10”</a:t>
            </a:r>
            <a:r>
              <a:rPr lang="en-US" sz="1200" baseline="0" dirty="0" smtClean="0">
                <a:latin typeface="+mn-lt"/>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latin typeface="+mn-lt"/>
              </a:rPr>
              <a:t>With the rectangle still selected, on the </a:t>
            </a:r>
            <a:r>
              <a:rPr lang="en-US" sz="1200" b="1" baseline="0" dirty="0" smtClean="0">
                <a:latin typeface="+mn-lt"/>
              </a:rPr>
              <a:t>Home</a:t>
            </a:r>
            <a:r>
              <a:rPr lang="en-US" sz="1200" baseline="0" dirty="0" smtClean="0">
                <a:latin typeface="+mn-lt"/>
              </a:rPr>
              <a:t> tab, in the </a:t>
            </a:r>
            <a:r>
              <a:rPr lang="en-US" sz="1200" b="1" baseline="0" dirty="0" smtClean="0">
                <a:latin typeface="+mn-lt"/>
              </a:rPr>
              <a:t>Drawing</a:t>
            </a:r>
            <a:r>
              <a:rPr lang="en-US" sz="120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latin typeface="+mn-lt"/>
              </a:rPr>
              <a:t>Click the arrow next to </a:t>
            </a:r>
            <a:r>
              <a:rPr lang="en-US" sz="1200" b="1" baseline="0" dirty="0" smtClean="0">
                <a:latin typeface="+mn-lt"/>
              </a:rPr>
              <a:t>Shape Fill</a:t>
            </a:r>
            <a:r>
              <a:rPr lang="en-US" sz="1200" baseline="0" dirty="0" smtClean="0">
                <a:latin typeface="+mn-lt"/>
              </a:rPr>
              <a:t>, and then under </a:t>
            </a:r>
            <a:r>
              <a:rPr lang="en-US" sz="1200" b="1" baseline="0" dirty="0" smtClean="0">
                <a:latin typeface="+mn-lt"/>
              </a:rPr>
              <a:t>Theme Colors </a:t>
            </a:r>
            <a:r>
              <a:rPr lang="en-US" sz="1200" baseline="0" dirty="0" smtClean="0">
                <a:latin typeface="+mn-lt"/>
              </a:rPr>
              <a:t>click </a:t>
            </a:r>
            <a:r>
              <a:rPr lang="en-US" sz="1200" b="1" baseline="0" dirty="0" smtClean="0">
                <a:latin typeface="+mn-lt"/>
                <a:ea typeface="Verdana"/>
                <a:cs typeface="Verdana"/>
              </a:rPr>
              <a:t>Black, Text 1, Lighter 5% </a:t>
            </a:r>
            <a:r>
              <a:rPr lang="en-US" sz="1200" b="0" baseline="0" dirty="0" smtClean="0">
                <a:latin typeface="+mn-lt"/>
                <a:ea typeface="Verdana"/>
                <a:cs typeface="Verdana"/>
              </a:rPr>
              <a:t>(sixth row, second option from the left).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latin typeface="+mn-lt"/>
              </a:rPr>
              <a:t>Click the arrow next to </a:t>
            </a:r>
            <a:r>
              <a:rPr lang="en-US" sz="1200" b="1" baseline="0" dirty="0" smtClean="0">
                <a:latin typeface="+mn-lt"/>
              </a:rPr>
              <a:t>Shape Outline</a:t>
            </a:r>
            <a:r>
              <a:rPr lang="en-US" sz="1200" baseline="0" dirty="0" smtClean="0">
                <a:latin typeface="+mn-lt"/>
              </a:rPr>
              <a:t>, and then click </a:t>
            </a:r>
            <a:r>
              <a:rPr lang="en-US" sz="1200" b="1" baseline="0" dirty="0" smtClean="0">
                <a:latin typeface="+mn-lt"/>
              </a:rPr>
              <a:t>No Outline</a:t>
            </a:r>
            <a:r>
              <a:rPr lang="en-US" sz="1200" baseline="0" dirty="0" smtClean="0">
                <a:latin typeface="+mn-lt"/>
              </a:rPr>
              <a:t>.</a:t>
            </a:r>
            <a:r>
              <a:rPr lang="en-US" sz="1200" b="0" baseline="0" dirty="0" smtClean="0">
                <a:latin typeface="+mn-lt"/>
                <a:ea typeface="Verdana"/>
                <a:cs typeface="Verdana"/>
              </a:rPr>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latin typeface="+mn-lt"/>
                <a:ea typeface="Verdana"/>
                <a:cs typeface="Verdana"/>
              </a:rPr>
              <a:t>On the </a:t>
            </a:r>
            <a:r>
              <a:rPr lang="en-US" sz="1200" b="1" baseline="0" dirty="0" smtClean="0">
                <a:latin typeface="+mn-lt"/>
                <a:ea typeface="Verdana"/>
                <a:cs typeface="Verdana"/>
              </a:rPr>
              <a:t>Home</a:t>
            </a:r>
            <a:r>
              <a:rPr lang="en-US" sz="1200" b="0" baseline="0" dirty="0" smtClean="0">
                <a:latin typeface="+mn-lt"/>
                <a:ea typeface="Verdana"/>
                <a:cs typeface="Verdana"/>
              </a:rPr>
              <a:t> tab, in the </a:t>
            </a:r>
            <a:r>
              <a:rPr lang="en-US" sz="1200" b="1" baseline="0" dirty="0" smtClean="0">
                <a:latin typeface="+mn-lt"/>
                <a:ea typeface="Verdana"/>
                <a:cs typeface="Verdana"/>
              </a:rPr>
              <a:t>Drawing</a:t>
            </a:r>
            <a:r>
              <a:rPr lang="en-US" sz="1200" b="0" baseline="0" dirty="0" smtClean="0">
                <a:latin typeface="+mn-lt"/>
                <a:ea typeface="Verdana"/>
                <a:cs typeface="Verdana"/>
              </a:rPr>
              <a:t> group, click </a:t>
            </a:r>
            <a:r>
              <a:rPr lang="en-US" sz="1200" b="1" baseline="0" dirty="0" smtClean="0">
                <a:latin typeface="+mn-lt"/>
                <a:ea typeface="Verdana"/>
                <a:cs typeface="Verdana"/>
              </a:rPr>
              <a:t>Arrange</a:t>
            </a:r>
            <a:r>
              <a:rPr lang="en-US" sz="1200" b="0" baseline="0" dirty="0" smtClean="0">
                <a:latin typeface="+mn-lt"/>
                <a:ea typeface="Verdana"/>
                <a:cs typeface="Verdana"/>
              </a:rPr>
              <a:t>, point to </a:t>
            </a:r>
            <a:r>
              <a:rPr lang="en-US" sz="1200" b="1" baseline="0" dirty="0" smtClean="0">
                <a:latin typeface="+mn-lt"/>
                <a:ea typeface="Verdana"/>
                <a:cs typeface="Verdana"/>
              </a:rPr>
              <a:t>Align</a:t>
            </a:r>
            <a:r>
              <a:rPr lang="en-US" sz="1200" b="0" baseline="0" dirty="0" smtClean="0">
                <a:latin typeface="+mn-lt"/>
                <a:ea typeface="Verdana"/>
                <a:cs typeface="Verdana"/>
              </a:rPr>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latin typeface="+mn-lt"/>
                <a:ea typeface="Verdana"/>
                <a:cs typeface="Verdana"/>
              </a:rPr>
              <a:t>Click </a:t>
            </a:r>
            <a:r>
              <a:rPr lang="en-US" sz="1200" b="1" baseline="0" dirty="0" smtClean="0">
                <a:latin typeface="+mn-lt"/>
                <a:ea typeface="Verdana"/>
                <a:cs typeface="Verdana"/>
              </a:rPr>
              <a:t>Align to Slide</a:t>
            </a:r>
            <a:r>
              <a:rPr lang="en-US" sz="1200" b="0" baseline="0" dirty="0" smtClean="0">
                <a:latin typeface="+mn-lt"/>
                <a:ea typeface="Verdana"/>
                <a:cs typeface="Verdana"/>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latin typeface="+mn-lt"/>
                <a:ea typeface="Verdana"/>
                <a:cs typeface="Verdana"/>
              </a:rPr>
              <a:t>Click </a:t>
            </a:r>
            <a:r>
              <a:rPr lang="en-US" sz="1200" b="1" baseline="0" dirty="0" smtClean="0">
                <a:latin typeface="+mn-lt"/>
                <a:ea typeface="Verdana"/>
                <a:cs typeface="Verdana"/>
              </a:rPr>
              <a:t>Align Top</a:t>
            </a:r>
            <a:r>
              <a:rPr lang="en-US" sz="1200" b="0" baseline="0" dirty="0" smtClean="0">
                <a:latin typeface="+mn-lt"/>
                <a:ea typeface="Verdana"/>
                <a:cs typeface="Verdana"/>
              </a:rPr>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latin typeface="+mn-lt"/>
                <a:ea typeface="Verdana"/>
                <a:cs typeface="Verdana"/>
              </a:rPr>
              <a:t>Click </a:t>
            </a:r>
            <a:r>
              <a:rPr lang="en-US" sz="1200" b="1" baseline="0" dirty="0" smtClean="0">
                <a:latin typeface="+mn-lt"/>
                <a:ea typeface="Verdana"/>
                <a:cs typeface="Verdana"/>
              </a:rPr>
              <a:t>Align Center</a:t>
            </a:r>
            <a:r>
              <a:rPr lang="en-US" sz="1200" b="0" baseline="0" dirty="0" smtClean="0">
                <a:latin typeface="+mn-lt"/>
                <a:ea typeface="Verdana"/>
                <a:cs typeface="Verdana"/>
              </a:rPr>
              <a:t>. </a:t>
            </a:r>
            <a:endParaRPr lang="en-US" sz="1200" baseline="0" dirty="0" smtClean="0">
              <a:latin typeface="+mn-lt"/>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1200" dirty="0" smtClean="0">
                <a:latin typeface="+mn-lt"/>
              </a:rPr>
              <a:t>To reproduce the text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latin typeface="+mn-lt"/>
              </a:rPr>
              <a:t>On</a:t>
            </a:r>
            <a:r>
              <a:rPr lang="en-US" sz="1200" i="0" baseline="0" dirty="0" smtClean="0">
                <a:latin typeface="+mn-lt"/>
              </a:rPr>
              <a:t> the </a:t>
            </a:r>
            <a:r>
              <a:rPr lang="en-US" sz="1200" b="1" i="0" baseline="0" dirty="0" smtClean="0">
                <a:latin typeface="+mn-lt"/>
              </a:rPr>
              <a:t>Insert</a:t>
            </a:r>
            <a:r>
              <a:rPr lang="en-US" sz="1200" i="0" baseline="0" dirty="0" smtClean="0">
                <a:latin typeface="+mn-lt"/>
              </a:rPr>
              <a:t> tab, in the </a:t>
            </a:r>
            <a:r>
              <a:rPr lang="en-US" sz="1200" b="1" i="0" baseline="0" dirty="0" smtClean="0">
                <a:latin typeface="+mn-lt"/>
              </a:rPr>
              <a:t>Text</a:t>
            </a:r>
            <a:r>
              <a:rPr lang="en-US" sz="1200" i="0" baseline="0" dirty="0" smtClean="0">
                <a:latin typeface="+mn-lt"/>
              </a:rPr>
              <a:t> group, click </a:t>
            </a:r>
            <a:r>
              <a:rPr lang="en-US" sz="1200" b="1" i="0" baseline="0" dirty="0" smtClean="0">
                <a:latin typeface="+mn-lt"/>
              </a:rPr>
              <a:t>Text Box</a:t>
            </a:r>
            <a:r>
              <a:rPr lang="en-US" sz="1200" i="0" baseline="0" dirty="0" smtClean="0">
                <a:latin typeface="+mn-lt"/>
              </a:rPr>
              <a:t>, and then on the slide, drag to draw a text box.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baseline="0" dirty="0" smtClean="0">
                <a:latin typeface="+mn-lt"/>
              </a:rPr>
              <a:t>Enter text in the text box and select the text. O</a:t>
            </a:r>
            <a:r>
              <a:rPr lang="en-US" sz="1200" i="0" dirty="0" smtClean="0">
                <a:latin typeface="+mn-lt"/>
              </a:rPr>
              <a:t>n the </a:t>
            </a:r>
            <a:r>
              <a:rPr lang="en-US" sz="1200" b="1" i="0" dirty="0" smtClean="0">
                <a:latin typeface="+mn-lt"/>
              </a:rPr>
              <a:t>Home</a:t>
            </a:r>
            <a:r>
              <a:rPr lang="en-US" sz="1200" i="0" baseline="0" dirty="0" smtClean="0">
                <a:latin typeface="+mn-lt"/>
              </a:rPr>
              <a:t> tab, in the </a:t>
            </a:r>
            <a:r>
              <a:rPr lang="en-US" sz="1200" b="1" i="0" baseline="0" dirty="0" smtClean="0">
                <a:latin typeface="+mn-lt"/>
              </a:rPr>
              <a:t>Font</a:t>
            </a:r>
            <a:r>
              <a:rPr lang="en-US" sz="1200" i="0" baseline="0" dirty="0" smtClean="0">
                <a:latin typeface="+mn-lt"/>
              </a:rPr>
              <a:t> group,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latin typeface="+mn-lt"/>
              </a:rPr>
              <a:t>In the </a:t>
            </a:r>
            <a:r>
              <a:rPr lang="en-US" sz="1200" b="1" i="0" baseline="0" dirty="0" smtClean="0">
                <a:latin typeface="+mn-lt"/>
              </a:rPr>
              <a:t>Font</a:t>
            </a:r>
            <a:r>
              <a:rPr lang="en-US" sz="1200" i="0" baseline="0" dirty="0" smtClean="0">
                <a:latin typeface="+mn-lt"/>
              </a:rPr>
              <a:t> list, select </a:t>
            </a:r>
            <a:r>
              <a:rPr lang="en-US" sz="1200" b="1" i="0" baseline="0" dirty="0" smtClean="0">
                <a:latin typeface="+mn-lt"/>
              </a:rPr>
              <a:t>Arial Black</a:t>
            </a:r>
            <a:r>
              <a:rPr lang="en-US" sz="1200" b="0" i="0" baseline="0" dirty="0" smtClean="0">
                <a:latin typeface="+mn-lt"/>
              </a:rPr>
              <a:t>.</a:t>
            </a:r>
            <a:endParaRPr lang="en-US" sz="1200" i="0" baseline="0" dirty="0" smtClean="0">
              <a:latin typeface="+mn-lt"/>
            </a:endParaRP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latin typeface="+mn-lt"/>
              </a:rPr>
              <a:t>In the </a:t>
            </a:r>
            <a:r>
              <a:rPr lang="en-US" sz="1200" b="1" i="0" baseline="0" dirty="0" smtClean="0">
                <a:latin typeface="+mn-lt"/>
              </a:rPr>
              <a:t>Font Size </a:t>
            </a:r>
            <a:r>
              <a:rPr lang="en-US" sz="1200" i="0" baseline="0" dirty="0" smtClean="0">
                <a:latin typeface="+mn-lt"/>
              </a:rPr>
              <a:t>box, enter </a:t>
            </a:r>
            <a:r>
              <a:rPr lang="en-US" sz="1200" b="1" i="0" baseline="0" dirty="0" smtClean="0">
                <a:latin typeface="+mn-lt"/>
              </a:rPr>
              <a:t>38</a:t>
            </a:r>
            <a:r>
              <a:rPr lang="en-US" sz="1200" b="0" i="0" baseline="0" dirty="0" smtClean="0">
                <a:latin typeface="+mn-lt"/>
              </a:rPr>
              <a:t>.</a:t>
            </a:r>
            <a:endParaRPr lang="en-US" sz="1200" i="0" baseline="0" dirty="0" smtClean="0">
              <a:latin typeface="+mn-lt"/>
            </a:endParaRP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baseline="0" dirty="0" smtClean="0">
                <a:latin typeface="+mn-lt"/>
              </a:rPr>
              <a:t>Click </a:t>
            </a:r>
            <a:r>
              <a:rPr lang="en-US" sz="1200" b="1" i="0" baseline="0" dirty="0" smtClean="0">
                <a:latin typeface="+mn-lt"/>
              </a:rPr>
              <a:t>Bold</a:t>
            </a:r>
            <a:r>
              <a:rPr lang="en-US" sz="1200" b="0" i="0" baseline="0" dirty="0" smtClean="0">
                <a:latin typeface="+mn-lt"/>
              </a:rPr>
              <a:t>. </a:t>
            </a:r>
            <a:endParaRPr lang="en-US" sz="1200" i="0" baseline="0" dirty="0" smtClean="0">
              <a:latin typeface="+mn-lt"/>
            </a:endParaRPr>
          </a:p>
          <a:p>
            <a:pPr marL="228600" lvl="0" indent="-228600">
              <a:buFont typeface="+mj-lt"/>
              <a:buAutoNum type="arabicPeriod"/>
            </a:pPr>
            <a:r>
              <a:rPr lang="en-US" sz="1200" i="0" baseline="0" dirty="0" smtClean="0">
                <a:latin typeface="+mn-lt"/>
              </a:rPr>
              <a:t>O</a:t>
            </a:r>
            <a:r>
              <a:rPr lang="en-US" sz="1200" i="0" dirty="0" smtClean="0">
                <a:latin typeface="+mn-lt"/>
              </a:rPr>
              <a:t>n the </a:t>
            </a:r>
            <a:r>
              <a:rPr lang="en-US" sz="1200" b="1" i="0" dirty="0" smtClean="0">
                <a:latin typeface="+mn-lt"/>
              </a:rPr>
              <a:t>Home</a:t>
            </a:r>
            <a:r>
              <a:rPr lang="en-US" sz="1200" i="0" baseline="0" dirty="0" smtClean="0">
                <a:latin typeface="+mn-lt"/>
              </a:rPr>
              <a:t> tab, </a:t>
            </a:r>
            <a:r>
              <a:rPr lang="en-US" sz="1200" b="0" i="0" baseline="0" dirty="0" smtClean="0">
                <a:latin typeface="+mn-lt"/>
              </a:rPr>
              <a:t>i</a:t>
            </a:r>
            <a:r>
              <a:rPr lang="en-US" sz="1200" i="0" baseline="0" dirty="0" smtClean="0">
                <a:latin typeface="+mn-lt"/>
              </a:rPr>
              <a:t>n the </a:t>
            </a:r>
            <a:r>
              <a:rPr lang="en-US" sz="1200" b="1" i="0" baseline="0" dirty="0" smtClean="0">
                <a:latin typeface="+mn-lt"/>
              </a:rPr>
              <a:t>Paragraph</a:t>
            </a:r>
            <a:r>
              <a:rPr lang="en-US" sz="1200" i="0" baseline="0" dirty="0" smtClean="0">
                <a:latin typeface="+mn-lt"/>
              </a:rPr>
              <a:t> group, click </a:t>
            </a:r>
            <a:r>
              <a:rPr lang="en-US" sz="1200" b="1" i="0" baseline="0" dirty="0" smtClean="0">
                <a:latin typeface="+mn-lt"/>
              </a:rPr>
              <a:t>Center </a:t>
            </a:r>
            <a:r>
              <a:rPr lang="en-US" sz="1200" i="0" baseline="0" dirty="0" smtClean="0">
                <a:latin typeface="+mn-lt"/>
              </a:rPr>
              <a:t>to center the text in the text box.</a:t>
            </a:r>
          </a:p>
          <a:p>
            <a:pPr marL="228600" lvl="0" indent="-228600">
              <a:buFont typeface="+mj-lt"/>
              <a:buAutoNum type="arabicPeriod"/>
            </a:pPr>
            <a:r>
              <a:rPr lang="en-US" sz="1200" dirty="0" smtClean="0"/>
              <a:t>Select the text box. Under </a:t>
            </a:r>
            <a:r>
              <a:rPr lang="en-US" sz="1200" b="1" dirty="0" smtClean="0"/>
              <a:t>Drawing</a:t>
            </a:r>
            <a:r>
              <a:rPr lang="en-US" sz="1200" b="1" baseline="0" dirty="0" smtClean="0"/>
              <a:t> Tools</a:t>
            </a:r>
            <a:r>
              <a:rPr lang="en-US" sz="1200" b="0" baseline="0" dirty="0" smtClean="0"/>
              <a:t>, on the </a:t>
            </a:r>
            <a:r>
              <a:rPr lang="en-US" sz="1200" b="1" baseline="0" dirty="0" smtClean="0"/>
              <a:t>Format</a:t>
            </a:r>
            <a:r>
              <a:rPr lang="en-US" sz="1200" b="0" baseline="0" dirty="0" smtClean="0"/>
              <a:t> tab, in the bottom right corner of the </a:t>
            </a:r>
            <a:r>
              <a:rPr lang="en-US" sz="1200" b="1" baseline="0" dirty="0" smtClean="0"/>
              <a:t>WordArt Styles </a:t>
            </a:r>
            <a:r>
              <a:rPr lang="en-US" sz="1200" b="0" baseline="0" dirty="0" smtClean="0"/>
              <a:t>group, click the </a:t>
            </a:r>
            <a:r>
              <a:rPr lang="en-US" sz="1200" b="1" baseline="0" dirty="0" smtClean="0"/>
              <a:t>Format Text Effects </a:t>
            </a:r>
            <a:r>
              <a:rPr lang="en-US" sz="1200" b="0" baseline="0" dirty="0" smtClean="0"/>
              <a:t>dialog box launcher. In the</a:t>
            </a:r>
            <a:r>
              <a:rPr lang="en-US" sz="1200" b="1" baseline="0" dirty="0" smtClean="0"/>
              <a:t> Format Text Effects </a:t>
            </a:r>
            <a:r>
              <a:rPr lang="en-US" sz="1200" b="0" baseline="0" dirty="0" smtClean="0"/>
              <a:t>dialog box,</a:t>
            </a:r>
            <a:r>
              <a:rPr lang="en-US" sz="1200" b="1" baseline="0" dirty="0" smtClean="0"/>
              <a:t> </a:t>
            </a:r>
            <a:r>
              <a:rPr lang="en-US" sz="1200" b="0" baseline="0" dirty="0" smtClean="0"/>
              <a:t>click </a:t>
            </a:r>
            <a:r>
              <a:rPr lang="en-US" sz="1200" b="1" baseline="0" dirty="0" smtClean="0"/>
              <a:t>Text Fill </a:t>
            </a:r>
            <a:r>
              <a:rPr lang="en-US" sz="1200" b="0" baseline="0" dirty="0" smtClean="0"/>
              <a:t>in the left pane, select </a:t>
            </a:r>
            <a:r>
              <a:rPr lang="en-US" sz="1200" b="1" baseline="0" dirty="0" smtClean="0"/>
              <a:t>Gradient fill</a:t>
            </a:r>
            <a:r>
              <a:rPr lang="en-US" sz="1200" b="0" baseline="0" dirty="0" smtClean="0"/>
              <a:t> in the </a:t>
            </a:r>
            <a:r>
              <a:rPr lang="en-US" sz="1200" b="1" baseline="0" dirty="0" smtClean="0"/>
              <a:t>Text Fill </a:t>
            </a:r>
            <a:r>
              <a:rPr lang="en-US" sz="1200" b="0" baseline="0" dirty="0" smtClean="0"/>
              <a:t>pane, and then do the following:</a:t>
            </a:r>
          </a:p>
          <a:p>
            <a:pPr marL="685800" lvl="1" indent="-228600">
              <a:buFont typeface="Arial" pitchFamily="34" charset="0"/>
              <a:buChar char="•"/>
            </a:pPr>
            <a:r>
              <a:rPr lang="en-US" sz="1200" b="0" i="0" kern="1200" baseline="0" dirty="0" smtClean="0">
                <a:solidFill>
                  <a:schemeClr val="tx1"/>
                </a:solidFill>
                <a:latin typeface="+mn-lt"/>
                <a:ea typeface="+mn-ea"/>
                <a:cs typeface="+mn-cs"/>
              </a:rPr>
              <a:t>In the </a:t>
            </a:r>
            <a:r>
              <a:rPr lang="en-US" sz="1200" b="1" i="0" kern="1200" baseline="0" dirty="0" smtClean="0">
                <a:solidFill>
                  <a:schemeClr val="tx1"/>
                </a:solidFill>
                <a:latin typeface="+mn-lt"/>
                <a:ea typeface="+mn-ea"/>
                <a:cs typeface="+mn-cs"/>
              </a:rPr>
              <a:t>Type</a:t>
            </a:r>
            <a:r>
              <a:rPr lang="en-US" sz="1200" b="0" i="0" kern="1200" baseline="0" dirty="0" smtClean="0">
                <a:solidFill>
                  <a:schemeClr val="tx1"/>
                </a:solidFill>
                <a:latin typeface="+mn-lt"/>
                <a:ea typeface="+mn-ea"/>
                <a:cs typeface="+mn-cs"/>
              </a:rPr>
              <a:t> list, select </a:t>
            </a:r>
            <a:r>
              <a:rPr lang="en-US" sz="1200" b="1" i="0" kern="1200" baseline="0" dirty="0" smtClean="0">
                <a:solidFill>
                  <a:schemeClr val="tx1"/>
                </a:solidFill>
                <a:latin typeface="+mn-lt"/>
                <a:ea typeface="+mn-ea"/>
                <a:cs typeface="+mn-cs"/>
              </a:rPr>
              <a:t>Linear</a:t>
            </a:r>
            <a:r>
              <a:rPr lang="en-US" sz="1200" b="0" i="0" kern="1200" baseline="0" dirty="0" smtClean="0">
                <a:solidFill>
                  <a:schemeClr val="tx1"/>
                </a:solidFill>
                <a:latin typeface="+mn-lt"/>
                <a:ea typeface="+mn-ea"/>
                <a:cs typeface="+mn-cs"/>
              </a:rPr>
              <a:t>.</a:t>
            </a:r>
          </a:p>
          <a:p>
            <a:pPr marL="685800" lvl="1" indent="-228600">
              <a:buFont typeface="Arial" pitchFamily="34" charset="0"/>
              <a:buChar char="•"/>
            </a:pPr>
            <a:r>
              <a:rPr lang="en-US" sz="1200" b="0" i="0" kern="1200" baseline="0" dirty="0" smtClean="0">
                <a:solidFill>
                  <a:schemeClr val="tx1"/>
                </a:solidFill>
                <a:latin typeface="+mn-lt"/>
                <a:ea typeface="+mn-ea"/>
                <a:cs typeface="+mn-cs"/>
              </a:rPr>
              <a:t>Click the button next to </a:t>
            </a:r>
            <a:r>
              <a:rPr lang="en-US" sz="1200" b="1" i="0" kern="1200" baseline="0" dirty="0" smtClean="0">
                <a:solidFill>
                  <a:schemeClr val="tx1"/>
                </a:solidFill>
                <a:latin typeface="+mn-lt"/>
                <a:ea typeface="+mn-ea"/>
                <a:cs typeface="+mn-cs"/>
              </a:rPr>
              <a:t>Direction</a:t>
            </a:r>
            <a:r>
              <a:rPr lang="en-US" sz="1200" b="0" i="0" kern="1200" baseline="0" dirty="0" smtClean="0">
                <a:solidFill>
                  <a:schemeClr val="tx1"/>
                </a:solidFill>
                <a:latin typeface="+mn-lt"/>
                <a:ea typeface="+mn-ea"/>
                <a:cs typeface="+mn-cs"/>
              </a:rPr>
              <a:t>, and then click </a:t>
            </a:r>
            <a:r>
              <a:rPr lang="en-US" sz="1200" b="1" i="0" kern="1200" baseline="0" dirty="0" smtClean="0">
                <a:solidFill>
                  <a:schemeClr val="tx1"/>
                </a:solidFill>
                <a:latin typeface="+mn-lt"/>
                <a:ea typeface="+mn-ea"/>
                <a:cs typeface="+mn-cs"/>
              </a:rPr>
              <a:t>Linear Down </a:t>
            </a:r>
            <a:r>
              <a:rPr lang="en-US" sz="1200" b="0" i="0" kern="1200" baseline="0" dirty="0" smtClean="0">
                <a:solidFill>
                  <a:schemeClr val="tx1"/>
                </a:solidFill>
                <a:latin typeface="+mn-lt"/>
                <a:ea typeface="+mn-ea"/>
                <a:cs typeface="+mn-cs"/>
              </a:rPr>
              <a:t>(first row, second option from the left). </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three</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defRPr/>
            </a:pPr>
            <a:r>
              <a:rPr lang="en-US" sz="1200" dirty="0" smtClean="0"/>
              <a:t>Click the button next to </a:t>
            </a:r>
            <a:r>
              <a:rPr lang="en-US" sz="1200" b="1" dirty="0" smtClean="0"/>
              <a:t>Color</a:t>
            </a:r>
            <a:r>
              <a:rPr lang="en-US" sz="1200" dirty="0" smtClean="0"/>
              <a:t>, click </a:t>
            </a:r>
            <a:r>
              <a:rPr lang="en-US" sz="1200" b="1" dirty="0" smtClean="0"/>
              <a:t>More Colors</a:t>
            </a:r>
            <a:r>
              <a:rPr lang="en-US" sz="1200" dirty="0" smtClean="0"/>
              <a:t>, and then in the </a:t>
            </a:r>
            <a:r>
              <a:rPr lang="en-US" sz="1200" b="1" dirty="0" smtClean="0"/>
              <a:t>Colors</a:t>
            </a:r>
            <a:r>
              <a:rPr lang="en-US" sz="1200" dirty="0" smtClean="0"/>
              <a:t> dialog box, on the </a:t>
            </a:r>
            <a:r>
              <a:rPr lang="en-US" sz="1200" b="1" dirty="0" smtClean="0"/>
              <a:t>Custom</a:t>
            </a:r>
            <a:r>
              <a:rPr lang="en-US" sz="1200" dirty="0" smtClean="0"/>
              <a:t> tab, enter values for </a:t>
            </a:r>
            <a:r>
              <a:rPr lang="en-US" sz="1200" b="0" dirty="0" smtClean="0"/>
              <a:t>Red: </a:t>
            </a:r>
            <a:r>
              <a:rPr lang="en-US" sz="1200" b="1" dirty="0" smtClean="0"/>
              <a:t>255</a:t>
            </a:r>
            <a:r>
              <a:rPr lang="en-US" sz="1200" b="0" dirty="0" smtClean="0"/>
              <a:t>,</a:t>
            </a:r>
            <a:r>
              <a:rPr lang="en-US" sz="1200" b="1" dirty="0" smtClean="0"/>
              <a:t> </a:t>
            </a:r>
            <a:r>
              <a:rPr lang="en-US" sz="1200" b="0" dirty="0" smtClean="0"/>
              <a:t>Green: </a:t>
            </a:r>
            <a:r>
              <a:rPr lang="en-US" sz="1200" b="1" dirty="0" smtClean="0"/>
              <a:t>214</a:t>
            </a:r>
            <a:r>
              <a:rPr lang="en-US" sz="1200" b="0" dirty="0" smtClean="0"/>
              <a:t>, Blue: </a:t>
            </a:r>
            <a:r>
              <a:rPr lang="en-US" sz="1200" b="1" dirty="0" smtClean="0"/>
              <a:t>63</a:t>
            </a:r>
            <a:r>
              <a:rPr lang="en-US" sz="1200" dirty="0" smtClean="0"/>
              <a: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75%</a:t>
            </a:r>
            <a:r>
              <a:rPr lang="en-US" sz="1200" kern="1200" dirty="0" smtClean="0">
                <a:solidFill>
                  <a:schemeClr val="tx1"/>
                </a:solidFill>
                <a:latin typeface="+mn-lt"/>
                <a:ea typeface="+mn-ea"/>
                <a:cs typeface="+mn-cs"/>
              </a:rPr>
              <a:t>.</a:t>
            </a:r>
          </a:p>
          <a:p>
            <a:pPr marL="1143000" lvl="2" indent="-228600">
              <a:buFont typeface="Arial" pitchFamily="34" charset="0"/>
              <a:buChar char="•"/>
              <a:defRPr/>
            </a:pPr>
            <a:r>
              <a:rPr lang="en-US" sz="1200" dirty="0" smtClean="0"/>
              <a:t>Click the button next to </a:t>
            </a:r>
            <a:r>
              <a:rPr lang="en-US" sz="1200" b="1" dirty="0" smtClean="0"/>
              <a:t>Color</a:t>
            </a:r>
            <a:r>
              <a:rPr lang="en-US" sz="1200" dirty="0" smtClean="0"/>
              <a:t>, click </a:t>
            </a:r>
            <a:r>
              <a:rPr lang="en-US" sz="1200" b="1" dirty="0" smtClean="0"/>
              <a:t>More Colors</a:t>
            </a:r>
            <a:r>
              <a:rPr lang="en-US" sz="1200" dirty="0" smtClean="0"/>
              <a:t>, and then in the </a:t>
            </a:r>
            <a:r>
              <a:rPr lang="en-US" sz="1200" b="1" dirty="0" smtClean="0"/>
              <a:t>Colors</a:t>
            </a:r>
            <a:r>
              <a:rPr lang="en-US" sz="1200" dirty="0" smtClean="0"/>
              <a:t> dialog box, on the </a:t>
            </a:r>
            <a:r>
              <a:rPr lang="en-US" sz="1200" b="1" dirty="0" smtClean="0"/>
              <a:t>Custom</a:t>
            </a:r>
            <a:r>
              <a:rPr lang="en-US" sz="1200" dirty="0" smtClean="0"/>
              <a:t> tab, enter values for </a:t>
            </a:r>
            <a:r>
              <a:rPr lang="en-US" sz="1200" b="0" dirty="0" smtClean="0"/>
              <a:t>Red: </a:t>
            </a:r>
            <a:r>
              <a:rPr lang="en-US" sz="1200" b="1" dirty="0" smtClean="0"/>
              <a:t>255</a:t>
            </a:r>
            <a:r>
              <a:rPr lang="en-US" sz="1200" b="0" dirty="0" smtClean="0"/>
              <a:t>, Green:</a:t>
            </a:r>
            <a:r>
              <a:rPr lang="en-US" sz="1200" b="1" dirty="0" smtClean="0"/>
              <a:t> 192</a:t>
            </a:r>
            <a:r>
              <a:rPr lang="en-US" sz="1200" b="0" dirty="0" smtClean="0"/>
              <a:t>, Blue: </a:t>
            </a:r>
            <a:r>
              <a:rPr lang="en-US" sz="1200" b="1" dirty="0" smtClean="0"/>
              <a:t>0</a:t>
            </a:r>
            <a:r>
              <a:rPr lang="en-US" sz="1200" dirty="0" smtClean="0"/>
              <a: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3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defRPr/>
            </a:pPr>
            <a:r>
              <a:rPr lang="en-US" sz="1200" dirty="0" smtClean="0"/>
              <a:t>Click the button next to </a:t>
            </a:r>
            <a:r>
              <a:rPr lang="en-US" sz="1200" b="1" dirty="0" smtClean="0"/>
              <a:t>Color</a:t>
            </a:r>
            <a:r>
              <a:rPr lang="en-US" sz="1200" dirty="0" smtClean="0"/>
              <a:t>, click </a:t>
            </a:r>
            <a:r>
              <a:rPr lang="en-US" sz="1200" b="1" dirty="0" smtClean="0"/>
              <a:t>More Colors</a:t>
            </a:r>
            <a:r>
              <a:rPr lang="en-US" sz="1200" dirty="0" smtClean="0"/>
              <a:t>, and then in the </a:t>
            </a:r>
            <a:r>
              <a:rPr lang="en-US" sz="1200" b="1" dirty="0" smtClean="0"/>
              <a:t>Colors</a:t>
            </a:r>
            <a:r>
              <a:rPr lang="en-US" sz="1200" dirty="0" smtClean="0"/>
              <a:t> dialog box, on the </a:t>
            </a:r>
            <a:r>
              <a:rPr lang="en-US" sz="1200" b="1" dirty="0" smtClean="0"/>
              <a:t>Custom</a:t>
            </a:r>
            <a:r>
              <a:rPr lang="en-US" sz="1200" dirty="0" smtClean="0"/>
              <a:t> tab, enter values for </a:t>
            </a:r>
            <a:r>
              <a:rPr lang="en-US" sz="1200" b="0" dirty="0" smtClean="0"/>
              <a:t>Red: </a:t>
            </a:r>
            <a:r>
              <a:rPr lang="en-US" sz="1200" b="1" dirty="0" smtClean="0"/>
              <a:t>255</a:t>
            </a:r>
            <a:r>
              <a:rPr lang="en-US" sz="1200" b="0" dirty="0" smtClean="0"/>
              <a:t>, Green: </a:t>
            </a:r>
            <a:r>
              <a:rPr lang="en-US" sz="1200" b="1" dirty="0" smtClean="0"/>
              <a:t>162</a:t>
            </a:r>
            <a:r>
              <a:rPr lang="en-US" sz="1200" b="0" dirty="0" smtClean="0"/>
              <a:t>, Blue: </a:t>
            </a:r>
            <a:r>
              <a:rPr lang="en-US" sz="1200" b="1" dirty="0" smtClean="0"/>
              <a:t>96</a:t>
            </a:r>
            <a:r>
              <a:rPr lang="en-US" sz="120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Also in the </a:t>
            </a:r>
            <a:r>
              <a:rPr lang="en-US" sz="1200" b="1" dirty="0" smtClean="0"/>
              <a:t>Format</a:t>
            </a:r>
            <a:r>
              <a:rPr lang="en-US" sz="1200" b="1" baseline="0" dirty="0" smtClean="0"/>
              <a:t> Text Effects </a:t>
            </a:r>
            <a:r>
              <a:rPr lang="en-US" sz="1200" baseline="0" dirty="0" smtClean="0"/>
              <a:t>dialog box, click </a:t>
            </a:r>
            <a:r>
              <a:rPr lang="en-US" sz="1200" b="1" baseline="0" dirty="0" smtClean="0"/>
              <a:t>Shadow </a:t>
            </a:r>
            <a:r>
              <a:rPr lang="en-US" sz="1200" baseline="0" dirty="0" smtClean="0"/>
              <a:t>in the left pane. In the </a:t>
            </a:r>
            <a:r>
              <a:rPr lang="en-US" sz="1200" b="1" baseline="0" dirty="0" smtClean="0"/>
              <a:t>Shadow</a:t>
            </a:r>
            <a:r>
              <a:rPr lang="en-US" sz="1200" baseline="0" dirty="0" smtClean="0"/>
              <a:t> pane, click the button next to </a:t>
            </a:r>
            <a:r>
              <a:rPr lang="en-US" sz="1200" b="1" baseline="0" dirty="0" smtClean="0"/>
              <a:t>Presets</a:t>
            </a:r>
            <a:r>
              <a:rPr lang="en-US" sz="1200" baseline="0" dirty="0" smtClean="0"/>
              <a:t>, under </a:t>
            </a:r>
            <a:r>
              <a:rPr lang="en-US" sz="1200" b="1" baseline="0" dirty="0" smtClean="0"/>
              <a:t>Outer</a:t>
            </a:r>
            <a:r>
              <a:rPr lang="en-US" sz="1200" baseline="0" dirty="0" smtClean="0"/>
              <a:t> click </a:t>
            </a:r>
            <a:r>
              <a:rPr lang="en-US" sz="1200" b="1" baseline="0" dirty="0" smtClean="0"/>
              <a:t>Offset Bottom </a:t>
            </a:r>
            <a:r>
              <a:rPr lang="en-US" sz="1200" baseline="0" dirty="0" smtClean="0"/>
              <a:t>(first row, second option from the left), and then do the following:</a:t>
            </a:r>
          </a:p>
          <a:p>
            <a:pPr marL="685800" lvl="1" indent="-228600">
              <a:buFont typeface="Arial" pitchFamily="34" charset="0"/>
              <a:buChar char="•"/>
              <a:defRPr/>
            </a:pPr>
            <a:r>
              <a:rPr lang="en-US" sz="1200" baseline="0" dirty="0" smtClean="0"/>
              <a:t>In the </a:t>
            </a:r>
            <a:r>
              <a:rPr lang="en-US" sz="1200" b="1" baseline="0" dirty="0" smtClean="0"/>
              <a:t>Transparency</a:t>
            </a:r>
            <a:r>
              <a:rPr lang="en-US" sz="1200" baseline="0" dirty="0" smtClean="0"/>
              <a:t> box, enter </a:t>
            </a:r>
            <a:r>
              <a:rPr lang="en-US" sz="1200" b="1" baseline="0" dirty="0" smtClean="0"/>
              <a:t>70%</a:t>
            </a:r>
            <a:r>
              <a:rPr lang="en-US" sz="1200" baseline="0" dirty="0" smtClean="0"/>
              <a:t>.</a:t>
            </a:r>
          </a:p>
          <a:p>
            <a:pPr marL="685800" lvl="1" indent="-228600">
              <a:buFont typeface="Arial" pitchFamily="34" charset="0"/>
              <a:buChar char="•"/>
              <a:defRPr/>
            </a:pPr>
            <a:r>
              <a:rPr lang="en-US" sz="1200" baseline="0" dirty="0" smtClean="0"/>
              <a:t>In the </a:t>
            </a:r>
            <a:r>
              <a:rPr lang="en-US" sz="1200" b="1" baseline="0" dirty="0" smtClean="0"/>
              <a:t>Size</a:t>
            </a:r>
            <a:r>
              <a:rPr lang="en-US" sz="1200" baseline="0" dirty="0" smtClean="0"/>
              <a:t> box, enter </a:t>
            </a:r>
            <a:r>
              <a:rPr lang="en-US" sz="1200" b="1" baseline="0" dirty="0" smtClean="0"/>
              <a:t>100%</a:t>
            </a:r>
            <a:r>
              <a:rPr lang="en-US" sz="1200" baseline="0" dirty="0" smtClean="0"/>
              <a:t>.</a:t>
            </a:r>
          </a:p>
          <a:p>
            <a:pPr marL="685800" lvl="1" indent="-228600">
              <a:buFont typeface="Arial" pitchFamily="34" charset="0"/>
              <a:buChar char="•"/>
              <a:defRPr/>
            </a:pPr>
            <a:r>
              <a:rPr lang="en-US" sz="1200" baseline="0" dirty="0" smtClean="0"/>
              <a:t>In the </a:t>
            </a:r>
            <a:r>
              <a:rPr lang="en-US" sz="1200" b="1" baseline="0" dirty="0" smtClean="0"/>
              <a:t>Blur</a:t>
            </a:r>
            <a:r>
              <a:rPr lang="en-US" sz="1200" baseline="0" dirty="0" smtClean="0"/>
              <a:t> box, enter </a:t>
            </a:r>
            <a:r>
              <a:rPr lang="en-US" sz="1200" b="1" baseline="0" dirty="0" smtClean="0"/>
              <a:t>6.3 pt</a:t>
            </a:r>
            <a:r>
              <a:rPr lang="en-US" sz="1200" baseline="0" dirty="0" smtClean="0"/>
              <a:t>.</a:t>
            </a:r>
          </a:p>
          <a:p>
            <a:pPr marL="685800" lvl="1" indent="-228600">
              <a:buFont typeface="Arial" pitchFamily="34" charset="0"/>
              <a:buChar char="•"/>
              <a:defRPr/>
            </a:pPr>
            <a:r>
              <a:rPr lang="en-US" sz="1200" baseline="0" dirty="0" smtClean="0"/>
              <a:t>In the </a:t>
            </a:r>
            <a:r>
              <a:rPr lang="en-US" sz="1200" b="1" baseline="0" dirty="0" smtClean="0"/>
              <a:t>Angle</a:t>
            </a:r>
            <a:r>
              <a:rPr lang="en-US" sz="1200" baseline="0" dirty="0" smtClean="0"/>
              <a:t> box, enter </a:t>
            </a:r>
            <a:r>
              <a:rPr lang="en-US" sz="1200" b="1" baseline="0" dirty="0" smtClean="0"/>
              <a:t>84°</a:t>
            </a:r>
            <a:r>
              <a:rPr lang="en-US" sz="1200" baseline="0" dirty="0" smtClean="0"/>
              <a:t>.</a:t>
            </a:r>
          </a:p>
          <a:p>
            <a:pPr marL="685800" lvl="1" indent="-228600">
              <a:buFont typeface="Arial" pitchFamily="34" charset="0"/>
              <a:buChar char="•"/>
              <a:defRPr/>
            </a:pPr>
            <a:r>
              <a:rPr lang="en-US" sz="1200" baseline="0" dirty="0" smtClean="0"/>
              <a:t>In the </a:t>
            </a:r>
            <a:r>
              <a:rPr lang="en-US" sz="1200" b="1" baseline="0" dirty="0" smtClean="0"/>
              <a:t>Distance</a:t>
            </a:r>
            <a:r>
              <a:rPr lang="en-US" sz="1200" baseline="0" dirty="0" smtClean="0"/>
              <a:t> box, enter </a:t>
            </a:r>
            <a:r>
              <a:rPr lang="en-US" sz="1200" b="1" baseline="0" dirty="0" smtClean="0"/>
              <a:t>3.2 pt</a:t>
            </a:r>
            <a:r>
              <a:rPr lang="en-US" sz="1200" baseline="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Also in the </a:t>
            </a:r>
            <a:r>
              <a:rPr lang="en-US" sz="1200" b="1" dirty="0" smtClean="0"/>
              <a:t>Format</a:t>
            </a:r>
            <a:r>
              <a:rPr lang="en-US" sz="1200" b="1" baseline="0" dirty="0" smtClean="0"/>
              <a:t> Text Effects </a:t>
            </a:r>
            <a:r>
              <a:rPr lang="en-US" sz="1200" baseline="0" dirty="0" smtClean="0"/>
              <a:t>dialog box, click </a:t>
            </a:r>
            <a:r>
              <a:rPr lang="en-US" sz="1200" b="1" baseline="0" dirty="0" smtClean="0"/>
              <a:t>3-D Format </a:t>
            </a:r>
            <a:r>
              <a:rPr lang="en-US" sz="1200" baseline="0" dirty="0" smtClean="0"/>
              <a:t>in the left pane, and then do the following in the </a:t>
            </a:r>
            <a:r>
              <a:rPr lang="en-US" sz="1200" b="1" baseline="0" dirty="0" smtClean="0"/>
              <a:t>3-D Format </a:t>
            </a:r>
            <a:r>
              <a:rPr lang="en-US" sz="1200" baseline="0" dirty="0" smtClean="0"/>
              <a:t>pane:</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Under </a:t>
            </a:r>
            <a:r>
              <a:rPr lang="en-US" sz="1200" b="1" i="0" baseline="0" dirty="0" smtClean="0">
                <a:latin typeface="+mn-lt"/>
              </a:rPr>
              <a:t>Bevel</a:t>
            </a:r>
            <a:r>
              <a:rPr lang="en-US" sz="1200" b="0" i="0" baseline="0" dirty="0" smtClean="0">
                <a:latin typeface="+mn-lt"/>
              </a:rPr>
              <a:t>, click the button next to </a:t>
            </a:r>
            <a:r>
              <a:rPr lang="en-US" sz="1200" b="1" i="0" baseline="0" dirty="0" smtClean="0">
                <a:latin typeface="+mn-lt"/>
              </a:rPr>
              <a:t>Top</a:t>
            </a:r>
            <a:r>
              <a:rPr lang="en-US" sz="1200" b="0" i="0" baseline="0" dirty="0" smtClean="0">
                <a:latin typeface="+mn-lt"/>
              </a:rPr>
              <a:t>, and then under </a:t>
            </a:r>
            <a:r>
              <a:rPr lang="en-US" sz="1200" b="1" i="0" baseline="0" dirty="0" smtClean="0">
                <a:latin typeface="+mn-lt"/>
              </a:rPr>
              <a:t>Bevel</a:t>
            </a:r>
            <a:r>
              <a:rPr lang="en-US" sz="1200" b="0" i="0" baseline="0" dirty="0" smtClean="0">
                <a:latin typeface="+mn-lt"/>
              </a:rPr>
              <a:t> click </a:t>
            </a:r>
            <a:r>
              <a:rPr lang="en-US" sz="1200" b="1" i="0" baseline="0" dirty="0" smtClean="0">
                <a:latin typeface="+mn-lt"/>
              </a:rPr>
              <a:t>Circle</a:t>
            </a:r>
            <a:r>
              <a:rPr lang="en-US" sz="1200" b="0" i="0" baseline="0" dirty="0" smtClean="0">
                <a:latin typeface="+mn-lt"/>
              </a:rPr>
              <a:t> (first row, first option from the left). Next to </a:t>
            </a:r>
            <a:r>
              <a:rPr lang="en-US" sz="1200" b="1" i="0" baseline="0" dirty="0" smtClean="0">
                <a:latin typeface="+mn-lt"/>
              </a:rPr>
              <a:t>Top</a:t>
            </a:r>
            <a:r>
              <a:rPr lang="en-US" sz="1200" b="0" i="0" baseline="0" dirty="0" smtClean="0">
                <a:latin typeface="+mn-lt"/>
              </a:rPr>
              <a:t>, in the </a:t>
            </a:r>
            <a:r>
              <a:rPr lang="en-US" sz="1200" b="1" i="0" baseline="0" dirty="0" smtClean="0">
                <a:latin typeface="+mn-lt"/>
              </a:rPr>
              <a:t>Width</a:t>
            </a:r>
            <a:r>
              <a:rPr lang="en-US" sz="1200" b="0" i="0" baseline="0" dirty="0" smtClean="0">
                <a:latin typeface="+mn-lt"/>
              </a:rPr>
              <a:t> box, enter </a:t>
            </a:r>
            <a:r>
              <a:rPr lang="en-US" sz="1200" b="1" i="0" baseline="0" dirty="0" smtClean="0">
                <a:latin typeface="+mn-lt"/>
              </a:rPr>
              <a:t>2 pt</a:t>
            </a:r>
            <a:r>
              <a:rPr lang="en-US" sz="1200" b="0" i="0" baseline="0" dirty="0" smtClean="0">
                <a:latin typeface="+mn-lt"/>
              </a:rPr>
              <a:t>, and in the </a:t>
            </a:r>
            <a:r>
              <a:rPr lang="en-US" sz="1200" b="1" i="0" baseline="0" dirty="0" smtClean="0">
                <a:latin typeface="+mn-lt"/>
              </a:rPr>
              <a:t>Height</a:t>
            </a:r>
            <a:r>
              <a:rPr lang="en-US" sz="1200" b="0" i="0" baseline="0" dirty="0" smtClean="0">
                <a:latin typeface="+mn-lt"/>
              </a:rPr>
              <a:t> box, enter </a:t>
            </a:r>
            <a:r>
              <a:rPr lang="en-US" sz="1200" b="1" i="0" baseline="0" dirty="0" smtClean="0">
                <a:latin typeface="+mn-lt"/>
              </a:rPr>
              <a:t>2 pt</a:t>
            </a:r>
            <a:r>
              <a:rPr lang="en-US" sz="1200" b="0" i="0" baseline="0" dirty="0" smtClean="0">
                <a:latin typeface="+mn-lt"/>
              </a:rPr>
              <a:t>.</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aseline="0" dirty="0" smtClean="0"/>
              <a:t>Under </a:t>
            </a:r>
            <a:r>
              <a:rPr lang="en-US" sz="1200" b="1" baseline="0" dirty="0" smtClean="0"/>
              <a:t>Contour</a:t>
            </a:r>
            <a:r>
              <a:rPr lang="en-US" sz="1200" baseline="0" dirty="0" smtClean="0"/>
              <a:t>, c</a:t>
            </a:r>
            <a:r>
              <a:rPr lang="en-US" sz="1200" dirty="0" smtClean="0"/>
              <a:t>lick the button next to </a:t>
            </a:r>
            <a:r>
              <a:rPr lang="en-US" sz="1200" b="1" dirty="0" smtClean="0"/>
              <a:t>Color</a:t>
            </a:r>
            <a:r>
              <a:rPr lang="en-US" sz="1200" dirty="0" smtClean="0"/>
              <a:t>, click </a:t>
            </a:r>
            <a:r>
              <a:rPr lang="en-US" sz="1200" b="1" dirty="0" smtClean="0"/>
              <a:t>More Colors</a:t>
            </a:r>
            <a:r>
              <a:rPr lang="en-US" sz="1200" dirty="0" smtClean="0"/>
              <a:t>, and then in the </a:t>
            </a:r>
            <a:r>
              <a:rPr lang="en-US" sz="1200" b="1" dirty="0" smtClean="0"/>
              <a:t>Colors</a:t>
            </a:r>
            <a:r>
              <a:rPr lang="en-US" sz="1200" dirty="0" smtClean="0"/>
              <a:t> dialog box, on the </a:t>
            </a:r>
            <a:r>
              <a:rPr lang="en-US" sz="1200" b="1" dirty="0" smtClean="0"/>
              <a:t>Custom</a:t>
            </a:r>
            <a:r>
              <a:rPr lang="en-US" sz="1200" dirty="0" smtClean="0"/>
              <a:t> tab, enter values for </a:t>
            </a:r>
            <a:r>
              <a:rPr lang="en-US" sz="1200" b="0" dirty="0" smtClean="0"/>
              <a:t>Red: </a:t>
            </a:r>
            <a:r>
              <a:rPr lang="en-US" sz="1200" b="1" dirty="0" smtClean="0"/>
              <a:t>215, </a:t>
            </a:r>
            <a:r>
              <a:rPr lang="en-US" sz="1200" b="0" dirty="0" smtClean="0"/>
              <a:t>Green: </a:t>
            </a:r>
            <a:r>
              <a:rPr lang="en-US" sz="1200" b="1" dirty="0" smtClean="0"/>
              <a:t>130</a:t>
            </a:r>
            <a:r>
              <a:rPr lang="en-US" sz="1200" b="0" dirty="0" smtClean="0"/>
              <a:t>, Blue: </a:t>
            </a:r>
            <a:r>
              <a:rPr lang="en-US" sz="1200" b="1" dirty="0" smtClean="0"/>
              <a:t>60</a:t>
            </a:r>
            <a:r>
              <a:rPr lang="en-US" sz="1200" dirty="0" smtClean="0"/>
              <a:t>. In the </a:t>
            </a:r>
            <a:r>
              <a:rPr lang="en-US" sz="1200" b="1" i="0" dirty="0" smtClean="0"/>
              <a:t>Size</a:t>
            </a:r>
            <a:r>
              <a:rPr lang="en-US" sz="1200" dirty="0" smtClean="0"/>
              <a:t> box, enter </a:t>
            </a:r>
            <a:r>
              <a:rPr lang="en-US" sz="1200" b="1" dirty="0" smtClean="0"/>
              <a:t>1 pt</a:t>
            </a:r>
            <a:r>
              <a:rPr lang="en-US" sz="1200" dirty="0" smtClean="0"/>
              <a:t>. </a:t>
            </a: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Surface</a:t>
            </a:r>
            <a:r>
              <a:rPr lang="en-US" sz="1200" b="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Material </a:t>
            </a:r>
            <a:r>
              <a:rPr lang="en-US" sz="1200" b="0" kern="1200" dirty="0" smtClean="0">
                <a:solidFill>
                  <a:schemeClr val="tx1"/>
                </a:solidFill>
                <a:latin typeface="+mn-lt"/>
                <a:ea typeface="+mn-ea"/>
                <a:cs typeface="+mn-cs"/>
              </a:rPr>
              <a:t>list, under </a:t>
            </a:r>
            <a:r>
              <a:rPr lang="en-US" sz="1200" b="1" kern="1200" dirty="0" smtClean="0">
                <a:solidFill>
                  <a:schemeClr val="tx1"/>
                </a:solidFill>
                <a:latin typeface="+mn-lt"/>
                <a:ea typeface="+mn-ea"/>
                <a:cs typeface="+mn-cs"/>
              </a:rPr>
              <a:t>Standard</a:t>
            </a:r>
            <a:r>
              <a:rPr lang="en-US" sz="1200" b="0" kern="1200" dirty="0" smtClean="0">
                <a:solidFill>
                  <a:schemeClr val="tx1"/>
                </a:solidFill>
                <a:latin typeface="+mn-lt"/>
                <a:ea typeface="+mn-ea"/>
                <a:cs typeface="+mn-cs"/>
              </a:rPr>
              <a:t>,</a:t>
            </a:r>
            <a:r>
              <a:rPr lang="en-US" sz="1200" b="0" kern="1200" baseline="0" dirty="0" smtClean="0">
                <a:solidFill>
                  <a:schemeClr val="tx1"/>
                </a:solidFill>
                <a:latin typeface="+mn-lt"/>
                <a:ea typeface="+mn-ea"/>
                <a:cs typeface="+mn-cs"/>
              </a:rPr>
              <a:t> </a:t>
            </a:r>
            <a:r>
              <a:rPr lang="en-US" sz="1200" b="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Warm</a:t>
            </a:r>
            <a:r>
              <a:rPr lang="en-US" sz="1200" b="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Matte</a:t>
            </a:r>
            <a:r>
              <a:rPr lang="en-US" sz="1200" b="0" kern="1200" dirty="0" smtClean="0">
                <a:solidFill>
                  <a:schemeClr val="tx1"/>
                </a:solidFill>
                <a:latin typeface="+mn-lt"/>
                <a:ea typeface="+mn-ea"/>
                <a:cs typeface="+mn-cs"/>
              </a:rPr>
              <a:t> (second option from the left).</a:t>
            </a:r>
            <a:r>
              <a:rPr lang="en-US" sz="1200" b="0" kern="1200" baseline="0" dirty="0" smtClean="0">
                <a:solidFill>
                  <a:schemeClr val="tx1"/>
                </a:solidFill>
                <a:latin typeface="+mn-lt"/>
                <a:ea typeface="+mn-ea"/>
                <a:cs typeface="+mn-cs"/>
              </a:rPr>
              <a:t> In the </a:t>
            </a:r>
            <a:r>
              <a:rPr lang="en-US" sz="1200" b="1" kern="1200" baseline="0" dirty="0" smtClean="0">
                <a:solidFill>
                  <a:schemeClr val="tx1"/>
                </a:solidFill>
                <a:latin typeface="+mn-lt"/>
                <a:ea typeface="+mn-ea"/>
                <a:cs typeface="+mn-cs"/>
              </a:rPr>
              <a:t>Lighting</a:t>
            </a:r>
            <a:r>
              <a:rPr lang="en-US" sz="1200" b="0" kern="1200" baseline="0" dirty="0" smtClean="0">
                <a:solidFill>
                  <a:schemeClr val="tx1"/>
                </a:solidFill>
                <a:latin typeface="+mn-lt"/>
                <a:ea typeface="+mn-ea"/>
                <a:cs typeface="+mn-cs"/>
              </a:rPr>
              <a:t> list, under </a:t>
            </a:r>
            <a:r>
              <a:rPr lang="en-US" sz="1200" b="1" kern="1200" baseline="0" dirty="0" smtClean="0">
                <a:solidFill>
                  <a:schemeClr val="tx1"/>
                </a:solidFill>
                <a:latin typeface="+mn-lt"/>
                <a:ea typeface="+mn-ea"/>
                <a:cs typeface="+mn-cs"/>
              </a:rPr>
              <a:t>Special</a:t>
            </a:r>
            <a:r>
              <a:rPr lang="en-US" sz="1200" b="0" kern="1200" baseline="0" dirty="0" smtClean="0">
                <a:solidFill>
                  <a:schemeClr val="tx1"/>
                </a:solidFill>
                <a:latin typeface="+mn-lt"/>
                <a:ea typeface="+mn-ea"/>
                <a:cs typeface="+mn-cs"/>
              </a:rPr>
              <a:t>, select </a:t>
            </a:r>
            <a:r>
              <a:rPr lang="en-US" sz="1200" b="1" kern="1200" baseline="0" dirty="0" smtClean="0">
                <a:solidFill>
                  <a:schemeClr val="tx1"/>
                </a:solidFill>
                <a:latin typeface="+mn-lt"/>
                <a:ea typeface="+mn-ea"/>
                <a:cs typeface="+mn-cs"/>
              </a:rPr>
              <a:t>Glow </a:t>
            </a:r>
            <a:r>
              <a:rPr lang="en-US" sz="1200" b="0" kern="1200" baseline="0" dirty="0" smtClean="0">
                <a:solidFill>
                  <a:schemeClr val="tx1"/>
                </a:solidFill>
                <a:latin typeface="+mn-lt"/>
                <a:ea typeface="+mn-ea"/>
                <a:cs typeface="+mn-cs"/>
              </a:rPr>
              <a:t>(third option from the left). In the </a:t>
            </a:r>
            <a:r>
              <a:rPr lang="en-US" sz="1200" b="1" kern="1200" baseline="0" dirty="0" smtClean="0">
                <a:solidFill>
                  <a:schemeClr val="tx1"/>
                </a:solidFill>
                <a:latin typeface="+mn-lt"/>
                <a:ea typeface="+mn-ea"/>
                <a:cs typeface="+mn-cs"/>
              </a:rPr>
              <a:t>Angle</a:t>
            </a:r>
            <a:r>
              <a:rPr lang="en-US" sz="1200" b="0" kern="1200" baseline="0" dirty="0" smtClean="0">
                <a:solidFill>
                  <a:schemeClr val="tx1"/>
                </a:solidFill>
                <a:latin typeface="+mn-lt"/>
                <a:ea typeface="+mn-ea"/>
                <a:cs typeface="+mn-cs"/>
              </a:rPr>
              <a:t> box, enter </a:t>
            </a:r>
            <a:r>
              <a:rPr lang="en-US" sz="1200" b="1" kern="1200" baseline="0" dirty="0" smtClean="0">
                <a:solidFill>
                  <a:schemeClr val="tx1"/>
                </a:solidFill>
                <a:latin typeface="+mn-lt"/>
                <a:ea typeface="+mn-ea"/>
                <a:cs typeface="+mn-cs"/>
              </a:rPr>
              <a:t>90°</a:t>
            </a:r>
            <a:r>
              <a:rPr lang="en-US" sz="1200" b="0" kern="1200" baseline="0" dirty="0" smtClean="0">
                <a:solidFill>
                  <a:schemeClr val="tx1"/>
                </a:solidFill>
                <a:latin typeface="+mn-lt"/>
                <a:ea typeface="+mn-ea"/>
                <a:cs typeface="+mn-cs"/>
              </a:rPr>
              <a:t>.</a:t>
            </a:r>
          </a:p>
          <a:p>
            <a:pPr marL="228600" lvl="0" indent="-228600">
              <a:buFont typeface="+mj-lt"/>
              <a:buAutoNum type="arabicPeriod"/>
            </a:pPr>
            <a:r>
              <a:rPr lang="en-US" sz="1200" b="0" kern="1200" baseline="0" dirty="0" smtClean="0">
                <a:solidFill>
                  <a:schemeClr val="tx1"/>
                </a:solidFill>
                <a:latin typeface="+mn-lt"/>
                <a:ea typeface="+mn-ea"/>
                <a:cs typeface="+mn-cs"/>
              </a:rPr>
              <a:t>On the slide, drag the text box just above the bottom edge of the rectangle.</a:t>
            </a:r>
          </a:p>
          <a:p>
            <a:pPr marL="228600" lvl="0" indent="-228600">
              <a:buFont typeface="+mj-lt"/>
              <a:buAutoNum type="arabicPeriod"/>
            </a:pPr>
            <a:r>
              <a:rPr lang="en-US" sz="1200" b="0" i="0" baseline="0" dirty="0" smtClean="0">
                <a:latin typeface="+mn-lt"/>
              </a:rPr>
              <a:t>With the text box still selected, 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Arrange</a:t>
            </a:r>
            <a:r>
              <a:rPr lang="en-US" sz="1200" b="0" i="0" baseline="0" dirty="0" smtClean="0">
                <a:latin typeface="+mn-lt"/>
              </a:rPr>
              <a:t>, point to </a:t>
            </a:r>
            <a:r>
              <a:rPr lang="en-US" sz="1200" b="1" i="0" baseline="0" dirty="0" smtClean="0">
                <a:latin typeface="+mn-lt"/>
              </a:rPr>
              <a:t>Align</a:t>
            </a:r>
            <a:r>
              <a:rPr lang="en-US" sz="1200" b="0" i="0" baseline="0" dirty="0" smtClean="0">
                <a:latin typeface="+mn-lt"/>
              </a:rPr>
              <a:t>, and then do the following:</a:t>
            </a:r>
          </a:p>
          <a:p>
            <a:pPr marL="685800" lvl="1" indent="-228600">
              <a:buFont typeface="+mj-lt"/>
              <a:buAutoNum type="arabicPeriod"/>
            </a:pP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Align to Slide</a:t>
            </a:r>
            <a:r>
              <a:rPr lang="en-US" sz="1200" b="0" i="0" kern="1200" baseline="0" dirty="0" smtClean="0">
                <a:solidFill>
                  <a:schemeClr val="tx1"/>
                </a:solidFill>
                <a:latin typeface="+mn-lt"/>
                <a:ea typeface="+mn-ea"/>
                <a:cs typeface="+mn-cs"/>
              </a:rPr>
              <a:t>.</a:t>
            </a:r>
          </a:p>
          <a:p>
            <a:pPr marL="685800" lvl="1" indent="-228600">
              <a:buFont typeface="+mj-lt"/>
              <a:buAutoNum type="arabicPeriod"/>
            </a:pP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Align Center</a:t>
            </a:r>
            <a:r>
              <a:rPr lang="en-US" sz="1200" b="0" i="0" kern="1200" baseline="0" dirty="0" smtClean="0">
                <a:solidFill>
                  <a:schemeClr val="tx1"/>
                </a:solidFill>
                <a:latin typeface="+mn-lt"/>
                <a:ea typeface="+mn-ea"/>
                <a:cs typeface="+mn-cs"/>
              </a:rPr>
              <a:t>. </a:t>
            </a:r>
            <a:endParaRPr lang="en-US" sz="1200" b="0" kern="1200" baseline="0" dirty="0" smtClean="0">
              <a:solidFill>
                <a:schemeClr val="tx1"/>
              </a:solidFill>
              <a:latin typeface="+mn-lt"/>
              <a:ea typeface="+mn-ea"/>
              <a:cs typeface="+mn-cs"/>
            </a:endParaRPr>
          </a:p>
          <a:p>
            <a:pPr marL="228600" lvl="0" indent="-228600">
              <a:buFont typeface="+mj-lt"/>
              <a:buAutoNum type="arabicPeriod"/>
            </a:pPr>
            <a:endParaRPr lang="en-US" sz="1200" b="0" kern="1200" baseline="0" dirty="0" smtClean="0">
              <a:solidFill>
                <a:schemeClr val="tx1"/>
              </a:solidFill>
              <a:latin typeface="+mn-lt"/>
              <a:ea typeface="+mn-ea"/>
              <a:cs typeface="+mn-cs"/>
            </a:endParaRPr>
          </a:p>
          <a:p>
            <a:pPr marL="228600" lvl="0" indent="-228600">
              <a:buFontTx/>
              <a:buNone/>
              <a:defRPr/>
            </a:pPr>
            <a:endParaRPr lang="en-US" sz="1200" dirty="0" smtClean="0">
              <a:latin typeface="+mn-lt"/>
            </a:endParaRPr>
          </a:p>
          <a:p>
            <a:pPr marL="228600" lvl="0" indent="-228600">
              <a:buFontTx/>
              <a:buNone/>
              <a:defRPr/>
            </a:pPr>
            <a:r>
              <a:rPr lang="en-US" sz="1200" dirty="0" smtClean="0">
                <a:latin typeface="+mn-lt"/>
              </a:rPr>
              <a:t>To reproduce the line on this slide, do the following:</a:t>
            </a:r>
            <a:endParaRPr lang="en-US" sz="120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dirty="0" smtClean="0">
                <a:latin typeface="+mn-lt"/>
              </a:rPr>
              <a:t>On</a:t>
            </a:r>
            <a:r>
              <a:rPr lang="en-US" sz="1200" i="0" baseline="0" dirty="0" smtClean="0">
                <a:latin typeface="+mn-lt"/>
              </a:rPr>
              <a:t> the </a:t>
            </a:r>
            <a:r>
              <a:rPr lang="en-US" sz="1200" b="1" i="0" baseline="0" dirty="0" smtClean="0">
                <a:latin typeface="+mn-lt"/>
              </a:rPr>
              <a:t>Home</a:t>
            </a:r>
            <a:r>
              <a:rPr lang="en-US" sz="1200" i="0" baseline="0" dirty="0" smtClean="0">
                <a:latin typeface="+mn-lt"/>
              </a:rPr>
              <a:t> tab, in the </a:t>
            </a:r>
            <a:r>
              <a:rPr lang="en-US" sz="1200" b="1" i="0" baseline="0" dirty="0" smtClean="0">
                <a:latin typeface="+mn-lt"/>
              </a:rPr>
              <a:t>Drawing</a:t>
            </a:r>
            <a:r>
              <a:rPr lang="en-US" sz="1200" i="0" baseline="0" dirty="0" smtClean="0">
                <a:latin typeface="+mn-lt"/>
              </a:rPr>
              <a:t> group, click </a:t>
            </a:r>
            <a:r>
              <a:rPr lang="en-US" sz="1200" b="1" i="0" baseline="0" dirty="0" smtClean="0">
                <a:latin typeface="+mn-lt"/>
              </a:rPr>
              <a:t>Shapes</a:t>
            </a:r>
            <a:r>
              <a:rPr lang="en-US" sz="1200" i="0" baseline="0" dirty="0" smtClean="0">
                <a:latin typeface="+mn-lt"/>
              </a:rPr>
              <a:t>, and then under </a:t>
            </a:r>
            <a:r>
              <a:rPr lang="en-US" sz="1200" b="1" i="0" baseline="0" dirty="0" smtClean="0">
                <a:latin typeface="+mn-lt"/>
              </a:rPr>
              <a:t>Lines</a:t>
            </a:r>
            <a:r>
              <a:rPr lang="en-US" sz="1200" i="0" baseline="0" dirty="0" smtClean="0">
                <a:latin typeface="+mn-lt"/>
              </a:rPr>
              <a:t> click </a:t>
            </a:r>
            <a:r>
              <a:rPr lang="en-US" sz="1200" b="1" baseline="0" dirty="0" smtClean="0">
                <a:latin typeface="+mn-lt"/>
              </a:rPr>
              <a:t>Line </a:t>
            </a:r>
            <a:r>
              <a:rPr lang="en-US" sz="1200" b="0" i="0" baseline="0" dirty="0" smtClean="0">
                <a:latin typeface="+mn-lt"/>
              </a:rPr>
              <a:t>(first option from the left). On the slide, press and hold SHIFT, and then drag to draw a straight, horizontal  line.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Select the line. U</a:t>
            </a:r>
            <a:r>
              <a:rPr lang="en-US" sz="1200" baseline="0" dirty="0" smtClean="0">
                <a:latin typeface="+mn-lt"/>
              </a:rPr>
              <a:t>nder </a:t>
            </a:r>
            <a:r>
              <a:rPr lang="en-US" sz="1200" b="1" baseline="0" dirty="0" smtClean="0">
                <a:latin typeface="+mn-lt"/>
              </a:rPr>
              <a:t>Drawing Tools</a:t>
            </a:r>
            <a:r>
              <a:rPr lang="en-US" sz="1200" baseline="0" dirty="0" smtClean="0">
                <a:latin typeface="+mn-lt"/>
              </a:rPr>
              <a:t>, on the </a:t>
            </a:r>
            <a:r>
              <a:rPr lang="en-US" sz="1200" b="1" baseline="0" dirty="0" smtClean="0">
                <a:latin typeface="+mn-lt"/>
              </a:rPr>
              <a:t>Format</a:t>
            </a:r>
            <a:r>
              <a:rPr lang="en-US" sz="1200" baseline="0" dirty="0" smtClean="0">
                <a:latin typeface="+mn-lt"/>
              </a:rPr>
              <a:t> tab, in the </a:t>
            </a:r>
            <a:r>
              <a:rPr lang="en-US" sz="1200" b="1" baseline="0" dirty="0" smtClean="0">
                <a:latin typeface="+mn-lt"/>
              </a:rPr>
              <a:t>Size</a:t>
            </a:r>
            <a:r>
              <a:rPr lang="en-US" sz="1200" baseline="0" dirty="0" smtClean="0">
                <a:latin typeface="+mn-lt"/>
              </a:rPr>
              <a:t> group, in the </a:t>
            </a:r>
            <a:r>
              <a:rPr lang="en-US" sz="1200" b="1" baseline="0" dirty="0" smtClean="0">
                <a:latin typeface="+mn-lt"/>
              </a:rPr>
              <a:t>Shape Width </a:t>
            </a:r>
            <a:r>
              <a:rPr lang="en-US" sz="1200" baseline="0" dirty="0" smtClean="0">
                <a:latin typeface="+mn-lt"/>
              </a:rPr>
              <a:t>box, enter </a:t>
            </a:r>
            <a:r>
              <a:rPr lang="en-US" sz="1200" b="1" baseline="0" dirty="0" smtClean="0">
                <a:latin typeface="+mn-lt"/>
              </a:rPr>
              <a:t>10”</a:t>
            </a:r>
            <a:r>
              <a:rPr lang="en-US" sz="1200" b="0" baseline="0" dirty="0" smtClean="0">
                <a:latin typeface="+mn-lt"/>
                <a:ea typeface="Verdana"/>
                <a:cs typeface="Verdana"/>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Under </a:t>
            </a:r>
            <a:r>
              <a:rPr lang="en-US" sz="1200" b="1" i="0" baseline="0" dirty="0" smtClean="0">
                <a:latin typeface="+mn-lt"/>
              </a:rPr>
              <a:t>Drawing Tools</a:t>
            </a:r>
            <a:r>
              <a:rPr lang="en-US" sz="1200" b="0" i="0" baseline="0" dirty="0" smtClean="0">
                <a:latin typeface="+mn-lt"/>
              </a:rPr>
              <a:t>, on the </a:t>
            </a:r>
            <a:r>
              <a:rPr lang="en-US" sz="1200" b="1" i="0" baseline="0" dirty="0" smtClean="0">
                <a:latin typeface="+mn-lt"/>
              </a:rPr>
              <a:t>Format</a:t>
            </a:r>
            <a:r>
              <a:rPr lang="en-US" sz="1200" b="0" i="0" baseline="0" dirty="0" smtClean="0">
                <a:latin typeface="+mn-lt"/>
              </a:rPr>
              <a:t> tab, in the bottom right corner of the </a:t>
            </a:r>
            <a:r>
              <a:rPr lang="en-US" sz="1200" b="1" i="0" baseline="0" dirty="0" smtClean="0">
                <a:latin typeface="+mn-lt"/>
              </a:rPr>
              <a:t>Shape Styles</a:t>
            </a:r>
            <a:r>
              <a:rPr lang="en-US" sz="1200" b="0" i="0" baseline="0" dirty="0" smtClean="0">
                <a:latin typeface="+mn-lt"/>
              </a:rPr>
              <a:t> group, click the </a:t>
            </a:r>
            <a:r>
              <a:rPr lang="en-US" sz="1200" b="1" i="0" baseline="0" dirty="0" smtClean="0">
                <a:latin typeface="+mn-lt"/>
              </a:rPr>
              <a:t>Format Shape</a:t>
            </a:r>
            <a:r>
              <a:rPr lang="en-US" sz="1200" b="0" i="0" baseline="0" dirty="0" smtClean="0">
                <a:latin typeface="+mn-lt"/>
              </a:rPr>
              <a:t> dialog box launcher. In the </a:t>
            </a:r>
            <a:r>
              <a:rPr lang="en-US" sz="1200" b="1" i="0" baseline="0" dirty="0" smtClean="0">
                <a:latin typeface="+mn-lt"/>
              </a:rPr>
              <a:t>Format Shape </a:t>
            </a:r>
            <a:r>
              <a:rPr lang="en-US" sz="1200" b="0" i="0" baseline="0" dirty="0" smtClean="0">
                <a:latin typeface="+mn-lt"/>
              </a:rPr>
              <a:t>dialog box, click </a:t>
            </a:r>
            <a:r>
              <a:rPr lang="en-US" sz="1200" b="1" i="0" baseline="0" dirty="0" smtClean="0">
                <a:latin typeface="+mn-lt"/>
              </a:rPr>
              <a:t>Line Color </a:t>
            </a:r>
            <a:r>
              <a:rPr lang="en-US" sz="1200" b="0" i="0" baseline="0" dirty="0" smtClean="0">
                <a:latin typeface="+mn-lt"/>
              </a:rPr>
              <a:t>in the left pane. In the </a:t>
            </a:r>
            <a:r>
              <a:rPr lang="en-US" sz="1200" b="1" i="0" baseline="0" dirty="0" smtClean="0">
                <a:latin typeface="+mn-lt"/>
              </a:rPr>
              <a:t>Line Color </a:t>
            </a:r>
            <a:r>
              <a:rPr lang="en-US" sz="1200" b="0" i="0" baseline="0" dirty="0" smtClean="0">
                <a:latin typeface="+mn-lt"/>
              </a:rPr>
              <a:t>pane, select </a:t>
            </a:r>
            <a:r>
              <a:rPr lang="en-US" sz="1200" b="1" i="0" baseline="0" dirty="0" smtClean="0">
                <a:latin typeface="+mn-lt"/>
              </a:rPr>
              <a:t>Solid fill</a:t>
            </a:r>
            <a:r>
              <a:rPr lang="en-US" sz="1200" b="0" i="0" baseline="0" dirty="0" smtClean="0">
                <a:latin typeface="+mn-lt"/>
              </a:rPr>
              <a:t>, click the button next to </a:t>
            </a:r>
            <a:r>
              <a:rPr lang="en-US" sz="1200" b="1" i="0" baseline="0" dirty="0" smtClean="0">
                <a:latin typeface="+mn-lt"/>
              </a:rPr>
              <a:t>Color</a:t>
            </a:r>
            <a:r>
              <a:rPr lang="en-US" sz="1200" b="0" i="0" baseline="0" dirty="0" smtClean="0">
                <a:latin typeface="+mn-lt"/>
              </a:rPr>
              <a:t>, and then select </a:t>
            </a:r>
            <a:r>
              <a:rPr lang="en-US" sz="1200" b="1" i="0" baseline="0" dirty="0" smtClean="0">
                <a:latin typeface="+mn-lt"/>
              </a:rPr>
              <a:t>More Colors</a:t>
            </a:r>
            <a:r>
              <a:rPr lang="en-US" sz="1200" b="0" i="0" baseline="0" dirty="0" smtClean="0">
                <a:latin typeface="+mn-lt"/>
              </a:rPr>
              <a:t>. In the </a:t>
            </a:r>
            <a:r>
              <a:rPr lang="en-US" sz="1200" b="1" i="0" baseline="0" dirty="0" smtClean="0">
                <a:latin typeface="+mn-lt"/>
              </a:rPr>
              <a:t>Colors</a:t>
            </a:r>
            <a:r>
              <a:rPr lang="en-US" sz="1200" b="0" i="0" baseline="0" dirty="0" smtClean="0">
                <a:latin typeface="+mn-lt"/>
              </a:rPr>
              <a:t> dialog box, on the </a:t>
            </a:r>
            <a:r>
              <a:rPr lang="en-US" sz="1200" b="1" i="0" baseline="0" dirty="0" smtClean="0">
                <a:latin typeface="+mn-lt"/>
              </a:rPr>
              <a:t>Custom</a:t>
            </a:r>
            <a:r>
              <a:rPr lang="en-US" sz="1200" b="0" i="0" baseline="0" dirty="0" smtClean="0">
                <a:latin typeface="+mn-lt"/>
              </a:rPr>
              <a:t> tab, enter values for </a:t>
            </a:r>
            <a:r>
              <a:rPr lang="en-US" sz="1200" b="0" kern="1200" dirty="0" smtClean="0">
                <a:solidFill>
                  <a:schemeClr val="tx1"/>
                </a:solidFill>
                <a:latin typeface="+mn-lt"/>
                <a:ea typeface="+mn-ea"/>
                <a:cs typeface="+mn-cs"/>
              </a:rPr>
              <a:t>Red:</a:t>
            </a:r>
            <a:r>
              <a:rPr lang="en-US" sz="1200" b="1" kern="1200" dirty="0" smtClean="0">
                <a:solidFill>
                  <a:schemeClr val="tx1"/>
                </a:solidFill>
                <a:latin typeface="+mn-lt"/>
                <a:ea typeface="+mn-ea"/>
                <a:cs typeface="+mn-cs"/>
              </a:rPr>
              <a:t> 255</a:t>
            </a:r>
            <a:r>
              <a:rPr lang="en-US" sz="1200" b="0" kern="1200" dirty="0" smtClean="0">
                <a:solidFill>
                  <a:schemeClr val="tx1"/>
                </a:solidFill>
                <a:latin typeface="+mn-lt"/>
                <a:ea typeface="+mn-ea"/>
                <a:cs typeface="+mn-cs"/>
              </a:rPr>
              <a:t>, Green: </a:t>
            </a:r>
            <a:r>
              <a:rPr lang="en-US" sz="1200" b="1" kern="1200" dirty="0" smtClean="0">
                <a:solidFill>
                  <a:schemeClr val="tx1"/>
                </a:solidFill>
                <a:latin typeface="+mn-lt"/>
                <a:ea typeface="+mn-ea"/>
                <a:cs typeface="+mn-cs"/>
              </a:rPr>
              <a:t>232</a:t>
            </a:r>
            <a:r>
              <a:rPr lang="en-US" sz="1200" b="0" kern="1200" dirty="0" smtClean="0">
                <a:solidFill>
                  <a:schemeClr val="tx1"/>
                </a:solidFill>
                <a:latin typeface="+mn-lt"/>
                <a:ea typeface="+mn-ea"/>
                <a:cs typeface="+mn-cs"/>
              </a:rPr>
              <a:t>, Blue: </a:t>
            </a:r>
            <a:r>
              <a:rPr lang="en-US" sz="1200" b="1" kern="1200" dirty="0" smtClean="0">
                <a:solidFill>
                  <a:schemeClr val="tx1"/>
                </a:solidFill>
                <a:latin typeface="+mn-lt"/>
                <a:ea typeface="+mn-ea"/>
                <a:cs typeface="+mn-cs"/>
              </a:rPr>
              <a:t>63</a:t>
            </a:r>
            <a:r>
              <a:rPr lang="en-US" sz="1200" b="0" i="0" baseline="0" dirty="0" smtClean="0">
                <a:latin typeface="+mn-lt"/>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Also in the </a:t>
            </a:r>
            <a:r>
              <a:rPr lang="en-US" sz="1200" b="1" i="0" baseline="0" dirty="0" smtClean="0">
                <a:latin typeface="+mn-lt"/>
              </a:rPr>
              <a:t>Format Shape </a:t>
            </a:r>
            <a:r>
              <a:rPr lang="en-US" sz="1200" b="0" i="0" baseline="0" dirty="0" smtClean="0">
                <a:latin typeface="+mn-lt"/>
              </a:rPr>
              <a:t>dialog box, click </a:t>
            </a:r>
            <a:r>
              <a:rPr lang="en-US" sz="1200" b="1" i="0" baseline="0" dirty="0" smtClean="0">
                <a:latin typeface="+mn-lt"/>
              </a:rPr>
              <a:t>Line Style </a:t>
            </a:r>
            <a:r>
              <a:rPr lang="en-US" sz="1200" b="0" i="0" baseline="0" dirty="0" smtClean="0">
                <a:latin typeface="+mn-lt"/>
              </a:rPr>
              <a:t>in the left pane. In the </a:t>
            </a:r>
            <a:r>
              <a:rPr lang="en-US" sz="1200" b="1" i="0" baseline="0" dirty="0" smtClean="0">
                <a:latin typeface="+mn-lt"/>
              </a:rPr>
              <a:t>Line Style </a:t>
            </a:r>
            <a:r>
              <a:rPr lang="en-US" sz="1200" b="0" i="0" baseline="0" dirty="0" smtClean="0">
                <a:latin typeface="+mn-lt"/>
              </a:rPr>
              <a:t>pane, in the </a:t>
            </a:r>
            <a:r>
              <a:rPr lang="en-US" sz="1200" b="1" i="0" baseline="0" dirty="0" smtClean="0">
                <a:latin typeface="+mn-lt"/>
              </a:rPr>
              <a:t>Width</a:t>
            </a:r>
            <a:r>
              <a:rPr lang="en-US" sz="1200" b="0" i="0" baseline="0" dirty="0" smtClean="0">
                <a:latin typeface="+mn-lt"/>
              </a:rPr>
              <a:t> box, enter </a:t>
            </a:r>
            <a:r>
              <a:rPr lang="en-US" sz="1200" b="1" i="0" baseline="0" dirty="0" smtClean="0">
                <a:latin typeface="+mn-lt"/>
              </a:rPr>
              <a:t>4.5 pt</a:t>
            </a:r>
            <a:r>
              <a:rPr lang="en-US" sz="1200" b="0" i="0" baseline="0" dirty="0" smtClean="0">
                <a:latin typeface="+mn-lt"/>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i="0" baseline="0" dirty="0" smtClean="0">
                <a:latin typeface="+mn-lt"/>
              </a:rPr>
              <a:t>Also in the </a:t>
            </a:r>
            <a:r>
              <a:rPr lang="en-US" sz="1200" b="1" i="0" baseline="0" dirty="0" smtClean="0">
                <a:latin typeface="+mn-lt"/>
              </a:rPr>
              <a:t>Format Shape </a:t>
            </a:r>
            <a:r>
              <a:rPr lang="en-US" sz="1200" b="0" i="0" baseline="0" dirty="0" smtClean="0">
                <a:latin typeface="+mn-lt"/>
              </a:rPr>
              <a:t>dialog box, click </a:t>
            </a:r>
            <a:r>
              <a:rPr lang="en-US" sz="1200" b="1" i="0" baseline="0" dirty="0" smtClean="0">
                <a:latin typeface="+mn-lt"/>
              </a:rPr>
              <a:t>3-D Format </a:t>
            </a:r>
            <a:r>
              <a:rPr lang="en-US" sz="1200" b="0" i="0" baseline="0" dirty="0" smtClean="0">
                <a:latin typeface="+mn-lt"/>
              </a:rPr>
              <a:t>in the left pane. In the </a:t>
            </a:r>
            <a:r>
              <a:rPr lang="en-US" sz="1200" b="1" i="0" baseline="0" dirty="0" smtClean="0">
                <a:latin typeface="+mn-lt"/>
              </a:rPr>
              <a:t>3-D Format </a:t>
            </a:r>
            <a:r>
              <a:rPr lang="en-US" sz="1200" b="0" i="0" baseline="0" dirty="0" smtClean="0">
                <a:latin typeface="+mn-lt"/>
              </a:rPr>
              <a:t>pane, under </a:t>
            </a:r>
            <a:r>
              <a:rPr lang="en-US" sz="1200" b="1" i="0" baseline="0" dirty="0" smtClean="0">
                <a:latin typeface="+mn-lt"/>
              </a:rPr>
              <a:t>Bevel</a:t>
            </a:r>
            <a:r>
              <a:rPr lang="en-US" sz="1200" b="0" i="0" baseline="0" dirty="0" smtClean="0">
                <a:latin typeface="+mn-lt"/>
              </a:rPr>
              <a:t>,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Click the button next to </a:t>
            </a:r>
            <a:r>
              <a:rPr lang="en-US" sz="1200" b="1" i="0" baseline="0" dirty="0" smtClean="0">
                <a:latin typeface="+mn-lt"/>
              </a:rPr>
              <a:t>Top</a:t>
            </a:r>
            <a:r>
              <a:rPr lang="en-US" sz="1200" b="0" i="0" baseline="0" dirty="0" smtClean="0">
                <a:latin typeface="+mn-lt"/>
              </a:rPr>
              <a:t>, and then under </a:t>
            </a:r>
            <a:r>
              <a:rPr lang="en-US" sz="1200" b="1" i="0" baseline="0" dirty="0" smtClean="0">
                <a:latin typeface="+mn-lt"/>
              </a:rPr>
              <a:t>Bevel</a:t>
            </a:r>
            <a:r>
              <a:rPr lang="en-US" sz="1200" b="0" i="0" baseline="0" dirty="0" smtClean="0">
                <a:latin typeface="+mn-lt"/>
              </a:rPr>
              <a:t> click </a:t>
            </a:r>
            <a:r>
              <a:rPr lang="en-US" sz="1200" b="1" i="0" baseline="0" dirty="0" smtClean="0">
                <a:latin typeface="+mn-lt"/>
              </a:rPr>
              <a:t>Circle</a:t>
            </a:r>
            <a:r>
              <a:rPr lang="en-US" sz="1200" b="0" i="0" baseline="0" dirty="0" smtClean="0">
                <a:latin typeface="+mn-lt"/>
              </a:rPr>
              <a:t> (first row, first option from the left).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Next to </a:t>
            </a:r>
            <a:r>
              <a:rPr lang="en-US" sz="1200" b="1" i="0" baseline="0" dirty="0" smtClean="0">
                <a:latin typeface="+mn-lt"/>
              </a:rPr>
              <a:t>Top</a:t>
            </a:r>
            <a:r>
              <a:rPr lang="en-US" sz="1200" b="0" i="0" baseline="0" dirty="0" smtClean="0">
                <a:latin typeface="+mn-lt"/>
              </a:rPr>
              <a:t>, in the </a:t>
            </a:r>
            <a:r>
              <a:rPr lang="en-US" sz="1200" b="1" i="0" baseline="0" dirty="0" smtClean="0">
                <a:latin typeface="+mn-lt"/>
              </a:rPr>
              <a:t>Width</a:t>
            </a:r>
            <a:r>
              <a:rPr lang="en-US" sz="1200" b="0" i="0" baseline="0" dirty="0" smtClean="0">
                <a:latin typeface="+mn-lt"/>
              </a:rPr>
              <a:t> box, enter </a:t>
            </a:r>
            <a:r>
              <a:rPr lang="en-US" sz="1200" b="1" i="0" baseline="0" dirty="0" smtClean="0">
                <a:latin typeface="+mn-lt"/>
              </a:rPr>
              <a:t>3 pt</a:t>
            </a:r>
            <a:r>
              <a:rPr lang="en-US" sz="1200" b="0" i="0" baseline="0" dirty="0" smtClean="0">
                <a:latin typeface="+mn-lt"/>
              </a:rPr>
              <a:t>. </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i="0" baseline="0" dirty="0" smtClean="0">
                <a:latin typeface="+mn-lt"/>
              </a:rPr>
              <a:t>Next to </a:t>
            </a:r>
            <a:r>
              <a:rPr lang="en-US" sz="1200" b="1" i="0" baseline="0" dirty="0" smtClean="0">
                <a:latin typeface="+mn-lt"/>
              </a:rPr>
              <a:t>Top</a:t>
            </a:r>
            <a:r>
              <a:rPr lang="en-US" sz="1200" b="0" i="0" baseline="0" dirty="0" smtClean="0">
                <a:latin typeface="+mn-lt"/>
              </a:rPr>
              <a:t>, in the </a:t>
            </a:r>
            <a:r>
              <a:rPr lang="en-US" sz="1200" b="1" i="0" baseline="0" dirty="0" smtClean="0">
                <a:latin typeface="+mn-lt"/>
              </a:rPr>
              <a:t>Height</a:t>
            </a:r>
            <a:r>
              <a:rPr lang="en-US" sz="1200" b="0" i="0" baseline="0" dirty="0" smtClean="0">
                <a:latin typeface="+mn-lt"/>
              </a:rPr>
              <a:t> box, enter </a:t>
            </a:r>
            <a:r>
              <a:rPr lang="en-US" sz="1200" b="1" i="0" baseline="0" dirty="0" smtClean="0">
                <a:latin typeface="+mn-lt"/>
              </a:rPr>
              <a:t>6 pt</a:t>
            </a:r>
            <a:r>
              <a:rPr lang="en-US" sz="1200" b="0" i="0" baseline="0" dirty="0" smtClean="0">
                <a:latin typeface="+mn-lt"/>
              </a:rPr>
              <a:t>.</a:t>
            </a:r>
          </a:p>
          <a:p>
            <a:pPr marL="228600" indent="-228600">
              <a:buFont typeface="+mj-lt"/>
              <a:buAutoNum type="arabicPeriod"/>
            </a:pPr>
            <a:r>
              <a:rPr lang="en-US" sz="1200" b="0" dirty="0" smtClean="0">
                <a:latin typeface="+mn-lt"/>
              </a:rPr>
              <a:t>On</a:t>
            </a:r>
            <a:r>
              <a:rPr lang="en-US" sz="1200" b="0" baseline="0" dirty="0" smtClean="0">
                <a:latin typeface="+mn-lt"/>
              </a:rPr>
              <a:t> the slide, drag the line until the top edge touches the bottom edge of the rectangle.</a:t>
            </a:r>
          </a:p>
          <a:p>
            <a:pPr marL="228600" lvl="0" indent="-228600">
              <a:buFont typeface="+mj-lt"/>
              <a:buAutoNum type="arabicPeriod"/>
            </a:pPr>
            <a:r>
              <a:rPr lang="en-US" sz="1200" b="0" i="0" baseline="0" dirty="0" smtClean="0">
                <a:latin typeface="+mn-lt"/>
              </a:rPr>
              <a:t>On the </a:t>
            </a:r>
            <a:r>
              <a:rPr lang="en-US" sz="1200" b="1" i="0" baseline="0" dirty="0" smtClean="0">
                <a:latin typeface="+mn-lt"/>
              </a:rPr>
              <a:t>Home</a:t>
            </a:r>
            <a:r>
              <a:rPr lang="en-US" sz="1200" b="0" i="0" baseline="0" dirty="0" smtClean="0">
                <a:latin typeface="+mn-lt"/>
              </a:rPr>
              <a:t> tab, in the </a:t>
            </a:r>
            <a:r>
              <a:rPr lang="en-US" sz="1200" b="1" i="0" baseline="0" dirty="0" smtClean="0">
                <a:latin typeface="+mn-lt"/>
              </a:rPr>
              <a:t>Drawing</a:t>
            </a:r>
            <a:r>
              <a:rPr lang="en-US" sz="1200" b="0" i="0" baseline="0" dirty="0" smtClean="0">
                <a:latin typeface="+mn-lt"/>
              </a:rPr>
              <a:t> group, click </a:t>
            </a:r>
            <a:r>
              <a:rPr lang="en-US" sz="1200" b="1" i="0" baseline="0" dirty="0" smtClean="0">
                <a:latin typeface="+mn-lt"/>
              </a:rPr>
              <a:t>Arrange</a:t>
            </a:r>
            <a:r>
              <a:rPr lang="en-US" sz="1200" b="0" i="0" baseline="0" dirty="0" smtClean="0">
                <a:latin typeface="+mn-lt"/>
              </a:rPr>
              <a:t>, point to </a:t>
            </a:r>
            <a:r>
              <a:rPr lang="en-US" sz="1200" b="1" i="0" baseline="0" dirty="0" smtClean="0">
                <a:latin typeface="+mn-lt"/>
              </a:rPr>
              <a:t>Align</a:t>
            </a:r>
            <a:r>
              <a:rPr lang="en-US" sz="1200" b="0" i="0" baseline="0" dirty="0" smtClean="0">
                <a:latin typeface="+mn-lt"/>
              </a:rPr>
              <a:t>, and then do the following:</a:t>
            </a:r>
          </a:p>
          <a:p>
            <a:pPr marL="685800" lvl="1" indent="-228600">
              <a:buFont typeface="+mj-lt"/>
              <a:buAutoNum type="arabicPeriod"/>
            </a:pP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Align to Slide</a:t>
            </a:r>
            <a:r>
              <a:rPr lang="en-US" sz="1200" b="0" i="0" kern="1200" baseline="0" dirty="0" smtClean="0">
                <a:solidFill>
                  <a:schemeClr val="tx1"/>
                </a:solidFill>
                <a:latin typeface="+mn-lt"/>
                <a:ea typeface="+mn-ea"/>
                <a:cs typeface="+mn-cs"/>
              </a:rPr>
              <a:t>.</a:t>
            </a:r>
          </a:p>
          <a:p>
            <a:pPr marL="685800" lvl="1" indent="-228600">
              <a:buFont typeface="+mj-lt"/>
              <a:buAutoNum type="arabicPeriod"/>
            </a:pPr>
            <a:r>
              <a:rPr lang="en-US" sz="1200" b="0" i="0" kern="1200" baseline="0" dirty="0" smtClean="0">
                <a:solidFill>
                  <a:schemeClr val="tx1"/>
                </a:solidFill>
                <a:latin typeface="+mn-lt"/>
                <a:ea typeface="+mn-ea"/>
                <a:cs typeface="+mn-cs"/>
              </a:rPr>
              <a:t>Click </a:t>
            </a:r>
            <a:r>
              <a:rPr lang="en-US" sz="1200" b="1" i="0" kern="1200" baseline="0" dirty="0" smtClean="0">
                <a:solidFill>
                  <a:schemeClr val="tx1"/>
                </a:solidFill>
                <a:latin typeface="+mn-lt"/>
                <a:ea typeface="+mn-ea"/>
                <a:cs typeface="+mn-cs"/>
              </a:rPr>
              <a:t>Align Center</a:t>
            </a:r>
            <a:r>
              <a:rPr lang="en-US" sz="1200" b="0" i="0" kern="1200" baseline="0" dirty="0" smtClean="0">
                <a:solidFill>
                  <a:schemeClr val="tx1"/>
                </a:solidFill>
                <a:latin typeface="+mn-lt"/>
                <a:ea typeface="+mn-ea"/>
                <a:cs typeface="+mn-cs"/>
              </a:rPr>
              <a:t>. </a:t>
            </a:r>
            <a:endParaRPr lang="en-US" sz="1200" b="0" kern="1200" baseline="0" dirty="0" smtClean="0">
              <a:solidFill>
                <a:schemeClr val="tx1"/>
              </a:solidFill>
              <a:latin typeface="+mn-lt"/>
              <a:ea typeface="+mn-ea"/>
              <a:cs typeface="+mn-cs"/>
            </a:endParaRPr>
          </a:p>
          <a:p>
            <a:endParaRPr lang="en-US" sz="1200" dirty="0" smtClean="0">
              <a:latin typeface="+mn-lt"/>
            </a:endParaRPr>
          </a:p>
          <a:p>
            <a:endParaRPr lang="en-US" sz="1200" dirty="0" smtClean="0">
              <a:latin typeface="+mn-lt"/>
            </a:endParaRPr>
          </a:p>
          <a:p>
            <a:r>
              <a:rPr lang="en-US" sz="1200" dirty="0" smtClean="0">
                <a:latin typeface="+mn-lt"/>
              </a:rPr>
              <a:t>To reproduce the animation</a:t>
            </a:r>
            <a:r>
              <a:rPr lang="en-US" sz="1200" baseline="0" dirty="0" smtClean="0">
                <a:latin typeface="+mn-lt"/>
              </a:rPr>
              <a:t>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smtClean="0"/>
              <a:t>On</a:t>
            </a:r>
            <a:r>
              <a:rPr lang="en-US" sz="1200" baseline="0" dirty="0" smtClean="0"/>
              <a:t> the </a:t>
            </a:r>
            <a:r>
              <a:rPr lang="en-US" sz="1200" b="1" baseline="0" dirty="0" smtClean="0"/>
              <a:t>Animations</a:t>
            </a:r>
            <a:r>
              <a:rPr lang="en-US" sz="1200" b="0" baseline="0" dirty="0" smtClean="0"/>
              <a:t> tab, in the </a:t>
            </a:r>
            <a:r>
              <a:rPr lang="en-US" sz="1200" b="1" baseline="0" dirty="0" smtClean="0"/>
              <a:t>Animations</a:t>
            </a:r>
            <a:r>
              <a:rPr lang="en-US" sz="1200" b="0" baseline="0" dirty="0" smtClean="0"/>
              <a:t> group, click </a:t>
            </a:r>
            <a:r>
              <a:rPr lang="en-US" sz="1200" b="1" baseline="0" dirty="0" smtClean="0"/>
              <a:t>Custom Animation</a:t>
            </a:r>
            <a:r>
              <a:rPr lang="en-US" sz="1200" b="0" baseline="0" dirty="0" smtClean="0"/>
              <a:t>.</a:t>
            </a:r>
            <a:endParaRPr lang="en-US" sz="1200" dirty="0" smtClean="0"/>
          </a:p>
          <a:p>
            <a:pPr marL="228600" indent="-228600">
              <a:buFont typeface="+mj-lt"/>
              <a:buAutoNum type="arabicPeriod"/>
            </a:pPr>
            <a:r>
              <a:rPr lang="en-US" sz="1200" b="0" baseline="0" dirty="0" smtClean="0"/>
              <a:t>On the slide, select the text box.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lvl="1" indent="-228600">
              <a:buFont typeface="+mj-lt"/>
              <a:buAutoNum type="arabicPeriod"/>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Exit</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Disappear</a:t>
            </a:r>
            <a:r>
              <a:rPr lang="en-US" sz="1200" b="0" baseline="0" dirty="0" smtClean="0"/>
              <a:t>.</a:t>
            </a:r>
            <a:r>
              <a:rPr lang="en-US" sz="1200" b="1" baseline="0" dirty="0" smtClean="0"/>
              <a:t> </a:t>
            </a:r>
          </a:p>
          <a:p>
            <a:pPr marL="685800" lvl="1" indent="-228600">
              <a:buFont typeface="+mj-lt"/>
              <a:buAutoNum type="arabicPeriod"/>
            </a:pPr>
            <a:r>
              <a:rPr lang="en-US" sz="1200" b="0" baseline="0" dirty="0" smtClean="0"/>
              <a:t>Select the animation effect (disappear effect for the text box). U</a:t>
            </a:r>
            <a:r>
              <a:rPr lang="en-US" sz="1200" baseline="0" dirty="0" smtClean="0"/>
              <a:t>nder </a:t>
            </a:r>
            <a:r>
              <a:rPr lang="en-US" sz="1200" b="1" dirty="0" smtClean="0"/>
              <a:t>Modify:</a:t>
            </a:r>
            <a:r>
              <a:rPr lang="en-US" sz="1200" b="1" baseline="0" dirty="0" smtClean="0"/>
              <a:t> Disappear</a:t>
            </a:r>
            <a:r>
              <a:rPr lang="en-US" sz="1200" b="0" baseline="0" dirty="0" smtClean="0"/>
              <a:t>, 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After Previous</a:t>
            </a:r>
            <a:r>
              <a:rPr lang="en-US" sz="1200" b="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text box.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lvl="1" indent="-228600">
              <a:buFont typeface="+mj-lt"/>
              <a:buAutoNum type="arabicPeriod"/>
            </a:pPr>
            <a:r>
              <a:rPr lang="en-US" sz="1200" b="0" baseline="0" dirty="0" smtClean="0"/>
              <a:t>Select the second animation effect (grow/shrink effect for the text box). Click the arrow to the right of the effect, and then click </a:t>
            </a:r>
            <a:r>
              <a:rPr lang="en-US" sz="1200" b="1" baseline="0" dirty="0" smtClean="0"/>
              <a:t>Effect Options</a:t>
            </a:r>
            <a:r>
              <a:rPr lang="en-US" sz="1200" b="0" baseline="0" dirty="0" smtClean="0"/>
              <a:t>. In the </a:t>
            </a:r>
            <a:r>
              <a:rPr lang="en-US" sz="1200" b="1" baseline="0" dirty="0" smtClean="0"/>
              <a:t>Grow/Shrink</a:t>
            </a:r>
            <a:r>
              <a:rPr lang="en-US" sz="1200" b="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baseline="0" dirty="0" smtClean="0"/>
              <a:t>Size</a:t>
            </a:r>
            <a:r>
              <a:rPr lang="en-US" sz="1200" b="0" baseline="0" dirty="0" smtClean="0"/>
              <a:t> list, in the </a:t>
            </a:r>
            <a:r>
              <a:rPr lang="en-US" sz="1200" b="1" baseline="0" dirty="0" smtClean="0"/>
              <a:t>Custom</a:t>
            </a:r>
            <a:r>
              <a:rPr lang="en-US" sz="1200" b="0" baseline="0" dirty="0" smtClean="0"/>
              <a:t> box, enter </a:t>
            </a:r>
            <a:r>
              <a:rPr lang="en-US" sz="1200" b="1" baseline="0" dirty="0" smtClean="0"/>
              <a:t>400%</a:t>
            </a:r>
            <a:r>
              <a:rPr lang="en-US" sz="1200" b="0" baseline="0" dirty="0" smtClean="0"/>
              <a:t>, and then press ENTER. Also in the </a:t>
            </a:r>
            <a:r>
              <a:rPr lang="en-US" sz="1200" b="1" baseline="0" dirty="0" smtClean="0"/>
              <a:t>Size</a:t>
            </a:r>
            <a:r>
              <a:rPr lang="en-US" sz="1200" b="0" baseline="0" dirty="0" smtClean="0"/>
              <a:t> list, click </a:t>
            </a:r>
            <a:r>
              <a:rPr lang="en-US" sz="1200" b="1" baseline="0" dirty="0" smtClean="0"/>
              <a:t>Vertical</a:t>
            </a:r>
            <a:r>
              <a:rPr lang="en-US" sz="1200" b="0" baseline="0" dirty="0" smtClean="0"/>
              <a:t>.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After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box, enter </a:t>
            </a:r>
            <a:r>
              <a:rPr lang="en-US" sz="1200" b="1" baseline="0" dirty="0" smtClean="0"/>
              <a:t>0.01 seconds</a:t>
            </a:r>
            <a:r>
              <a:rPr lang="en-US" sz="1200" b="0" baseline="0" dirty="0" smtClean="0"/>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text box.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a:t>
            </a:r>
            <a:r>
              <a:rPr lang="en-US" sz="1200" b="0" baseline="0" dirty="0" smtClean="0"/>
              <a:t> </a:t>
            </a:r>
            <a:r>
              <a:rPr lang="en-US" sz="1200" b="1" baseline="0" dirty="0" smtClean="0"/>
              <a:t>Entrance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Appear</a:t>
            </a:r>
            <a:r>
              <a:rPr lang="en-US" sz="1200" b="0" baseline="0" dirty="0" smtClean="0"/>
              <a:t>.</a:t>
            </a:r>
            <a:r>
              <a:rPr lang="en-US" sz="1200" b="1" baseline="0" dirty="0" smtClean="0"/>
              <a:t> </a:t>
            </a:r>
            <a:endParaRPr lang="en-US" sz="1200" b="0" baseline="0" dirty="0" smtClean="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third animation effect (appear effect for the text box). U</a:t>
            </a:r>
            <a:r>
              <a:rPr lang="en-US" sz="1200" baseline="0" dirty="0" smtClean="0"/>
              <a:t>nder </a:t>
            </a:r>
            <a:r>
              <a:rPr lang="en-US" sz="1200" b="1" dirty="0" smtClean="0"/>
              <a:t>Modify:</a:t>
            </a:r>
            <a:r>
              <a:rPr lang="en-US" sz="1200" b="1" baseline="0" dirty="0" smtClean="0"/>
              <a:t> Appear</a:t>
            </a:r>
            <a:r>
              <a:rPr lang="en-US" sz="1200" b="0" baseline="0" dirty="0" smtClean="0"/>
              <a:t>, 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After Previous</a:t>
            </a:r>
            <a:r>
              <a:rPr lang="en-US" sz="1200" b="0" dirty="0" smtClean="0"/>
              <a: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text box.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Emphasis</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Emphasis Effect </a:t>
            </a:r>
            <a:r>
              <a:rPr lang="en-US" sz="1200" b="0" baseline="0" dirty="0" smtClean="0"/>
              <a:t>dialog box, under </a:t>
            </a:r>
            <a:r>
              <a:rPr lang="en-US" sz="1200" b="1" baseline="0" dirty="0" smtClean="0"/>
              <a:t>Basic</a:t>
            </a:r>
            <a:r>
              <a:rPr lang="en-US" sz="1200" b="0" baseline="0" dirty="0" smtClean="0"/>
              <a:t>, click </a:t>
            </a:r>
            <a:r>
              <a:rPr lang="en-US" sz="1200" b="1" baseline="0" dirty="0" smtClean="0"/>
              <a:t>Grow/Shrink</a:t>
            </a:r>
            <a:r>
              <a:rPr lang="en-US" sz="1200" b="0" baseline="0" dirty="0" smtClean="0"/>
              <a:t>.</a:t>
            </a:r>
            <a:r>
              <a:rPr lang="en-US" sz="1200" b="1" baseline="0" dirty="0" smtClean="0"/>
              <a:t> </a:t>
            </a:r>
          </a:p>
          <a:p>
            <a:pPr marL="685800" lvl="1" indent="-228600">
              <a:buFont typeface="+mj-lt"/>
              <a:buAutoNum type="arabicPeriod"/>
            </a:pPr>
            <a:r>
              <a:rPr lang="en-US" sz="1200" b="0" baseline="0" dirty="0" smtClean="0"/>
              <a:t>Select the fourth animation effect (grow/shrink effect for the text box). Click the arrow to the right of the effect, and then click </a:t>
            </a:r>
            <a:r>
              <a:rPr lang="en-US" sz="1200" b="1" baseline="0" dirty="0" smtClean="0"/>
              <a:t>Effect Options</a:t>
            </a:r>
            <a:r>
              <a:rPr lang="en-US" sz="1200" b="0" baseline="0" dirty="0" smtClean="0"/>
              <a:t>. In the </a:t>
            </a:r>
            <a:r>
              <a:rPr lang="en-US" sz="1200" b="1" baseline="0" dirty="0" smtClean="0"/>
              <a:t>Grow/Shrink</a:t>
            </a:r>
            <a:r>
              <a:rPr lang="en-US" sz="1200" b="0" baseline="0" dirty="0" smtClean="0"/>
              <a:t> dialog box, do the following:</a:t>
            </a:r>
          </a:p>
          <a:p>
            <a:pPr marL="1143000" lvl="2" indent="-228600">
              <a:buFont typeface="Arial" pitchFamily="34" charset="0"/>
              <a:buChar char="•"/>
            </a:pPr>
            <a:r>
              <a:rPr lang="en-US" sz="1200" b="0" baseline="0" dirty="0" smtClean="0"/>
              <a:t>On the </a:t>
            </a:r>
            <a:r>
              <a:rPr lang="en-US" sz="1200" b="1" baseline="0" dirty="0" smtClean="0"/>
              <a:t>Effect</a:t>
            </a:r>
            <a:r>
              <a:rPr lang="en-US" sz="1200" b="0" baseline="0" dirty="0" smtClean="0"/>
              <a:t> tab, in the </a:t>
            </a:r>
            <a:r>
              <a:rPr lang="en-US" sz="1200" b="1" baseline="0" dirty="0" smtClean="0"/>
              <a:t>Size</a:t>
            </a:r>
            <a:r>
              <a:rPr lang="en-US" sz="1200" b="0" baseline="0" dirty="0" smtClean="0"/>
              <a:t> list, in the </a:t>
            </a:r>
            <a:r>
              <a:rPr lang="en-US" sz="1200" b="1" baseline="0" dirty="0" smtClean="0"/>
              <a:t>Custom</a:t>
            </a:r>
            <a:r>
              <a:rPr lang="en-US" sz="1200" b="0" baseline="0" dirty="0" smtClean="0"/>
              <a:t> box, enter </a:t>
            </a:r>
            <a:r>
              <a:rPr lang="en-US" sz="1200" b="1" baseline="0" dirty="0" smtClean="0"/>
              <a:t>25%</a:t>
            </a:r>
            <a:r>
              <a:rPr lang="en-US" sz="1200" b="0" baseline="0" dirty="0" smtClean="0"/>
              <a:t>, and then press ENTER. Also in the </a:t>
            </a:r>
            <a:r>
              <a:rPr lang="en-US" sz="1200" b="1" baseline="0" dirty="0" smtClean="0"/>
              <a:t>Size</a:t>
            </a:r>
            <a:r>
              <a:rPr lang="en-US" sz="1200" b="0" baseline="0" dirty="0" smtClean="0"/>
              <a:t> list, click </a:t>
            </a:r>
            <a:r>
              <a:rPr lang="en-US" sz="1200" b="1" baseline="0" dirty="0" smtClean="0"/>
              <a:t>Vertical</a:t>
            </a:r>
            <a:r>
              <a:rPr lang="en-US" sz="1200" b="0" baseline="0" dirty="0" smtClean="0"/>
              <a:t>. </a:t>
            </a:r>
          </a:p>
          <a:p>
            <a:pPr marL="1143000" lvl="2" indent="-228600">
              <a:buFont typeface="Arial" pitchFamily="34" charset="0"/>
              <a:buChar char="•"/>
            </a:pPr>
            <a:r>
              <a:rPr lang="en-US" sz="1200" b="0" baseline="0" dirty="0" smtClean="0"/>
              <a:t>On the </a:t>
            </a:r>
            <a:r>
              <a:rPr lang="en-US" sz="1200" b="1" baseline="0" dirty="0" smtClean="0"/>
              <a:t>Timing</a:t>
            </a:r>
            <a:r>
              <a:rPr lang="en-US" sz="1200" b="0" baseline="0" dirty="0" smtClean="0"/>
              <a:t> tab, do the following:</a:t>
            </a:r>
          </a:p>
          <a:p>
            <a:pPr marL="1600200" lvl="3"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600200" lvl="3" indent="-228600">
              <a:buFont typeface="Arial" pitchFamily="34" charset="0"/>
              <a:buChar char="•"/>
            </a:pPr>
            <a:r>
              <a:rPr lang="en-US" sz="1200" dirty="0" smtClean="0"/>
              <a:t>In the </a:t>
            </a:r>
            <a:r>
              <a:rPr lang="en-US" sz="1200" b="1" dirty="0" smtClean="0"/>
              <a:t>Speed</a:t>
            </a:r>
            <a:r>
              <a:rPr lang="en-US" sz="1200" baseline="0" dirty="0" smtClean="0"/>
              <a:t> list, select </a:t>
            </a:r>
            <a:r>
              <a:rPr lang="en-US" sz="1200" b="1" baseline="0" dirty="0" smtClean="0"/>
              <a:t>1 seconds (Fast)</a:t>
            </a:r>
            <a:r>
              <a:rPr lang="en-US" sz="1200" b="0" baseline="0" dirty="0" smtClean="0"/>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text box.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Entrance Effect </a:t>
            </a:r>
            <a:r>
              <a:rPr lang="en-US" sz="1200" b="0" baseline="0" dirty="0" smtClean="0"/>
              <a:t>dialog box, under </a:t>
            </a:r>
            <a:r>
              <a:rPr lang="en-US" sz="1200" b="1" baseline="0" dirty="0" smtClean="0"/>
              <a:t>Moderate</a:t>
            </a:r>
            <a:r>
              <a:rPr lang="en-US" sz="1200" b="0" baseline="0" dirty="0" smtClean="0"/>
              <a:t>, click </a:t>
            </a:r>
            <a:r>
              <a:rPr lang="en-US" sz="1200" b="1" baseline="0" dirty="0" smtClean="0"/>
              <a:t>Rise Up</a:t>
            </a:r>
            <a:r>
              <a:rPr lang="en-US" sz="1200" b="0" baseline="0" dirty="0" smtClean="0"/>
              <a:t>.</a:t>
            </a:r>
            <a:r>
              <a:rPr lang="en-US" sz="1200" b="1" baseline="0" dirty="0" smtClean="0"/>
              <a:t> </a:t>
            </a:r>
            <a:endParaRPr lang="en-US" sz="1200" b="0" baseline="0" dirty="0" smtClean="0"/>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fifth animation effect (rise-up effect for the text box). U</a:t>
            </a:r>
            <a:r>
              <a:rPr lang="en-US" sz="1200" baseline="0" dirty="0" smtClean="0"/>
              <a:t>nder </a:t>
            </a:r>
            <a:r>
              <a:rPr lang="en-US" sz="1200" b="1" dirty="0" smtClean="0"/>
              <a:t>Modify:</a:t>
            </a:r>
            <a:r>
              <a:rPr lang="en-US" sz="1200" b="1" baseline="0" dirty="0" smtClean="0"/>
              <a:t> Rise Up</a:t>
            </a:r>
            <a:r>
              <a:rPr lang="en-US" sz="1200" b="0" baseline="0" dirty="0" smtClean="0"/>
              <a:t>, do the following:</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dirty="0" smtClean="0"/>
              <a:t>In the </a:t>
            </a:r>
            <a:r>
              <a:rPr lang="en-US" sz="1200" b="1" dirty="0" smtClean="0"/>
              <a:t>Speed</a:t>
            </a:r>
            <a:r>
              <a:rPr lang="en-US" sz="1200" b="0" dirty="0" smtClean="0"/>
              <a:t> list, select</a:t>
            </a:r>
            <a:r>
              <a:rPr lang="en-US" sz="1200" b="0" baseline="0" dirty="0" smtClean="0"/>
              <a:t> </a:t>
            </a:r>
            <a:r>
              <a:rPr lang="en-US" sz="1200" b="1" baseline="0" dirty="0" smtClean="0"/>
              <a:t>Fast</a:t>
            </a:r>
            <a:r>
              <a:rPr lang="en-US" sz="1200" b="0" baseline="0" dirty="0" smtClean="0"/>
              <a:t>.</a:t>
            </a:r>
          </a:p>
          <a:p>
            <a:pPr marL="228600" indent="-228600">
              <a:buFont typeface="+mj-lt"/>
              <a:buAutoNum type="arabicPeriod"/>
            </a:pPr>
            <a:r>
              <a:rPr lang="en-US" sz="1200" b="0" baseline="0" dirty="0" smtClean="0"/>
              <a:t>On the slide, press and hold CTRL, and then select the rectangle and the line.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a:t>
            </a:r>
            <a:r>
              <a:rPr lang="en-US" sz="1200" baseline="0" dirty="0" smtClean="0"/>
              <a:t> </a:t>
            </a:r>
            <a:r>
              <a:rPr lang="en-US" sz="1200" b="1" baseline="0" dirty="0" smtClean="0"/>
              <a:t>Effect</a:t>
            </a:r>
            <a:r>
              <a:rPr lang="en-US" sz="1200" baseline="0" dirty="0" smtClean="0"/>
              <a:t>, point to </a:t>
            </a:r>
            <a:r>
              <a:rPr lang="en-US" sz="1200" b="1" baseline="0" dirty="0" smtClean="0"/>
              <a:t>Entrance</a:t>
            </a:r>
            <a:r>
              <a:rPr lang="en-US" sz="1200" b="0" baseline="0" dirty="0" smtClean="0"/>
              <a:t>, and then click </a:t>
            </a:r>
            <a:r>
              <a:rPr lang="en-US" sz="1200" b="1" baseline="0" dirty="0" smtClean="0"/>
              <a:t>More Effects</a:t>
            </a:r>
            <a:r>
              <a:rPr lang="en-US" sz="1200" b="0" baseline="0" dirty="0" smtClean="0"/>
              <a:t>. In the </a:t>
            </a:r>
            <a:r>
              <a:rPr lang="en-US" sz="1200" b="1" baseline="0" dirty="0" smtClean="0"/>
              <a:t>Add Entrance Effect </a:t>
            </a:r>
            <a:r>
              <a:rPr lang="en-US" sz="1200" b="0" baseline="0" dirty="0" smtClean="0"/>
              <a:t>dialog box, under </a:t>
            </a:r>
            <a:r>
              <a:rPr lang="en-US" sz="1200" b="1" baseline="0" dirty="0" smtClean="0"/>
              <a:t>Moderate</a:t>
            </a:r>
            <a:r>
              <a:rPr lang="en-US" sz="1200" b="0" baseline="0" dirty="0" smtClean="0"/>
              <a:t>, click </a:t>
            </a:r>
            <a:r>
              <a:rPr lang="en-US" sz="1200" b="1" baseline="0" dirty="0" smtClean="0"/>
              <a:t>Descend</a:t>
            </a:r>
            <a:r>
              <a:rPr lang="en-US" sz="1200" b="0" baseline="0" dirty="0" smtClean="0"/>
              <a:t>.</a:t>
            </a:r>
            <a:r>
              <a:rPr lang="en-US" sz="1200" b="1" baseline="0" dirty="0" smtClean="0"/>
              <a:t> </a:t>
            </a:r>
            <a:endParaRPr lang="en-US" sz="1200" b="0" baseline="0" dirty="0" smtClean="0"/>
          </a:p>
          <a:p>
            <a:pPr marL="685800" lvl="1" indent="-228600">
              <a:buFont typeface="+mj-lt"/>
              <a:buAutoNum type="arabicPeriod"/>
            </a:pPr>
            <a:r>
              <a:rPr lang="en-US" sz="1200" baseline="0" dirty="0" smtClean="0"/>
              <a:t>Press and hold CTRL, and then select the sixth and seventh animation effects (descend effects for the rectangle and the line). Under </a:t>
            </a:r>
            <a:r>
              <a:rPr lang="en-US" sz="1200" b="1" dirty="0" smtClean="0"/>
              <a:t>Modify:</a:t>
            </a:r>
            <a:r>
              <a:rPr lang="en-US" sz="1200" b="1" baseline="0" dirty="0" smtClean="0"/>
              <a:t> Descend</a:t>
            </a:r>
            <a:r>
              <a:rPr lang="en-US" sz="1200" b="0" baseline="0" dirty="0" smtClean="0"/>
              <a:t>, do the following:</a:t>
            </a:r>
          </a:p>
          <a:p>
            <a:pPr marL="1143000" lvl="2" indent="-228600">
              <a:buFont typeface="Arial" pitchFamily="34" charset="0"/>
              <a:buChar char="•"/>
            </a:pPr>
            <a:r>
              <a:rPr lang="en-US" sz="1200" b="0" baseline="0" dirty="0" smtClean="0"/>
              <a:t>In the</a:t>
            </a:r>
            <a:r>
              <a:rPr lang="en-US" sz="1200" baseline="0" dirty="0" smtClean="0"/>
              <a:t> </a:t>
            </a:r>
            <a:r>
              <a:rPr lang="en-US" sz="1200" b="1" dirty="0" smtClean="0"/>
              <a:t>Start</a:t>
            </a:r>
            <a:r>
              <a:rPr lang="en-US" sz="1200" baseline="0" dirty="0" smtClean="0"/>
              <a:t> list, select</a:t>
            </a:r>
            <a:r>
              <a:rPr lang="en-US" sz="1200" dirty="0" smtClean="0"/>
              <a:t> </a:t>
            </a:r>
            <a:r>
              <a:rPr lang="en-US" sz="1200" b="1" dirty="0" smtClean="0"/>
              <a:t>With Previous</a:t>
            </a:r>
            <a:r>
              <a:rPr lang="en-US" sz="1200" b="0" dirty="0" smtClean="0"/>
              <a:t>. </a:t>
            </a:r>
          </a:p>
          <a:p>
            <a:pPr marL="1143000" lvl="2" indent="-228600">
              <a:buFont typeface="Arial" pitchFamily="34" charset="0"/>
              <a:buChar char="•"/>
            </a:pPr>
            <a:r>
              <a:rPr lang="en-US" sz="1200" b="0" dirty="0" smtClean="0"/>
              <a:t>In the </a:t>
            </a:r>
            <a:r>
              <a:rPr lang="en-US" sz="1200" b="1" dirty="0" smtClean="0"/>
              <a:t>Speed</a:t>
            </a:r>
            <a:r>
              <a:rPr lang="en-US" sz="1200" b="0" dirty="0" smtClean="0"/>
              <a:t> list, select</a:t>
            </a:r>
            <a:r>
              <a:rPr lang="en-US" sz="1200" b="0" baseline="0" dirty="0" smtClean="0"/>
              <a:t> </a:t>
            </a:r>
            <a:r>
              <a:rPr lang="en-US" sz="1200" b="1" baseline="0" dirty="0" smtClean="0"/>
              <a:t>Fast</a:t>
            </a:r>
            <a:r>
              <a:rPr lang="en-US" sz="1200" b="0" baseline="0" dirty="0" smtClean="0"/>
              <a:t>.</a:t>
            </a:r>
            <a:endParaRPr lang="en-US" sz="1200" dirty="0" smtClean="0">
              <a:latin typeface="+mn-lt"/>
            </a:endParaRPr>
          </a:p>
          <a:p>
            <a:endParaRPr lang="en-US" sz="1200" dirty="0" smtClean="0">
              <a:latin typeface="+mn-lt"/>
            </a:endParaRPr>
          </a:p>
          <a:p>
            <a:endParaRPr lang="en-US" sz="1200" dirty="0" smtClean="0">
              <a:latin typeface="+mn-lt"/>
            </a:endParaRPr>
          </a:p>
          <a:p>
            <a:r>
              <a:rPr lang="en-US" sz="1200" b="0" baseline="0" dirty="0" smtClean="0">
                <a:latin typeface="+mn-lt"/>
              </a:rPr>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 row, second</a:t>
            </a:r>
            <a:r>
              <a:rPr lang="en-US" sz="1200" b="0" kern="1200" baseline="0" dirty="0" smtClean="0">
                <a:solidFill>
                  <a:schemeClr val="tx1"/>
                </a:solidFill>
                <a:latin typeface="+mn-lt"/>
                <a:ea typeface="+mn-ea"/>
                <a:cs typeface="+mn-cs"/>
              </a:rPr>
              <a:t> option from the left</a:t>
            </a:r>
            <a:r>
              <a:rPr lang="en-US" sz="1200" b="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that you added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100%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b="0" kern="1200" baseline="0" dirty="0" smtClean="0">
                <a:solidFill>
                  <a:schemeClr val="tx1"/>
                </a:solidFill>
                <a:latin typeface="+mn-lt"/>
                <a:ea typeface="+mn-ea"/>
                <a:cs typeface="+mn-cs"/>
              </a:rPr>
              <a:t>, and then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Theme Colors </a:t>
            </a:r>
            <a:r>
              <a:rPr lang="en-US" sz="1200" b="0" kern="1200" dirty="0" smtClean="0">
                <a:solidFill>
                  <a:schemeClr val="tx1"/>
                </a:solidFill>
                <a:latin typeface="+mn-lt"/>
                <a:ea typeface="+mn-ea"/>
                <a:cs typeface="+mn-cs"/>
              </a:rPr>
              <a:t>click</a:t>
            </a:r>
            <a:r>
              <a:rPr lang="en-US" sz="1200" kern="1200" dirty="0" smtClean="0">
                <a:solidFill>
                  <a:schemeClr val="tx1"/>
                </a:solidFill>
                <a:latin typeface="+mn-lt"/>
                <a:ea typeface="+mn-ea"/>
                <a:cs typeface="+mn-cs"/>
              </a:rPr>
              <a:t> </a:t>
            </a:r>
            <a:r>
              <a:rPr lang="en-US" sz="1200" b="1" dirty="0" smtClean="0">
                <a:latin typeface="+mn-lt"/>
              </a:rPr>
              <a:t>Black, Text 1, Lighter</a:t>
            </a:r>
            <a:r>
              <a:rPr lang="en-US" sz="1200" b="1" baseline="0" dirty="0" smtClean="0">
                <a:latin typeface="+mn-lt"/>
              </a:rPr>
              <a:t> 50% </a:t>
            </a:r>
            <a:r>
              <a:rPr lang="en-US" sz="1200" b="0" kern="1200" dirty="0" smtClean="0">
                <a:solidFill>
                  <a:schemeClr val="tx1"/>
                </a:solidFill>
                <a:latin typeface="+mn-lt"/>
                <a:ea typeface="+mn-ea"/>
                <a:cs typeface="+mn-cs"/>
              </a:rPr>
              <a:t>(second row, second option from</a:t>
            </a:r>
            <a:r>
              <a:rPr lang="en-US" sz="1200" b="0" kern="1200" baseline="0" dirty="0" smtClean="0">
                <a:solidFill>
                  <a:schemeClr val="tx1"/>
                </a:solidFill>
                <a:latin typeface="+mn-lt"/>
                <a:ea typeface="+mn-ea"/>
                <a:cs typeface="+mn-cs"/>
              </a:rPr>
              <a:t> the left)</a:t>
            </a:r>
            <a:r>
              <a:rPr lang="en-US" sz="1200" b="0" baseline="0" dirty="0" smtClean="0">
                <a:latin typeface="+mn-lt"/>
              </a:rPr>
              <a:t>.</a:t>
            </a:r>
            <a:endParaRPr lang="en-US" sz="1200" kern="1200" dirty="0" smtClean="0">
              <a:solidFill>
                <a:schemeClr val="tx1"/>
              </a:solidFill>
              <a:latin typeface="+mn-lt"/>
              <a:ea typeface="+mn-ea"/>
              <a:cs typeface="+mn-cs"/>
            </a:endParaRPr>
          </a:p>
          <a:p>
            <a:endParaRPr lang="en-US" sz="1200" dirty="0" smtClean="0"/>
          </a:p>
        </p:txBody>
      </p:sp>
      <p:sp>
        <p:nvSpPr>
          <p:cNvPr id="5" name="Slide Image Placeholder 4"/>
          <p:cNvSpPr>
            <a:spLocks noGrp="1" noRot="1" noChangeAspect="1"/>
          </p:cNvSpPr>
          <p:nvPr>
            <p:ph type="sldImg"/>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3400" y="2971800"/>
            <a:ext cx="5486400" cy="4114800"/>
          </a:xfrm>
          <a:prstGeom prst="rect">
            <a:avLst/>
          </a:prstGeom>
        </p:spPr>
        <p:txBody>
          <a:bodyPr>
            <a:normAutofit/>
          </a:bodyPr>
          <a:lstStyle/>
          <a:p>
            <a:r>
              <a:rPr lang="en-US" sz="1400" b="1" dirty="0" smtClean="0"/>
              <a:t>Custom</a:t>
            </a:r>
            <a:r>
              <a:rPr lang="en-US" sz="1400" b="1" baseline="0" dirty="0" smtClean="0"/>
              <a:t> animation effects: widescreen picture fades</a:t>
            </a:r>
          </a:p>
          <a:p>
            <a:r>
              <a:rPr lang="en-US" sz="1400" b="0" baseline="0" dirty="0" smtClean="0"/>
              <a:t>(Basic)</a:t>
            </a:r>
            <a:endParaRPr lang="en-US" sz="1400" b="0" dirty="0" smtClean="0"/>
          </a:p>
          <a:p>
            <a:endParaRPr lang="en-US" sz="1200" dirty="0" smtClean="0"/>
          </a:p>
          <a:p>
            <a:endParaRPr lang="en-US" sz="1200" dirty="0" smtClean="0"/>
          </a:p>
          <a:p>
            <a:r>
              <a:rPr lang="en-US" sz="1200" dirty="0" smtClean="0"/>
              <a:t>To reproduce the picture effects on this slide, do the following: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dirty="0" smtClean="0"/>
              <a:t>On the </a:t>
            </a:r>
            <a:r>
              <a:rPr lang="en-US" sz="1200" b="1" dirty="0" smtClean="0"/>
              <a:t>Home</a:t>
            </a:r>
            <a:r>
              <a:rPr lang="en-US" sz="1200" b="0" dirty="0" smtClean="0"/>
              <a:t> tab, in the </a:t>
            </a:r>
            <a:r>
              <a:rPr lang="en-US" sz="1200" b="1" dirty="0" smtClean="0"/>
              <a:t>Slides</a:t>
            </a:r>
            <a:r>
              <a:rPr lang="en-US" sz="1200" b="0" dirty="0" smtClean="0"/>
              <a:t> group, click </a:t>
            </a:r>
            <a:r>
              <a:rPr lang="en-US" sz="1200" b="1" dirty="0" smtClean="0"/>
              <a:t>Layout</a:t>
            </a:r>
            <a:r>
              <a:rPr lang="en-US" sz="1200" b="0" dirty="0" smtClean="0"/>
              <a:t>, and then click</a:t>
            </a:r>
            <a:r>
              <a:rPr lang="en-US" sz="1200" b="0" baseline="0" dirty="0" smtClean="0"/>
              <a:t> </a:t>
            </a:r>
            <a:r>
              <a:rPr lang="en-US" sz="1200" b="1" baseline="0" dirty="0" smtClean="0"/>
              <a:t>Blank</a:t>
            </a:r>
            <a:r>
              <a:rPr lang="en-US" sz="1200" b="0" baseline="0" dirty="0" smtClean="0"/>
              <a:t>. </a:t>
            </a:r>
          </a:p>
          <a:p>
            <a:pPr marL="228600" indent="-228600">
              <a:buFont typeface="+mj-lt"/>
              <a:buAutoNum type="arabicPeriod"/>
            </a:pPr>
            <a:r>
              <a:rPr lang="en-US" sz="1200" b="0" dirty="0" smtClean="0"/>
              <a:t>On the </a:t>
            </a:r>
            <a:r>
              <a:rPr lang="en-US" sz="1200" b="1" dirty="0" smtClean="0"/>
              <a:t>Home</a:t>
            </a:r>
            <a:r>
              <a:rPr lang="en-US" sz="1200" b="0" dirty="0" smtClean="0"/>
              <a:t> tab, in the </a:t>
            </a:r>
            <a:r>
              <a:rPr lang="en-US" sz="1200" b="1" dirty="0" smtClean="0"/>
              <a:t>Drawing</a:t>
            </a:r>
            <a:r>
              <a:rPr lang="en-US" sz="1200" dirty="0" smtClean="0"/>
              <a:t> group, click</a:t>
            </a:r>
            <a:r>
              <a:rPr lang="en-US" sz="1200" baseline="0" dirty="0" smtClean="0"/>
              <a:t> </a:t>
            </a:r>
            <a:r>
              <a:rPr lang="en-US" sz="1200" b="1" baseline="0" dirty="0" smtClean="0"/>
              <a:t>Shapes</a:t>
            </a:r>
            <a:r>
              <a:rPr lang="en-US" sz="1200" baseline="0" dirty="0" smtClean="0"/>
              <a:t>, and then under </a:t>
            </a:r>
            <a:r>
              <a:rPr lang="en-US" sz="1200" b="1" baseline="0" dirty="0" smtClean="0"/>
              <a:t>Rectangles</a:t>
            </a:r>
            <a:r>
              <a:rPr lang="en-US" sz="1200" baseline="0" dirty="0" smtClean="0"/>
              <a:t> click </a:t>
            </a:r>
            <a:r>
              <a:rPr lang="en-US" sz="1200" b="1" baseline="0" dirty="0" smtClean="0"/>
              <a:t>Rectangle </a:t>
            </a:r>
            <a:r>
              <a:rPr lang="en-US" sz="1200" b="0" baseline="0" dirty="0" smtClean="0"/>
              <a:t>(first option from the left)</a:t>
            </a:r>
            <a:r>
              <a:rPr lang="en-US" sz="1200" baseline="0" dirty="0" smtClean="0"/>
              <a:t>. On the slide, drag to draw a rectangle.</a:t>
            </a:r>
            <a:endParaRPr lang="en-US" sz="1200" dirty="0" smtClean="0"/>
          </a:p>
          <a:p>
            <a:pPr marL="228600" indent="-228600">
              <a:buFont typeface="+mj-lt"/>
              <a:buAutoNum type="arabicPeriod"/>
            </a:pPr>
            <a:r>
              <a:rPr lang="en-US" sz="1200" dirty="0" smtClean="0"/>
              <a:t>Select</a:t>
            </a:r>
            <a:r>
              <a:rPr lang="en-US" sz="1200" baseline="0" dirty="0" smtClean="0"/>
              <a:t> the rectangle. </a:t>
            </a: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a:t>
            </a:r>
            <a:r>
              <a:rPr lang="en-US" sz="1200" baseline="0" dirty="0" smtClean="0"/>
              <a:t> </a:t>
            </a:r>
            <a:r>
              <a:rPr lang="en-US" sz="1200" b="1" baseline="0" dirty="0" smtClean="0"/>
              <a:t>Format</a:t>
            </a:r>
            <a:r>
              <a:rPr lang="en-US" sz="1200" baseline="0" dirty="0" smtClean="0"/>
              <a:t> tab, in the </a:t>
            </a:r>
            <a:r>
              <a:rPr lang="en-US" sz="1200" b="1" baseline="0" dirty="0" smtClean="0"/>
              <a:t>Size</a:t>
            </a:r>
            <a:r>
              <a:rPr lang="en-US" sz="1200" baseline="0" dirty="0" smtClean="0"/>
              <a:t> group, do the following:</a:t>
            </a:r>
          </a:p>
          <a:p>
            <a:pPr marL="685800" lvl="1" indent="-228600">
              <a:buFont typeface="Arial" pitchFamily="34" charset="0"/>
              <a:buChar char="•"/>
            </a:pPr>
            <a:r>
              <a:rPr lang="en-US" sz="1200" baseline="0" dirty="0" smtClean="0"/>
              <a:t>In the </a:t>
            </a:r>
            <a:r>
              <a:rPr lang="en-US" sz="1200" b="1" baseline="0" dirty="0" smtClean="0"/>
              <a:t>Shape Height </a:t>
            </a:r>
            <a:r>
              <a:rPr lang="en-US" sz="1200" b="0" baseline="0" dirty="0" smtClean="0"/>
              <a:t>box, enter</a:t>
            </a:r>
            <a:r>
              <a:rPr lang="en-US" sz="1200" b="1" baseline="0" dirty="0" smtClean="0"/>
              <a:t> 4.55”</a:t>
            </a:r>
            <a:r>
              <a:rPr lang="en-US" sz="1200" b="0" baseline="0" dirty="0" smtClean="0"/>
              <a:t>.</a:t>
            </a:r>
            <a:endParaRPr lang="en-US" sz="1200" b="1" baseline="0" dirty="0" smtClean="0"/>
          </a:p>
          <a:p>
            <a:pPr marL="685800" lvl="1" indent="-228600">
              <a:buFont typeface="Arial" pitchFamily="34" charset="0"/>
              <a:buChar char="•"/>
            </a:pPr>
            <a:r>
              <a:rPr lang="en-US" sz="1200" baseline="0" dirty="0" smtClean="0"/>
              <a:t>In the </a:t>
            </a:r>
            <a:r>
              <a:rPr lang="en-US" sz="1200" b="1" baseline="0" dirty="0" smtClean="0"/>
              <a:t>Shape Width </a:t>
            </a:r>
            <a:r>
              <a:rPr lang="en-US" sz="1200" b="0" baseline="0" dirty="0" smtClean="0"/>
              <a:t>box, enter</a:t>
            </a:r>
            <a:r>
              <a:rPr lang="en-US" sz="1200" b="1" baseline="0" dirty="0" smtClean="0"/>
              <a:t> 8”</a:t>
            </a:r>
            <a:r>
              <a:rPr lang="en-US" sz="1200" b="0" baseline="0" dirty="0" smtClean="0"/>
              <a:t>.</a:t>
            </a:r>
          </a:p>
          <a:p>
            <a:pPr marL="228600" indent="-228600">
              <a:buFont typeface="+mj-lt"/>
              <a:buAutoNum type="arabicPeriod"/>
            </a:pPr>
            <a:r>
              <a:rPr lang="en-US" sz="1200" b="0" dirty="0" smtClean="0"/>
              <a:t>On the </a:t>
            </a:r>
            <a:r>
              <a:rPr lang="en-US" sz="1200" b="1" dirty="0" smtClean="0"/>
              <a:t>Home</a:t>
            </a:r>
            <a:r>
              <a:rPr lang="en-US" sz="1200" b="0" dirty="0" smtClean="0"/>
              <a:t> tab, in the bottom right corner of the </a:t>
            </a:r>
            <a:r>
              <a:rPr lang="en-US" sz="1200" b="1" dirty="0" smtClean="0"/>
              <a:t>Drawing</a:t>
            </a:r>
            <a:r>
              <a:rPr lang="en-US" sz="1200" b="0" baseline="0" dirty="0" smtClean="0"/>
              <a:t> group, </a:t>
            </a:r>
            <a:r>
              <a:rPr lang="en-US" sz="1200" b="0" dirty="0" smtClean="0"/>
              <a:t>click the </a:t>
            </a:r>
            <a:r>
              <a:rPr lang="en-US" sz="1200" b="1" baseline="0" dirty="0" smtClean="0"/>
              <a:t>Format Shape </a:t>
            </a:r>
            <a:r>
              <a:rPr lang="en-US" sz="1200" b="0" baseline="0" dirty="0" smtClean="0"/>
              <a:t>d</a:t>
            </a:r>
            <a:r>
              <a:rPr lang="en-US" sz="1200" baseline="0" dirty="0" smtClean="0"/>
              <a:t>ialog box launcher</a:t>
            </a:r>
            <a:r>
              <a:rPr lang="en-US" sz="1200" dirty="0" smtClean="0"/>
              <a:t>. In the </a:t>
            </a:r>
            <a:r>
              <a:rPr lang="en-US" sz="1200" b="1" dirty="0" smtClean="0"/>
              <a:t>Format Shape </a:t>
            </a:r>
            <a:r>
              <a:rPr lang="en-US" sz="1200" dirty="0" smtClean="0"/>
              <a:t>dialog box, in the</a:t>
            </a:r>
            <a:r>
              <a:rPr lang="en-US" sz="1200" baseline="0" dirty="0" smtClean="0"/>
              <a:t> left pane, click </a:t>
            </a:r>
            <a:r>
              <a:rPr lang="en-US" sz="1200" b="1" baseline="0" dirty="0" smtClean="0"/>
              <a:t>Fill</a:t>
            </a:r>
            <a:r>
              <a:rPr lang="en-US" sz="1200" b="0" baseline="0" dirty="0" smtClean="0"/>
              <a:t>.</a:t>
            </a:r>
            <a:r>
              <a:rPr lang="en-US" sz="1200" baseline="0" dirty="0" smtClean="0"/>
              <a:t> In the </a:t>
            </a:r>
            <a:r>
              <a:rPr lang="en-US" sz="1200" b="1" baseline="0" dirty="0" smtClean="0"/>
              <a:t>Fill </a:t>
            </a:r>
            <a:r>
              <a:rPr lang="en-US" sz="1200" baseline="0" dirty="0" smtClean="0"/>
              <a:t>pane, click </a:t>
            </a:r>
            <a:r>
              <a:rPr lang="en-US" sz="1200" b="1" baseline="0" dirty="0" smtClean="0"/>
              <a:t>Solid fill</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a:t>
            </a:r>
            <a:r>
              <a:rPr lang="en-US" sz="1200" b="0" baseline="0" dirty="0" smtClean="0"/>
              <a:t>(first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Color</a:t>
            </a:r>
            <a:r>
              <a:rPr lang="en-US" sz="1200" b="0" baseline="0" dirty="0" smtClean="0"/>
              <a:t>.</a:t>
            </a:r>
            <a:r>
              <a:rPr lang="en-US" sz="1200" baseline="0" dirty="0" smtClean="0"/>
              <a:t> In the </a:t>
            </a:r>
            <a:r>
              <a:rPr lang="en-US" sz="1200" b="1" baseline="0" dirty="0" smtClean="0"/>
              <a:t>Line Color </a:t>
            </a:r>
            <a:r>
              <a:rPr lang="en-US" sz="1200" baseline="0" dirty="0" smtClean="0"/>
              <a:t>pane, click </a:t>
            </a:r>
            <a:r>
              <a:rPr lang="en-US" sz="1200" b="1" baseline="0" dirty="0" smtClean="0"/>
              <a:t>Solid line</a:t>
            </a:r>
            <a:r>
              <a:rPr lang="en-US" sz="1200" baseline="0" dirty="0" smtClean="0"/>
              <a:t>, click the button next to </a:t>
            </a:r>
            <a:r>
              <a:rPr lang="en-US" sz="1200" b="1" baseline="0" dirty="0" smtClean="0"/>
              <a:t>Color</a:t>
            </a:r>
            <a:r>
              <a:rPr lang="en-US" sz="1200" baseline="0" dirty="0" smtClean="0"/>
              <a:t>, and then under </a:t>
            </a:r>
            <a:r>
              <a:rPr lang="en-US" sz="1200" b="1" baseline="0" dirty="0" smtClean="0"/>
              <a:t>Theme Colors </a:t>
            </a:r>
            <a:r>
              <a:rPr lang="en-US" sz="1200" baseline="0" dirty="0" smtClean="0"/>
              <a:t>click </a:t>
            </a:r>
            <a:r>
              <a:rPr lang="en-US" sz="1200" b="1" baseline="0" dirty="0" smtClean="0"/>
              <a:t>Black, Text 1, Lighter 35% </a:t>
            </a:r>
            <a:r>
              <a:rPr lang="en-US" sz="1200" b="0" baseline="0" dirty="0" smtClean="0"/>
              <a:t>(third row, second option from the left).</a:t>
            </a:r>
          </a:p>
          <a:p>
            <a:pPr marL="22860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click </a:t>
            </a:r>
            <a:r>
              <a:rPr lang="en-US" sz="1200" b="1" baseline="0" dirty="0" smtClean="0"/>
              <a:t>Line Style</a:t>
            </a:r>
            <a:r>
              <a:rPr lang="en-US" sz="1200" baseline="0" dirty="0" smtClean="0"/>
              <a:t>, and then do the following in the </a:t>
            </a:r>
            <a:r>
              <a:rPr lang="en-US" sz="1200" b="1" baseline="0" dirty="0" smtClean="0"/>
              <a:t>Line Style </a:t>
            </a:r>
            <a:r>
              <a:rPr lang="en-US" sz="1200" baseline="0" dirty="0" smtClean="0"/>
              <a:t>pane: </a:t>
            </a:r>
          </a:p>
          <a:p>
            <a:pPr marL="685800" lvl="1" indent="-228600">
              <a:buFont typeface="Arial" pitchFamily="34" charset="0"/>
              <a:buChar char="•"/>
            </a:pPr>
            <a:r>
              <a:rPr lang="en-US" sz="1200" b="0" baseline="0" dirty="0" smtClean="0"/>
              <a:t>In the </a:t>
            </a:r>
            <a:r>
              <a:rPr lang="en-US" sz="1200" b="1" baseline="0" dirty="0" smtClean="0"/>
              <a:t>Width </a:t>
            </a:r>
            <a:r>
              <a:rPr lang="en-US" sz="1200" b="0" baseline="0" dirty="0" smtClean="0"/>
              <a:t>box, enter</a:t>
            </a:r>
            <a:r>
              <a:rPr lang="en-US" sz="1200" b="1" baseline="0" dirty="0" smtClean="0"/>
              <a:t> 20 pt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Cap type </a:t>
            </a:r>
            <a:r>
              <a:rPr lang="en-US" sz="1200" b="0" baseline="0" dirty="0" smtClean="0"/>
              <a:t>list, select</a:t>
            </a:r>
            <a:r>
              <a:rPr lang="en-US" sz="1200" b="1" baseline="0" dirty="0" smtClean="0"/>
              <a:t> Flat</a:t>
            </a:r>
            <a:r>
              <a:rPr lang="en-US" sz="1200" b="0" baseline="0" dirty="0" smtClean="0"/>
              <a:t>.</a:t>
            </a:r>
            <a:endParaRPr lang="en-US" sz="1200" b="1" baseline="0" dirty="0" smtClean="0"/>
          </a:p>
          <a:p>
            <a:pPr marL="685800" lvl="1" indent="-228600">
              <a:buFont typeface="Arial" pitchFamily="34" charset="0"/>
              <a:buChar char="•"/>
            </a:pPr>
            <a:r>
              <a:rPr lang="en-US" sz="1200" b="0" baseline="0" dirty="0" smtClean="0"/>
              <a:t>In the </a:t>
            </a:r>
            <a:r>
              <a:rPr lang="en-US" sz="1200" b="1" baseline="0" dirty="0" smtClean="0"/>
              <a:t>Join type </a:t>
            </a:r>
            <a:r>
              <a:rPr lang="en-US" sz="1200" b="0" baseline="0" dirty="0" smtClean="0"/>
              <a:t>list, select</a:t>
            </a:r>
            <a:r>
              <a:rPr lang="en-US" sz="1200" b="1" baseline="0" dirty="0" smtClean="0"/>
              <a:t> Miter</a:t>
            </a:r>
            <a:r>
              <a:rPr lang="en-US" sz="1200" b="0" baseline="0" dirty="0" smtClean="0"/>
              <a: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Shadow</a:t>
            </a:r>
            <a:r>
              <a:rPr lang="en-US" sz="1200" b="0" baseline="0" dirty="0" smtClean="0"/>
              <a:t>.</a:t>
            </a:r>
            <a:r>
              <a:rPr lang="en-US" sz="1200" b="1" baseline="0" dirty="0" smtClean="0"/>
              <a:t> </a:t>
            </a:r>
            <a:r>
              <a:rPr lang="en-US" sz="1200" b="0" baseline="0" dirty="0" smtClean="0"/>
              <a:t>In the </a:t>
            </a:r>
            <a:r>
              <a:rPr lang="en-US" sz="1200" b="1" baseline="0" dirty="0" smtClean="0"/>
              <a:t>Shadow </a:t>
            </a:r>
            <a:r>
              <a:rPr lang="en-US" sz="1200" b="0" baseline="0" dirty="0" smtClean="0"/>
              <a:t>pane, click the button next to </a:t>
            </a:r>
            <a:r>
              <a:rPr lang="en-US" sz="1200" b="1" baseline="0" dirty="0" smtClean="0"/>
              <a:t>Presets</a:t>
            </a:r>
            <a:r>
              <a:rPr lang="en-US" sz="1200" b="0" baseline="0" dirty="0" smtClean="0"/>
              <a:t>, and then under </a:t>
            </a:r>
            <a:r>
              <a:rPr lang="en-US" sz="1200" b="1" baseline="0" dirty="0" smtClean="0"/>
              <a:t>Perspective</a:t>
            </a:r>
            <a:r>
              <a:rPr lang="en-US" sz="1200" b="0" baseline="0" dirty="0" smtClean="0"/>
              <a:t> click </a:t>
            </a:r>
            <a:r>
              <a:rPr lang="en-US" sz="1200" b="1" baseline="0" dirty="0" smtClean="0"/>
              <a:t>Perspective Diagonal Upper Right </a:t>
            </a:r>
            <a:r>
              <a:rPr lang="en-US" sz="1200" b="0" baseline="0" dirty="0" smtClean="0"/>
              <a:t>(first row, second option from the left).</a:t>
            </a:r>
          </a:p>
          <a:p>
            <a:pPr marL="228600" lvl="0" indent="-228600">
              <a:buFont typeface="+mj-lt"/>
              <a:buAutoNum type="arabicPeriod"/>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 Format</a:t>
            </a:r>
            <a:r>
              <a:rPr lang="en-US" sz="1200" b="0" baseline="0" dirty="0" smtClean="0"/>
              <a:t>, and then do the following in the </a:t>
            </a:r>
            <a:r>
              <a:rPr lang="en-US" sz="1200" b="1" baseline="0" dirty="0" smtClean="0"/>
              <a:t>3-D Format </a:t>
            </a:r>
            <a:r>
              <a:rPr lang="en-US" sz="1200" b="0" baseline="0" dirty="0" smtClean="0"/>
              <a:t>pane:</a:t>
            </a:r>
          </a:p>
          <a:p>
            <a:pPr marL="685800" lvl="1" indent="-228600">
              <a:buFont typeface="Arial" pitchFamily="34" charset="0"/>
              <a:buChar char="•"/>
            </a:pPr>
            <a:r>
              <a:rPr lang="en-US" sz="1200" b="0" baseline="0" dirty="0" smtClean="0"/>
              <a:t>Under </a:t>
            </a:r>
            <a:r>
              <a:rPr lang="en-US" sz="1200" b="1" baseline="0" dirty="0" smtClean="0"/>
              <a:t>Bevel</a:t>
            </a:r>
            <a:r>
              <a:rPr lang="en-US" sz="1200" b="0" baseline="0" dirty="0" smtClean="0"/>
              <a:t>, click the button next to </a:t>
            </a:r>
            <a:r>
              <a:rPr lang="en-US" sz="1200" b="1" baseline="0" dirty="0" smtClean="0"/>
              <a:t>Top</a:t>
            </a:r>
            <a:r>
              <a:rPr lang="en-US" sz="1200" b="0" baseline="0" dirty="0" smtClean="0"/>
              <a:t>, and then under </a:t>
            </a:r>
            <a:r>
              <a:rPr lang="en-US" sz="1200" b="1" baseline="0" dirty="0" smtClean="0"/>
              <a:t>Bevel </a:t>
            </a:r>
            <a:r>
              <a:rPr lang="en-US" sz="1200" b="0" baseline="0" dirty="0" smtClean="0"/>
              <a:t>click </a:t>
            </a:r>
            <a:r>
              <a:rPr lang="en-US" sz="1200" b="1" baseline="0" dirty="0" smtClean="0"/>
              <a:t>Hard Edge </a:t>
            </a:r>
            <a:r>
              <a:rPr lang="en-US" sz="1200" b="0" baseline="0" dirty="0" smtClean="0"/>
              <a:t>(third row, third option from the left). Next to </a:t>
            </a:r>
            <a:r>
              <a:rPr lang="en-US" sz="1200" b="1" baseline="0" dirty="0" smtClean="0"/>
              <a:t>Top</a:t>
            </a:r>
            <a:r>
              <a:rPr lang="en-US" sz="1200" b="0" baseline="0" dirty="0" smtClean="0"/>
              <a:t>, in the </a:t>
            </a:r>
            <a:r>
              <a:rPr lang="en-US" sz="1200" b="1" baseline="0" dirty="0" smtClean="0"/>
              <a:t>Width</a:t>
            </a:r>
            <a:r>
              <a:rPr lang="en-US" sz="1200" b="0" baseline="0" dirty="0" smtClean="0"/>
              <a:t> box, enter </a:t>
            </a:r>
            <a:r>
              <a:rPr lang="en-US" sz="1200" b="1" baseline="0" dirty="0" smtClean="0"/>
              <a:t>27 pt</a:t>
            </a:r>
            <a:r>
              <a:rPr lang="en-US" sz="1200" b="0" baseline="0" dirty="0" smtClean="0"/>
              <a:t>, and in the </a:t>
            </a:r>
            <a:r>
              <a:rPr lang="en-US" sz="1200" b="1" baseline="0" dirty="0" smtClean="0"/>
              <a:t>Height</a:t>
            </a:r>
            <a:r>
              <a:rPr lang="en-US" sz="1200" b="0" baseline="0" dirty="0" smtClean="0"/>
              <a:t> box, enter </a:t>
            </a:r>
            <a:r>
              <a:rPr lang="en-US" sz="1200" b="1" baseline="0" dirty="0" smtClean="0"/>
              <a:t>5.5 pt</a:t>
            </a:r>
            <a:r>
              <a:rPr lang="en-US" sz="1200" b="0" baseline="0" dirty="0" smtClean="0"/>
              <a:t>. </a:t>
            </a:r>
          </a:p>
          <a:p>
            <a:pPr marL="685800" lvl="1" indent="-228600">
              <a:buFont typeface="Arial" pitchFamily="34" charset="0"/>
              <a:buChar char="•"/>
            </a:pPr>
            <a:r>
              <a:rPr lang="en-US" sz="1200" b="0" baseline="0" dirty="0" smtClean="0"/>
              <a:t>Under </a:t>
            </a:r>
            <a:r>
              <a:rPr lang="en-US" sz="1200" b="1" baseline="0" dirty="0" smtClean="0"/>
              <a:t>Depth</a:t>
            </a:r>
            <a:r>
              <a:rPr lang="en-US" sz="1200" b="0" baseline="0" dirty="0" smtClean="0"/>
              <a:t>, click the button next to </a:t>
            </a:r>
            <a:r>
              <a:rPr lang="en-US" sz="1200" b="1" baseline="0" dirty="0" smtClean="0"/>
              <a:t>Color</a:t>
            </a:r>
            <a:r>
              <a:rPr lang="en-US" sz="1200" b="0" baseline="0" dirty="0" smtClean="0"/>
              <a:t>, and then under </a:t>
            </a:r>
            <a:r>
              <a:rPr lang="en-US" sz="1200" b="1" baseline="0" dirty="0" smtClean="0"/>
              <a:t>Theme Colors </a:t>
            </a:r>
            <a:r>
              <a:rPr lang="en-US" sz="1200" b="0" baseline="0" dirty="0" smtClean="0"/>
              <a:t>click </a:t>
            </a:r>
            <a:r>
              <a:rPr lang="en-US" sz="1200" b="1" baseline="0" dirty="0" smtClean="0"/>
              <a:t>Black, Text 1, Lighter 35% </a:t>
            </a:r>
            <a:r>
              <a:rPr lang="en-US" sz="1200" b="0" baseline="0" dirty="0" smtClean="0"/>
              <a:t>(third row, second option from the left). In the </a:t>
            </a:r>
            <a:r>
              <a:rPr lang="en-US" sz="1200" b="1" baseline="0" dirty="0" smtClean="0"/>
              <a:t>Depth</a:t>
            </a:r>
            <a:r>
              <a:rPr lang="en-US" sz="1200" b="0" baseline="0" dirty="0" smtClean="0"/>
              <a:t> box, enter </a:t>
            </a:r>
            <a:r>
              <a:rPr lang="en-US" sz="1200" b="1" baseline="0" dirty="0" smtClean="0"/>
              <a:t>40 pt</a:t>
            </a:r>
            <a:r>
              <a:rPr lang="en-US" sz="1200" b="0"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a:t>
            </a:r>
            <a:r>
              <a:rPr lang="en-US" sz="1200" dirty="0" smtClean="0"/>
              <a:t>the </a:t>
            </a:r>
            <a:r>
              <a:rPr lang="en-US" sz="1200" b="1" dirty="0" smtClean="0"/>
              <a:t>Format Shape </a:t>
            </a:r>
            <a:r>
              <a:rPr lang="en-US" sz="1200" dirty="0" smtClean="0"/>
              <a:t>dialog box, in the</a:t>
            </a:r>
            <a:r>
              <a:rPr lang="en-US" sz="1200" baseline="0" dirty="0" smtClean="0"/>
              <a:t> left pane, </a:t>
            </a:r>
            <a:r>
              <a:rPr lang="en-US" sz="1200" b="0" baseline="0" dirty="0" smtClean="0"/>
              <a:t>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lvl="0" indent="-228600">
              <a:buFont typeface="+mj-lt"/>
              <a:buAutoNum type="arabicPeriod"/>
            </a:pPr>
            <a:r>
              <a:rPr lang="en-US" sz="1200" b="0" baseline="0" dirty="0" smtClean="0"/>
              <a:t>On the slide, drag the rectangle slightly to the left to position it in the middle of the slide.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Insert</a:t>
            </a:r>
            <a:r>
              <a:rPr lang="en-US" sz="1200" b="0" baseline="0" dirty="0" smtClean="0"/>
              <a:t> tab, in the </a:t>
            </a:r>
            <a:r>
              <a:rPr lang="en-US" sz="1200" b="1" baseline="0" dirty="0" smtClean="0"/>
              <a:t>Illustrations</a:t>
            </a:r>
            <a:r>
              <a:rPr lang="en-US" sz="1200" b="0" baseline="0" dirty="0" smtClean="0"/>
              <a:t> group, click </a:t>
            </a:r>
            <a:r>
              <a:rPr lang="en-US" sz="1200" b="1" baseline="0" dirty="0" smtClean="0"/>
              <a:t>Picture</a:t>
            </a:r>
            <a:r>
              <a:rPr lang="en-US" sz="1200" b="0" baseline="0" dirty="0" smtClean="0"/>
              <a:t>.</a:t>
            </a:r>
            <a:r>
              <a:rPr lang="en-US" sz="1200" b="1" baseline="0" dirty="0" smtClean="0"/>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a:t>
            </a:r>
            <a:r>
              <a:rPr lang="en-US" sz="1200" b="1" baseline="0" dirty="0" smtClean="0"/>
              <a:t> Drawing</a:t>
            </a:r>
            <a:r>
              <a:rPr lang="en-US" sz="1200" baseline="0" dirty="0" smtClean="0"/>
              <a:t> </a:t>
            </a:r>
            <a:r>
              <a:rPr lang="en-US" sz="1200" b="1" baseline="0" dirty="0" smtClean="0"/>
              <a:t>Tools</a:t>
            </a:r>
            <a:r>
              <a:rPr lang="en-US" sz="1200" b="0" baseline="0" dirty="0" smtClean="0"/>
              <a:t>, on the </a:t>
            </a:r>
            <a:r>
              <a:rPr lang="en-US" sz="1200" b="1" baseline="0" dirty="0" smtClean="0"/>
              <a:t>Format</a:t>
            </a:r>
            <a:r>
              <a:rPr lang="en-US" sz="1200" baseline="0" dirty="0" smtClean="0"/>
              <a:t> tab, in the </a:t>
            </a:r>
            <a:r>
              <a:rPr lang="en-US" sz="1200" b="1" baseline="0" dirty="0" smtClean="0"/>
              <a:t>Picture</a:t>
            </a:r>
            <a:r>
              <a:rPr lang="en-US" sz="1200" baseline="0" dirty="0" smtClean="0"/>
              <a:t> </a:t>
            </a:r>
            <a:r>
              <a:rPr lang="en-US" sz="1200" b="1" baseline="0" dirty="0" smtClean="0"/>
              <a:t>Styles</a:t>
            </a:r>
            <a:r>
              <a:rPr lang="en-US" sz="1200" baseline="0" dirty="0" smtClean="0"/>
              <a:t> group, click the arrow next to </a:t>
            </a:r>
            <a:r>
              <a:rPr lang="en-US" sz="1200" b="1" baseline="0" dirty="0" smtClean="0"/>
              <a:t>Picture</a:t>
            </a:r>
            <a:r>
              <a:rPr lang="en-US" sz="1200" baseline="0" dirty="0" smtClean="0"/>
              <a:t> </a:t>
            </a:r>
            <a:r>
              <a:rPr lang="en-US" sz="1200" b="1" baseline="0" dirty="0" smtClean="0"/>
              <a:t>Border</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Under </a:t>
            </a:r>
            <a:r>
              <a:rPr lang="en-US" sz="1200" b="1" baseline="0" dirty="0" smtClean="0"/>
              <a:t>Theme Colors </a:t>
            </a:r>
            <a:r>
              <a:rPr lang="en-US" sz="1200" b="0" baseline="0" dirty="0" smtClean="0"/>
              <a:t>click</a:t>
            </a:r>
            <a:r>
              <a:rPr lang="en-US" sz="1200" baseline="0" dirty="0" smtClean="0"/>
              <a:t> </a:t>
            </a:r>
            <a:r>
              <a:rPr lang="en-US" sz="1200" b="1" baseline="0" dirty="0" smtClean="0"/>
              <a:t>Black, Text 1 </a:t>
            </a:r>
            <a:r>
              <a:rPr lang="en-US" sz="1200" b="0" baseline="0" dirty="0" smtClean="0"/>
              <a:t>(first row, second option from the left). </a:t>
            </a:r>
            <a:endParaRPr lang="en-US" sz="1200" b="1" baseline="0" dirty="0" smtClean="0"/>
          </a:p>
          <a:p>
            <a:pPr marL="685800" marR="0" lvl="1" indent="-22860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baseline="0" dirty="0" smtClean="0"/>
              <a:t>Point to </a:t>
            </a:r>
            <a:r>
              <a:rPr lang="en-US" sz="1200" b="1" baseline="0" dirty="0" smtClean="0"/>
              <a:t>Weight</a:t>
            </a:r>
            <a:r>
              <a:rPr lang="en-US" sz="1200" b="0" baseline="0" dirty="0" smtClean="0"/>
              <a:t>, and then click</a:t>
            </a:r>
            <a:r>
              <a:rPr lang="en-US" sz="1200" baseline="0" dirty="0" smtClean="0"/>
              <a:t> </a:t>
            </a:r>
            <a:r>
              <a:rPr lang="en-US" sz="1200" b="1" baseline="0" dirty="0" smtClean="0"/>
              <a:t>3 pt</a:t>
            </a:r>
            <a:r>
              <a:rPr lang="en-US" sz="1200" b="0" baseline="0" dirty="0" smtClean="0"/>
              <a:t>.</a:t>
            </a:r>
            <a:r>
              <a:rPr lang="en-US" sz="1200" b="1" baseline="0" dirty="0" smtClean="0"/>
              <a:t>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Under </a:t>
            </a:r>
            <a:r>
              <a:rPr lang="en-US" sz="1200" b="1" baseline="0" dirty="0" smtClean="0"/>
              <a:t>Picture</a:t>
            </a:r>
            <a:r>
              <a:rPr lang="en-US" sz="1200" b="0" baseline="0" dirty="0" smtClean="0"/>
              <a:t> </a:t>
            </a:r>
            <a:r>
              <a:rPr lang="en-US" sz="1200" b="1" baseline="0" dirty="0" smtClean="0"/>
              <a:t>Tools, </a:t>
            </a:r>
            <a:r>
              <a:rPr lang="en-US" sz="1200" b="0" baseline="0" dirty="0" smtClean="0"/>
              <a:t>on the </a:t>
            </a:r>
            <a:r>
              <a:rPr lang="en-US" sz="1200" b="1" baseline="0" dirty="0" smtClean="0"/>
              <a:t>Format</a:t>
            </a:r>
            <a:r>
              <a:rPr lang="en-US" sz="1200" b="0" baseline="0" dirty="0" smtClean="0"/>
              <a:t> tab, in the bottom right corner of the </a:t>
            </a:r>
            <a:r>
              <a:rPr lang="en-US" sz="1200" b="1" baseline="0" dirty="0" smtClean="0"/>
              <a:t>Picture</a:t>
            </a:r>
            <a:r>
              <a:rPr lang="en-US" sz="1200" b="0" baseline="0" dirty="0" smtClean="0"/>
              <a:t> </a:t>
            </a:r>
            <a:r>
              <a:rPr lang="en-US" sz="1200" b="1" baseline="0" dirty="0" smtClean="0"/>
              <a:t>Styles</a:t>
            </a:r>
            <a:r>
              <a:rPr lang="en-US" sz="1200" b="0" baseline="0" dirty="0" smtClean="0"/>
              <a:t>  group, click the </a:t>
            </a:r>
            <a:r>
              <a:rPr lang="en-US" sz="1200" b="1" baseline="0" dirty="0" smtClean="0"/>
              <a:t>Format Shape </a:t>
            </a:r>
            <a:r>
              <a:rPr lang="en-US" sz="1200" b="0" baseline="0" dirty="0" smtClean="0"/>
              <a:t>dialog box launcher. In the </a:t>
            </a:r>
            <a:r>
              <a:rPr lang="en-US" sz="1200" b="1" baseline="0" dirty="0" smtClean="0"/>
              <a:t>Format Picture </a:t>
            </a:r>
            <a:r>
              <a:rPr lang="en-US" sz="1200" b="0" baseline="0" dirty="0" smtClean="0"/>
              <a:t>dialog box, in the left pane, click </a:t>
            </a:r>
            <a:r>
              <a:rPr lang="en-US" sz="1200" b="1" baseline="0" dirty="0" smtClean="0"/>
              <a:t>3-D</a:t>
            </a:r>
            <a:r>
              <a:rPr lang="en-US" sz="1200" baseline="0" dirty="0" smtClean="0"/>
              <a:t> </a:t>
            </a:r>
            <a:r>
              <a:rPr lang="en-US" sz="1200" b="1" baseline="0" dirty="0" smtClean="0"/>
              <a:t>Rotation</a:t>
            </a:r>
            <a:r>
              <a:rPr lang="en-US" sz="1200" b="0" baseline="0" dirty="0" smtClean="0"/>
              <a:t>. In the </a:t>
            </a:r>
            <a:r>
              <a:rPr lang="en-US" sz="1200" b="1" baseline="0" dirty="0" smtClean="0"/>
              <a:t>3-D</a:t>
            </a:r>
            <a:r>
              <a:rPr lang="en-US" sz="1200" baseline="0" dirty="0" smtClean="0"/>
              <a:t> </a:t>
            </a:r>
            <a:r>
              <a:rPr lang="en-US" sz="1200" b="1" baseline="0" dirty="0" smtClean="0"/>
              <a:t>Rotation </a:t>
            </a:r>
            <a:r>
              <a:rPr lang="en-US" sz="1200" b="0" baseline="0" dirty="0" smtClean="0"/>
              <a:t>pane, click the button next to </a:t>
            </a:r>
            <a:r>
              <a:rPr lang="en-US" sz="1200" b="1" baseline="0" dirty="0" smtClean="0"/>
              <a:t>Presets</a:t>
            </a:r>
            <a:r>
              <a:rPr lang="en-US" sz="1200" b="0" baseline="0" dirty="0" smtClean="0"/>
              <a:t>, under </a:t>
            </a:r>
            <a:r>
              <a:rPr lang="en-US" sz="1200" b="1" i="0" baseline="0" dirty="0" smtClean="0"/>
              <a:t>Perspective</a:t>
            </a:r>
            <a:r>
              <a:rPr lang="en-US" sz="1200" b="0" i="0" baseline="0" dirty="0" smtClean="0"/>
              <a:t> click </a:t>
            </a:r>
            <a:r>
              <a:rPr lang="en-US" sz="1200" b="1" i="0" baseline="0" dirty="0" smtClean="0"/>
              <a:t>Perspective Contrasting Left </a:t>
            </a:r>
            <a:r>
              <a:rPr lang="en-US" sz="1200" b="0" baseline="0" dirty="0" smtClean="0"/>
              <a:t>(second row, fourth option from the left), and then do the following:</a:t>
            </a:r>
          </a:p>
          <a:p>
            <a:pPr marL="685800" lvl="1" indent="-228600">
              <a:buFont typeface="Arial" pitchFamily="34" charset="0"/>
              <a:buChar char="•"/>
            </a:pPr>
            <a:r>
              <a:rPr lang="en-US" sz="1200" b="0" baseline="0" dirty="0" smtClean="0"/>
              <a:t>In the </a:t>
            </a:r>
            <a:r>
              <a:rPr lang="en-US" sz="1200" b="1" baseline="0" dirty="0" smtClean="0"/>
              <a:t>X</a:t>
            </a:r>
            <a:r>
              <a:rPr lang="en-US" sz="1200" b="0" baseline="0" dirty="0" smtClean="0"/>
              <a:t> box, enter </a:t>
            </a:r>
            <a:r>
              <a:rPr lang="en-US" sz="1200" b="1" baseline="0" dirty="0" smtClean="0"/>
              <a:t>20⁰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Y</a:t>
            </a:r>
            <a:r>
              <a:rPr lang="en-US" sz="1200" b="0" baseline="0" dirty="0" smtClean="0"/>
              <a:t> box, enter </a:t>
            </a:r>
            <a:r>
              <a:rPr lang="en-US" sz="1200" b="1" baseline="0" dirty="0" smtClean="0"/>
              <a:t>9.3⁰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Z</a:t>
            </a:r>
            <a:r>
              <a:rPr lang="en-US" sz="1200" b="0" baseline="0" dirty="0" smtClean="0"/>
              <a:t> box, enter </a:t>
            </a:r>
            <a:r>
              <a:rPr lang="en-US" sz="1200" b="1" baseline="0" dirty="0" smtClean="0"/>
              <a:t>358⁰</a:t>
            </a:r>
            <a:r>
              <a:rPr lang="en-US" sz="1200" b="0" baseline="0" dirty="0" smtClean="0"/>
              <a:t>.</a:t>
            </a:r>
          </a:p>
          <a:p>
            <a:pPr marL="685800" lvl="1" indent="-228600">
              <a:buFont typeface="Arial" pitchFamily="34" charset="0"/>
              <a:buChar char="•"/>
            </a:pPr>
            <a:r>
              <a:rPr lang="en-US" sz="1200" b="0" baseline="0" dirty="0" smtClean="0"/>
              <a:t>In the </a:t>
            </a:r>
            <a:r>
              <a:rPr lang="en-US" sz="1200" b="1" baseline="0" dirty="0" smtClean="0"/>
              <a:t>Perspective</a:t>
            </a:r>
            <a:r>
              <a:rPr lang="en-US" sz="1200" b="0" baseline="0" dirty="0" smtClean="0"/>
              <a:t> box, enter </a:t>
            </a:r>
            <a:r>
              <a:rPr lang="en-US" sz="1200" b="1" baseline="0" dirty="0" smtClean="0"/>
              <a:t>45⁰</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picture. On the </a:t>
            </a:r>
            <a:r>
              <a:rPr lang="en-US" sz="1200" b="1" baseline="0" dirty="0" smtClean="0"/>
              <a:t>Home</a:t>
            </a:r>
            <a:r>
              <a:rPr lang="en-US" sz="1200" b="0" baseline="0" dirty="0" smtClean="0"/>
              <a:t> tab, in the </a:t>
            </a:r>
            <a:r>
              <a:rPr lang="en-US" sz="1200" b="1" baseline="0" dirty="0" smtClean="0"/>
              <a:t>Clipboard</a:t>
            </a:r>
            <a:r>
              <a:rPr lang="en-US" sz="1200" b="0" baseline="0" dirty="0" smtClean="0"/>
              <a:t> group, click the arrow under </a:t>
            </a:r>
            <a:r>
              <a:rPr lang="en-US" sz="1200" b="1" baseline="0" dirty="0" smtClean="0"/>
              <a:t>Paste</a:t>
            </a:r>
            <a:r>
              <a:rPr lang="en-US" sz="1200" b="0" baseline="0" dirty="0" smtClean="0"/>
              <a:t>, and then click </a:t>
            </a:r>
            <a:r>
              <a:rPr lang="en-US" sz="1200" b="1" baseline="0" dirty="0" smtClean="0"/>
              <a:t>Duplicate</a:t>
            </a:r>
            <a:r>
              <a:rPr lang="en-US" sz="1200" b="0" baseline="0" dirty="0" smtClean="0"/>
              <a:t>. Repeat this process one more time for a total of three pictures.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Select the second picture. Under </a:t>
            </a:r>
            <a:r>
              <a:rPr lang="en-US" sz="1200" b="1" baseline="0" dirty="0" smtClean="0"/>
              <a:t>Picture</a:t>
            </a:r>
            <a:r>
              <a:rPr lang="en-US" sz="1200" b="0" baseline="0" dirty="0" smtClean="0"/>
              <a:t> Tools, on the </a:t>
            </a:r>
            <a:r>
              <a:rPr lang="en-US" sz="1200" b="1" baseline="0" dirty="0" smtClean="0"/>
              <a:t>Format</a:t>
            </a:r>
            <a:r>
              <a:rPr lang="en-US" sz="1200" b="0" baseline="0" dirty="0" smtClean="0"/>
              <a:t> tab, in the </a:t>
            </a:r>
            <a:r>
              <a:rPr lang="en-US" sz="1200" b="1" baseline="0" dirty="0" smtClean="0"/>
              <a:t>Adjust</a:t>
            </a:r>
            <a:r>
              <a:rPr lang="en-US" sz="1200" b="0" baseline="0" dirty="0" smtClean="0"/>
              <a:t> group, click </a:t>
            </a:r>
            <a:r>
              <a:rPr lang="en-US" sz="1200" b="1" baseline="0" dirty="0" smtClean="0"/>
              <a:t>Change</a:t>
            </a:r>
            <a:r>
              <a:rPr lang="en-US" sz="1200" b="0" baseline="0" dirty="0" smtClean="0"/>
              <a:t> </a:t>
            </a:r>
            <a:r>
              <a:rPr lang="en-US" sz="1200" b="1" baseline="0" dirty="0" smtClean="0"/>
              <a:t>Picture</a:t>
            </a:r>
            <a:r>
              <a:rPr lang="en-US" sz="1200" b="0" baseline="0" dirty="0" smtClean="0"/>
              <a:t>. 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baseline="0" dirty="0" smtClean="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second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1"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kern="1200" baseline="0" dirty="0" smtClean="0">
                <a:solidFill>
                  <a:schemeClr val="tx1"/>
                </a:solidFill>
                <a:latin typeface="+mn-lt"/>
                <a:ea typeface="+mn-ea"/>
                <a:cs typeface="+mn-cs"/>
              </a:rPr>
              <a:t>Select the third picture. Under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Tools, on the </a:t>
            </a:r>
            <a:r>
              <a:rPr lang="en-US" sz="1200" b="1" kern="1200" baseline="0" dirty="0" smtClean="0">
                <a:solidFill>
                  <a:schemeClr val="tx1"/>
                </a:solidFill>
                <a:latin typeface="+mn-lt"/>
                <a:ea typeface="+mn-ea"/>
                <a:cs typeface="+mn-cs"/>
              </a:rPr>
              <a:t>Format</a:t>
            </a:r>
            <a:r>
              <a:rPr lang="en-US" sz="1200" b="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Adjust</a:t>
            </a:r>
            <a:r>
              <a:rPr lang="en-US" sz="1200" b="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Change</a:t>
            </a:r>
            <a:r>
              <a:rPr lang="en-US" sz="1200" b="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Picture</a:t>
            </a:r>
            <a:r>
              <a:rPr lang="en-US" sz="1200" b="0" kern="1200" baseline="0" dirty="0" smtClean="0">
                <a:solidFill>
                  <a:schemeClr val="tx1"/>
                </a:solidFill>
                <a:latin typeface="+mn-lt"/>
                <a:ea typeface="+mn-ea"/>
                <a:cs typeface="+mn-cs"/>
              </a:rPr>
              <a:t>. </a:t>
            </a:r>
            <a:r>
              <a:rPr lang="en-US" sz="1200" b="0" baseline="0" dirty="0" smtClean="0"/>
              <a:t>In the </a:t>
            </a:r>
            <a:r>
              <a:rPr lang="en-US" sz="1200" b="1" baseline="0" dirty="0" smtClean="0"/>
              <a:t>Insert Picture</a:t>
            </a:r>
            <a:r>
              <a:rPr lang="en-US" sz="1200" b="0" baseline="0" dirty="0" smtClean="0"/>
              <a:t> dialog box, s</a:t>
            </a:r>
            <a:r>
              <a:rPr lang="en-US" sz="1200" b="0" baseline="0" dirty="0" smtClean="0">
                <a:latin typeface="+mn-lt"/>
              </a:rPr>
              <a:t>elect a picture, and then click </a:t>
            </a:r>
            <a:r>
              <a:rPr lang="en-US" sz="1200" b="1" baseline="0" dirty="0" smtClean="0">
                <a:latin typeface="+mn-lt"/>
              </a:rPr>
              <a:t>Insert</a:t>
            </a:r>
            <a:r>
              <a:rPr lang="en-US" sz="1200" b="0" baseline="0" dirty="0" smtClean="0">
                <a:latin typeface="+mn-lt"/>
              </a:rPr>
              <a:t>.</a:t>
            </a:r>
            <a:endParaRPr lang="en-US" sz="1200" b="0" kern="1200" baseline="0" dirty="0" smtClean="0">
              <a:solidFill>
                <a:schemeClr val="tx1"/>
              </a:solidFill>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slide, select the third picture. </a:t>
            </a: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Picture Tools</a:t>
            </a:r>
            <a:r>
              <a:rPr lang="en-US" sz="1200" kern="1200" dirty="0" smtClean="0">
                <a:solidFill>
                  <a:schemeClr val="tx1"/>
                </a:solidFill>
                <a:latin typeface="+mn-lt"/>
                <a:ea typeface="+mn-ea"/>
                <a:cs typeface="+mn-cs"/>
              </a:rPr>
              <a:t>, on the </a:t>
            </a:r>
            <a:r>
              <a:rPr lang="en-US" sz="1200" b="1" kern="1200" dirty="0" smtClean="0">
                <a:solidFill>
                  <a:schemeClr val="tx1"/>
                </a:solidFill>
                <a:latin typeface="+mn-lt"/>
                <a:ea typeface="+mn-ea"/>
                <a:cs typeface="+mn-cs"/>
              </a:rPr>
              <a:t>Format</a:t>
            </a:r>
            <a:r>
              <a:rPr lang="en-US" sz="1200" kern="1200" dirty="0" smtClean="0">
                <a:solidFill>
                  <a:schemeClr val="tx1"/>
                </a:solidFill>
                <a:latin typeface="+mn-lt"/>
                <a:ea typeface="+mn-ea"/>
                <a:cs typeface="+mn-cs"/>
              </a:rPr>
              <a:t> tab, in the bottom right corner of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group, click the </a:t>
            </a:r>
            <a:r>
              <a:rPr lang="en-US" sz="1200" b="1" kern="1200" dirty="0" smtClean="0">
                <a:solidFill>
                  <a:schemeClr val="tx1"/>
                </a:solidFill>
                <a:latin typeface="+mn-lt"/>
                <a:ea typeface="+mn-ea"/>
                <a:cs typeface="+mn-cs"/>
              </a:rPr>
              <a:t>Size and Position</a:t>
            </a:r>
            <a:r>
              <a:rPr lang="en-US" sz="1200" kern="1200" dirty="0" smtClean="0">
                <a:solidFill>
                  <a:schemeClr val="tx1"/>
                </a:solidFill>
                <a:latin typeface="+mn-lt"/>
                <a:ea typeface="+mn-ea"/>
                <a:cs typeface="+mn-cs"/>
              </a:rPr>
              <a:t> dialog box launcher. In the </a:t>
            </a:r>
            <a:r>
              <a:rPr lang="en-US" sz="1200" b="1" kern="1200" dirty="0" smtClean="0">
                <a:solidFill>
                  <a:schemeClr val="tx1"/>
                </a:solidFill>
                <a:latin typeface="+mn-lt"/>
                <a:ea typeface="+mn-ea"/>
                <a:cs typeface="+mn-cs"/>
              </a:rPr>
              <a:t>Size and Position </a:t>
            </a:r>
            <a:r>
              <a:rPr lang="en-US" sz="1200" kern="1200" dirty="0" smtClean="0">
                <a:solidFill>
                  <a:schemeClr val="tx1"/>
                </a:solidFill>
                <a:latin typeface="+mn-lt"/>
                <a:ea typeface="+mn-ea"/>
                <a:cs typeface="+mn-cs"/>
              </a:rPr>
              <a:t> dialog box, on the </a:t>
            </a:r>
            <a:r>
              <a:rPr lang="en-US" sz="1200" b="1" kern="1200" dirty="0" smtClean="0">
                <a:solidFill>
                  <a:schemeClr val="tx1"/>
                </a:solidFill>
                <a:latin typeface="+mn-lt"/>
                <a:ea typeface="+mn-ea"/>
                <a:cs typeface="+mn-cs"/>
              </a:rPr>
              <a:t>Size</a:t>
            </a:r>
            <a:r>
              <a:rPr lang="en-US" sz="1200" kern="1200" dirty="0" smtClean="0">
                <a:solidFill>
                  <a:schemeClr val="tx1"/>
                </a:solidFill>
                <a:latin typeface="+mn-lt"/>
                <a:ea typeface="+mn-ea"/>
                <a:cs typeface="+mn-cs"/>
              </a:rPr>
              <a:t> tab, resize or crop the picture as needed so that under </a:t>
            </a:r>
            <a:r>
              <a:rPr lang="en-US" sz="1200" b="1" kern="1200" dirty="0" smtClean="0">
                <a:solidFill>
                  <a:schemeClr val="tx1"/>
                </a:solidFill>
                <a:latin typeface="+mn-lt"/>
                <a:ea typeface="+mn-ea"/>
                <a:cs typeface="+mn-cs"/>
              </a:rPr>
              <a:t>Size and rotate</a:t>
            </a:r>
            <a:r>
              <a:rPr lang="en-US" sz="1200" kern="1200" dirty="0" smtClean="0">
                <a:solidFill>
                  <a:schemeClr val="tx1"/>
                </a:solidFill>
                <a:latin typeface="+mn-lt"/>
                <a:ea typeface="+mn-ea"/>
                <a:cs typeface="+mn-cs"/>
              </a:rPr>
              <a:t>,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box is set to </a:t>
            </a:r>
            <a:r>
              <a:rPr lang="en-US" sz="1200" b="1" baseline="0" dirty="0" smtClean="0"/>
              <a:t>4.11</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and the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 is set to </a:t>
            </a:r>
            <a:r>
              <a:rPr lang="en-US" sz="1200" b="1" baseline="0" dirty="0" smtClean="0"/>
              <a:t>7.3</a:t>
            </a:r>
            <a:r>
              <a:rPr lang="en-US" sz="1200" b="1" kern="1200" dirty="0" smtClean="0">
                <a:solidFill>
                  <a:schemeClr val="tx1"/>
                </a:solidFill>
                <a:latin typeface="+mn-lt"/>
                <a:ea typeface="+mn-ea"/>
                <a:cs typeface="+mn-cs"/>
              </a:rPr>
              <a:t>”</a:t>
            </a:r>
            <a:r>
              <a:rPr lang="en-US" sz="1200" kern="1200" dirty="0" smtClean="0">
                <a:solidFill>
                  <a:schemeClr val="tx1"/>
                </a:solidFill>
                <a:latin typeface="+mn-lt"/>
                <a:ea typeface="+mn-ea"/>
                <a:cs typeface="+mn-cs"/>
              </a:rPr>
              <a:t>. Resize the picture under </a:t>
            </a:r>
            <a:r>
              <a:rPr lang="en-US" sz="1200" b="1" kern="1200" dirty="0" smtClean="0">
                <a:solidFill>
                  <a:schemeClr val="tx1"/>
                </a:solidFill>
                <a:latin typeface="+mn-lt"/>
                <a:ea typeface="+mn-ea"/>
                <a:cs typeface="+mn-cs"/>
              </a:rPr>
              <a:t>Size and rotate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Height</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Width</a:t>
            </a:r>
            <a:r>
              <a:rPr lang="en-US" sz="1200" kern="1200" dirty="0" smtClean="0">
                <a:solidFill>
                  <a:schemeClr val="tx1"/>
                </a:solidFill>
                <a:latin typeface="+mn-lt"/>
                <a:ea typeface="+mn-ea"/>
                <a:cs typeface="+mn-cs"/>
              </a:rPr>
              <a:t> boxes. Crop the picture under </a:t>
            </a:r>
            <a:r>
              <a:rPr lang="en-US" sz="1200" b="1" kern="1200" dirty="0" smtClean="0">
                <a:solidFill>
                  <a:schemeClr val="tx1"/>
                </a:solidFill>
                <a:latin typeface="+mn-lt"/>
                <a:ea typeface="+mn-ea"/>
                <a:cs typeface="+mn-cs"/>
              </a:rPr>
              <a:t>Crop from </a:t>
            </a:r>
            <a:r>
              <a:rPr lang="en-US" sz="1200" kern="1200" dirty="0" smtClean="0">
                <a:solidFill>
                  <a:schemeClr val="tx1"/>
                </a:solidFill>
                <a:latin typeface="+mn-lt"/>
                <a:ea typeface="+mn-ea"/>
                <a:cs typeface="+mn-cs"/>
              </a:rPr>
              <a:t>by entering values into the </a:t>
            </a:r>
            <a:r>
              <a:rPr lang="en-US" sz="1200" b="1" kern="1200" dirty="0" smtClean="0">
                <a:solidFill>
                  <a:schemeClr val="tx1"/>
                </a:solidFill>
                <a:latin typeface="+mn-lt"/>
                <a:ea typeface="+mn-ea"/>
                <a:cs typeface="+mn-cs"/>
              </a:rPr>
              <a:t>Left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Right</a:t>
            </a:r>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Top</a:t>
            </a:r>
            <a:r>
              <a:rPr lang="en-US" sz="1200" kern="1200" dirty="0" smtClean="0">
                <a:solidFill>
                  <a:schemeClr val="tx1"/>
                </a:solidFill>
                <a:latin typeface="+mn-lt"/>
                <a:ea typeface="+mn-ea"/>
                <a:cs typeface="+mn-cs"/>
              </a:rPr>
              <a:t>, and </a:t>
            </a:r>
            <a:r>
              <a:rPr lang="en-US" sz="1200" b="1" kern="1200" dirty="0" smtClean="0">
                <a:solidFill>
                  <a:schemeClr val="tx1"/>
                </a:solidFill>
                <a:latin typeface="+mn-lt"/>
                <a:ea typeface="+mn-ea"/>
                <a:cs typeface="+mn-cs"/>
              </a:rPr>
              <a:t>Bottom</a:t>
            </a:r>
            <a:r>
              <a:rPr lang="en-US" sz="1200" kern="1200" dirty="0" smtClean="0">
                <a:solidFill>
                  <a:schemeClr val="tx1"/>
                </a:solidFill>
                <a:latin typeface="+mn-lt"/>
                <a:ea typeface="+mn-ea"/>
                <a:cs typeface="+mn-cs"/>
              </a:rPr>
              <a:t> boxes. </a:t>
            </a:r>
            <a:endParaRPr lang="en-US" sz="1200" b="0" kern="1200" baseline="0" dirty="0" smtClean="0">
              <a:solidFill>
                <a:schemeClr val="tx1"/>
              </a:solidFill>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Press and hold CTRL, and then select all three pictures on the slide. On the </a:t>
            </a:r>
            <a:r>
              <a:rPr lang="en-US" sz="1200" b="1" baseline="0" dirty="0" smtClean="0"/>
              <a:t>Home</a:t>
            </a:r>
            <a:r>
              <a:rPr lang="en-US" sz="1200" b="0" baseline="0" dirty="0" smtClean="0"/>
              <a:t> tab, in the </a:t>
            </a:r>
            <a:r>
              <a:rPr lang="en-US" sz="1200" b="1" baseline="0" dirty="0" smtClean="0"/>
              <a:t>Drawing</a:t>
            </a:r>
            <a:r>
              <a:rPr lang="en-US" sz="1200" b="0" baseline="0" dirty="0" smtClean="0"/>
              <a:t> group, click </a:t>
            </a:r>
            <a:r>
              <a:rPr lang="en-US" sz="1200" b="1" baseline="0" dirty="0" smtClean="0"/>
              <a:t>Arrange</a:t>
            </a:r>
            <a:r>
              <a:rPr lang="en-US" sz="1200" b="0" baseline="0" dirty="0" smtClean="0"/>
              <a:t>, point to </a:t>
            </a:r>
            <a:r>
              <a:rPr lang="en-US" sz="1200" b="1" baseline="0" dirty="0" smtClean="0"/>
              <a:t>Align</a:t>
            </a:r>
            <a:r>
              <a:rPr lang="en-US" sz="1200" b="0" baseline="0" dirty="0" smtClean="0"/>
              <a:t>, and then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to Slide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Middle</a:t>
            </a:r>
            <a:r>
              <a:rPr lang="en-US" sz="1200" b="0" baseline="0" dirty="0" smtClean="0"/>
              <a:t>.</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Click </a:t>
            </a:r>
            <a:r>
              <a:rPr lang="en-US" sz="1200" b="1" baseline="0" dirty="0" smtClean="0"/>
              <a:t>Align Center</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Drag the group of three pictures into the middle of the rectangle (picture frame).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None/>
              <a:tabLst/>
              <a:defRPr/>
            </a:pPr>
            <a:r>
              <a:rPr lang="en-US" sz="1200" baseline="0" dirty="0" smtClean="0"/>
              <a:t>To reproduce the animation effects on this slide, do the following:</a:t>
            </a:r>
            <a:endParaRPr lang="en-US" sz="1200" b="0" baseline="0" dirty="0" smtClean="0"/>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0" baseline="0" dirty="0" smtClean="0"/>
              <a:t>On the </a:t>
            </a:r>
            <a:r>
              <a:rPr lang="en-US" sz="1200" b="1" baseline="0" dirty="0" smtClean="0"/>
              <a:t>Home</a:t>
            </a:r>
            <a:r>
              <a:rPr lang="en-US" sz="1200" baseline="0" dirty="0" smtClean="0"/>
              <a:t> tab, in the </a:t>
            </a:r>
            <a:r>
              <a:rPr lang="en-US" sz="1200" b="1" baseline="0" dirty="0" smtClean="0"/>
              <a:t>Editing</a:t>
            </a:r>
            <a:r>
              <a:rPr lang="en-US" sz="1200" baseline="0" dirty="0" smtClean="0"/>
              <a:t> group, click </a:t>
            </a:r>
            <a:r>
              <a:rPr lang="en-US" sz="1200" b="1" baseline="0" dirty="0" smtClean="0"/>
              <a:t>Select</a:t>
            </a:r>
            <a:r>
              <a:rPr lang="en-US" sz="1200" b="0" baseline="0" dirty="0" smtClean="0"/>
              <a:t>, and then click </a:t>
            </a:r>
            <a:r>
              <a:rPr lang="en-US" sz="1200" b="1" baseline="0" dirty="0" smtClean="0"/>
              <a:t>Selection</a:t>
            </a:r>
            <a:r>
              <a:rPr lang="en-US" sz="1200" baseline="0" dirty="0" smtClean="0"/>
              <a:t> </a:t>
            </a:r>
            <a:r>
              <a:rPr lang="en-US" sz="1200" b="1" baseline="0" dirty="0" smtClean="0"/>
              <a:t>Pane</a:t>
            </a:r>
            <a:r>
              <a:rPr lang="en-US" sz="1200" b="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baseline="0" dirty="0" smtClean="0">
                <a:solidFill>
                  <a:schemeClr val="tx1"/>
                </a:solidFill>
                <a:latin typeface="+mn-lt"/>
                <a:ea typeface="+mn-ea"/>
                <a:cs typeface="+mn-cs"/>
              </a:rPr>
              <a:t>On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tab, in the </a:t>
            </a:r>
            <a:r>
              <a:rPr lang="en-US" sz="1200" b="1" kern="1200" baseline="0" dirty="0" smtClean="0">
                <a:solidFill>
                  <a:schemeClr val="tx1"/>
                </a:solidFill>
                <a:latin typeface="+mn-lt"/>
                <a:ea typeface="+mn-ea"/>
                <a:cs typeface="+mn-cs"/>
              </a:rPr>
              <a:t>Animations</a:t>
            </a:r>
            <a:r>
              <a:rPr lang="en-US" sz="1200" kern="1200" baseline="0" dirty="0" smtClean="0">
                <a:solidFill>
                  <a:schemeClr val="tx1"/>
                </a:solidFill>
                <a:latin typeface="+mn-lt"/>
                <a:ea typeface="+mn-ea"/>
                <a:cs typeface="+mn-cs"/>
              </a:rPr>
              <a:t> group, click </a:t>
            </a:r>
            <a:r>
              <a:rPr lang="en-US" sz="1200" b="1" kern="1200" baseline="0" dirty="0" smtClean="0">
                <a:solidFill>
                  <a:schemeClr val="tx1"/>
                </a:solidFill>
                <a:latin typeface="+mn-lt"/>
                <a:ea typeface="+mn-ea"/>
                <a:cs typeface="+mn-cs"/>
              </a:rPr>
              <a:t>Custom</a:t>
            </a:r>
            <a:r>
              <a:rPr lang="en-US" sz="1200" kern="1200" baseline="0" dirty="0" smtClean="0">
                <a:solidFill>
                  <a:schemeClr val="tx1"/>
                </a:solidFill>
                <a:latin typeface="+mn-lt"/>
                <a:ea typeface="+mn-ea"/>
                <a:cs typeface="+mn-cs"/>
              </a:rPr>
              <a:t> </a:t>
            </a:r>
            <a:r>
              <a:rPr lang="en-US" sz="1200" b="1" kern="1200" baseline="0" dirty="0" smtClean="0">
                <a:solidFill>
                  <a:schemeClr val="tx1"/>
                </a:solidFill>
                <a:latin typeface="+mn-lt"/>
                <a:ea typeface="+mn-ea"/>
                <a:cs typeface="+mn-cs"/>
              </a:rPr>
              <a:t>Animation</a:t>
            </a:r>
            <a:r>
              <a:rPr lang="en-US" sz="1200" kern="1200" baseline="0" dirty="0" smtClean="0">
                <a:solidFill>
                  <a:schemeClr val="tx1"/>
                </a:solidFill>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first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second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second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In the </a:t>
            </a:r>
            <a:r>
              <a:rPr lang="en-US" sz="1200" b="1" baseline="0" dirty="0" smtClean="0"/>
              <a:t>Selection</a:t>
            </a:r>
            <a:r>
              <a:rPr lang="en-US" sz="1200" baseline="0" dirty="0" smtClean="0"/>
              <a:t> </a:t>
            </a:r>
            <a:r>
              <a:rPr lang="en-US" sz="1200" b="1" baseline="0" dirty="0" smtClean="0"/>
              <a:t>and</a:t>
            </a:r>
            <a:r>
              <a:rPr lang="en-US" sz="1200" baseline="0" dirty="0" smtClean="0"/>
              <a:t> </a:t>
            </a:r>
            <a:r>
              <a:rPr lang="en-US" sz="1200" b="1" baseline="0" dirty="0" smtClean="0"/>
              <a:t>Visibility</a:t>
            </a:r>
            <a:r>
              <a:rPr lang="en-US" sz="1200" baseline="0" dirty="0" smtClean="0"/>
              <a:t> pane, select the third picture. In the </a:t>
            </a:r>
            <a:r>
              <a:rPr lang="en-US" sz="1200" b="1" baseline="0" dirty="0" smtClean="0"/>
              <a:t>Custom</a:t>
            </a:r>
            <a:r>
              <a:rPr lang="en-US" sz="1200" baseline="0" dirty="0" smtClean="0"/>
              <a:t> </a:t>
            </a:r>
            <a:r>
              <a:rPr lang="en-US" sz="1200" b="1" baseline="0" dirty="0" smtClean="0"/>
              <a:t>Animation</a:t>
            </a:r>
            <a:r>
              <a:rPr lang="en-US" sz="1200" baseline="0" dirty="0" smtClean="0"/>
              <a:t> task pane, do the following:</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Click </a:t>
            </a:r>
            <a:r>
              <a:rPr lang="en-US" sz="1200" b="1" baseline="0" dirty="0" smtClean="0"/>
              <a:t>Add Effect</a:t>
            </a:r>
            <a:r>
              <a:rPr lang="en-US" sz="1200" baseline="0" dirty="0" smtClean="0"/>
              <a:t>, point to </a:t>
            </a:r>
            <a:r>
              <a:rPr lang="en-US" sz="1200" b="1" baseline="0" dirty="0" smtClean="0"/>
              <a:t>Exit</a:t>
            </a:r>
            <a:r>
              <a:rPr lang="en-US" sz="1200" baseline="0" dirty="0" smtClean="0"/>
              <a:t>, and then click </a:t>
            </a:r>
            <a:r>
              <a:rPr lang="en-US" sz="1200" b="1" baseline="0" dirty="0" smtClean="0"/>
              <a:t>More</a:t>
            </a:r>
            <a:r>
              <a:rPr lang="en-US" sz="1200" baseline="0" dirty="0" smtClean="0"/>
              <a:t> </a:t>
            </a:r>
            <a:r>
              <a:rPr lang="en-US" sz="1200" b="1" baseline="0" dirty="0" smtClean="0"/>
              <a:t>Effects</a:t>
            </a:r>
            <a:r>
              <a:rPr lang="en-US" sz="1200" b="0" baseline="0" dirty="0" smtClean="0"/>
              <a:t>. In the </a:t>
            </a:r>
            <a:r>
              <a:rPr lang="en-US" sz="1200" b="1" baseline="0" dirty="0" smtClean="0"/>
              <a:t>Add Exit Effect </a:t>
            </a:r>
            <a:r>
              <a:rPr lang="en-US" sz="1200" b="0" baseline="0" dirty="0" smtClean="0"/>
              <a:t>dialog box, under </a:t>
            </a:r>
            <a:r>
              <a:rPr lang="en-US" sz="1200" b="1" baseline="0" dirty="0" smtClean="0"/>
              <a:t>Subtle</a:t>
            </a:r>
            <a:r>
              <a:rPr lang="en-US" sz="1200" b="0" baseline="0" dirty="0" smtClean="0"/>
              <a:t>, click </a:t>
            </a:r>
            <a:r>
              <a:rPr lang="en-US" sz="1200" b="1" baseline="0" dirty="0" smtClean="0"/>
              <a:t>Fade</a:t>
            </a:r>
            <a:r>
              <a:rPr lang="en-US" sz="1200" b="0" baseline="0" dirty="0" smtClean="0"/>
              <a:t>, and then click </a:t>
            </a:r>
            <a:r>
              <a:rPr lang="en-US" sz="1200" b="1" baseline="0" dirty="0" smtClean="0"/>
              <a:t>OK</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in the </a:t>
            </a:r>
            <a:r>
              <a:rPr lang="en-US" sz="1200" b="1" baseline="0" dirty="0" smtClean="0"/>
              <a:t>Start</a:t>
            </a:r>
            <a:r>
              <a:rPr lang="en-US" sz="1200" baseline="0" dirty="0" smtClean="0"/>
              <a:t> list, select </a:t>
            </a:r>
            <a:r>
              <a:rPr lang="en-US" sz="1200" b="1" baseline="0" dirty="0" smtClean="0"/>
              <a:t>After Previous</a:t>
            </a:r>
            <a:r>
              <a:rPr lang="en-US" sz="1200" b="0" baseline="0" dirty="0" smtClean="0"/>
              <a:t>.</a:t>
            </a:r>
            <a:r>
              <a:rPr lang="en-US" sz="1200" baseline="0" dirty="0" smtClean="0"/>
              <a:t>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Under </a:t>
            </a:r>
            <a:r>
              <a:rPr lang="en-US" sz="1200" b="1" baseline="0" dirty="0" smtClean="0"/>
              <a:t>Modify: Fade</a:t>
            </a:r>
            <a:r>
              <a:rPr lang="en-US" sz="1200" b="0" baseline="0" dirty="0" smtClean="0"/>
              <a:t>, </a:t>
            </a:r>
            <a:r>
              <a:rPr lang="en-US" sz="1200" baseline="0" dirty="0" smtClean="0"/>
              <a:t>in the </a:t>
            </a:r>
            <a:r>
              <a:rPr lang="en-US" sz="1200" b="1" baseline="0" dirty="0" smtClean="0"/>
              <a:t>Speed</a:t>
            </a:r>
            <a:r>
              <a:rPr lang="en-US" sz="1200" baseline="0" dirty="0" smtClean="0"/>
              <a:t> list, select </a:t>
            </a:r>
            <a:r>
              <a:rPr lang="en-US" sz="1200" b="1" baseline="0" dirty="0" smtClean="0"/>
              <a:t>Medium</a:t>
            </a:r>
            <a:r>
              <a:rPr lang="en-US" sz="1200" baseline="0" dirty="0" smtClean="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aseline="0" dirty="0" smtClean="0"/>
              <a:t>Also in the </a:t>
            </a:r>
            <a:r>
              <a:rPr lang="en-US" sz="1200" b="1" baseline="0" dirty="0" smtClean="0"/>
              <a:t>Custom</a:t>
            </a:r>
            <a:r>
              <a:rPr lang="en-US" sz="1200" baseline="0" dirty="0" smtClean="0"/>
              <a:t> </a:t>
            </a:r>
            <a:r>
              <a:rPr lang="en-US" sz="1200" b="1" baseline="0" dirty="0" smtClean="0"/>
              <a:t>Animation</a:t>
            </a:r>
            <a:r>
              <a:rPr lang="en-US" sz="1200" baseline="0" dirty="0" smtClean="0"/>
              <a:t> task pane, </a:t>
            </a:r>
            <a:r>
              <a:rPr lang="en-US" sz="1200" b="0" baseline="0" dirty="0" smtClean="0"/>
              <a:t>click the arrow to the right of the third animation effect, and then click </a:t>
            </a:r>
            <a:r>
              <a:rPr lang="en-US" sz="1200" b="1" baseline="0" dirty="0" smtClean="0"/>
              <a:t>Timing</a:t>
            </a:r>
            <a:r>
              <a:rPr lang="en-US" sz="1200" b="0" baseline="0" dirty="0" smtClean="0"/>
              <a:t>. In the </a:t>
            </a:r>
            <a:r>
              <a:rPr lang="en-US" sz="1200" b="1" baseline="0" dirty="0" smtClean="0"/>
              <a:t>Fade</a:t>
            </a:r>
            <a:r>
              <a:rPr lang="en-US" sz="1200" b="0" baseline="0" dirty="0" smtClean="0"/>
              <a:t> dialog box, on the </a:t>
            </a:r>
            <a:r>
              <a:rPr lang="en-US" sz="1200" b="1" baseline="0" dirty="0" smtClean="0"/>
              <a:t>Timing</a:t>
            </a:r>
            <a:r>
              <a:rPr lang="en-US" sz="1200" baseline="0" dirty="0" smtClean="0"/>
              <a:t> tab, in the </a:t>
            </a:r>
            <a:r>
              <a:rPr lang="en-US" sz="1200" b="1" baseline="0" dirty="0" smtClean="0"/>
              <a:t>Delay </a:t>
            </a:r>
            <a:r>
              <a:rPr lang="en-US" sz="1200" baseline="0" dirty="0" smtClean="0"/>
              <a:t>box, enter </a:t>
            </a:r>
            <a:r>
              <a:rPr lang="en-US" sz="1200" b="1" baseline="0" dirty="0" smtClean="0"/>
              <a:t>0.5</a:t>
            </a:r>
            <a:r>
              <a:rPr lang="en-US" sz="1200" baseline="0" dirty="0" smtClean="0"/>
              <a:t>.</a:t>
            </a:r>
          </a:p>
          <a:p>
            <a:endParaRPr lang="en-US" sz="1200" baseline="0" dirty="0" smtClean="0"/>
          </a:p>
          <a:p>
            <a:endParaRPr lang="en-US" sz="1200" baseline="0" dirty="0" smtClean="0"/>
          </a:p>
          <a:p>
            <a:r>
              <a:rPr lang="en-US" sz="1200" baseline="0" dirty="0" smtClean="0"/>
              <a:t>To reproduce the background effects on this slide, do the following:</a:t>
            </a:r>
          </a:p>
          <a:p>
            <a:pPr marL="228600" lvl="0" indent="-228600">
              <a:buFont typeface="+mj-lt"/>
              <a:buAutoNum type="arabicPeriod"/>
            </a:pPr>
            <a:r>
              <a:rPr lang="en-US" sz="1200" kern="1200" dirty="0" smtClean="0">
                <a:solidFill>
                  <a:schemeClr val="tx1"/>
                </a:solidFill>
                <a:latin typeface="+mn-lt"/>
                <a:ea typeface="+mn-ea"/>
                <a:cs typeface="+mn-cs"/>
              </a:rPr>
              <a:t>Right-click the slide background area, and then click </a:t>
            </a:r>
            <a:r>
              <a:rPr lang="en-US" sz="1200" b="1" kern="1200" dirty="0" smtClean="0">
                <a:solidFill>
                  <a:schemeClr val="tx1"/>
                </a:solidFill>
                <a:latin typeface="+mn-lt"/>
                <a:ea typeface="+mn-ea"/>
                <a:cs typeface="+mn-cs"/>
              </a:rPr>
              <a:t>Format Background</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Format Background </a:t>
            </a:r>
            <a:r>
              <a:rPr lang="en-US" sz="1200" kern="1200" dirty="0" smtClean="0">
                <a:solidFill>
                  <a:schemeClr val="tx1"/>
                </a:solidFill>
                <a:latin typeface="+mn-lt"/>
                <a:ea typeface="+mn-ea"/>
                <a:cs typeface="+mn-cs"/>
              </a:rPr>
              <a:t>dialog box, click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in the left pane, select </a:t>
            </a:r>
            <a:r>
              <a:rPr lang="en-US" sz="1200" b="1" kern="1200" dirty="0" smtClean="0">
                <a:solidFill>
                  <a:schemeClr val="tx1"/>
                </a:solidFill>
                <a:latin typeface="+mn-lt"/>
                <a:ea typeface="+mn-ea"/>
                <a:cs typeface="+mn-cs"/>
              </a:rPr>
              <a:t>Gradient fill</a:t>
            </a:r>
            <a:r>
              <a:rPr lang="en-US" sz="1200" kern="1200" dirty="0" smtClean="0">
                <a:solidFill>
                  <a:schemeClr val="tx1"/>
                </a:solidFill>
                <a:latin typeface="+mn-lt"/>
                <a:ea typeface="+mn-ea"/>
                <a:cs typeface="+mn-cs"/>
              </a:rPr>
              <a:t> in the </a:t>
            </a:r>
            <a:r>
              <a:rPr lang="en-US" sz="1200" b="1" kern="1200" dirty="0" smtClean="0">
                <a:solidFill>
                  <a:schemeClr val="tx1"/>
                </a:solidFill>
                <a:latin typeface="+mn-lt"/>
                <a:ea typeface="+mn-ea"/>
                <a:cs typeface="+mn-cs"/>
              </a:rPr>
              <a:t>Fill</a:t>
            </a:r>
            <a:r>
              <a:rPr lang="en-US" sz="1200" kern="1200" dirty="0" smtClean="0">
                <a:solidFill>
                  <a:schemeClr val="tx1"/>
                </a:solidFill>
                <a:latin typeface="+mn-lt"/>
                <a:ea typeface="+mn-ea"/>
                <a:cs typeface="+mn-cs"/>
              </a:rPr>
              <a:t> pane, and then do the following:</a:t>
            </a:r>
          </a:p>
          <a:p>
            <a:pPr marL="685800" lvl="1"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Type</a:t>
            </a:r>
            <a:r>
              <a:rPr lang="en-US" sz="1200" kern="1200" dirty="0" smtClean="0">
                <a:solidFill>
                  <a:schemeClr val="tx1"/>
                </a:solidFill>
                <a:latin typeface="+mn-lt"/>
                <a:ea typeface="+mn-ea"/>
                <a:cs typeface="+mn-cs"/>
              </a:rPr>
              <a:t> list, select </a:t>
            </a:r>
            <a:r>
              <a:rPr lang="en-US" sz="1200" b="1" kern="1200" dirty="0" smtClean="0">
                <a:solidFill>
                  <a:schemeClr val="tx1"/>
                </a:solidFill>
                <a:latin typeface="+mn-lt"/>
                <a:ea typeface="+mn-ea"/>
                <a:cs typeface="+mn-cs"/>
              </a:rPr>
              <a:t>Linear</a:t>
            </a:r>
            <a:r>
              <a:rPr lang="en-US" sz="1200" kern="1200" dirty="0" smtClean="0">
                <a:solidFill>
                  <a:schemeClr val="tx1"/>
                </a:solidFill>
                <a:latin typeface="+mn-lt"/>
                <a:ea typeface="+mn-ea"/>
                <a:cs typeface="+mn-cs"/>
              </a:rPr>
              <a:t>.</a:t>
            </a:r>
          </a:p>
          <a:p>
            <a:pPr marL="685800" lvl="1"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Direction</a:t>
            </a:r>
            <a:r>
              <a:rPr lang="en-US" sz="1200" kern="1200" dirty="0" smtClean="0">
                <a:solidFill>
                  <a:schemeClr val="tx1"/>
                </a:solidFill>
                <a:latin typeface="+mn-lt"/>
                <a:ea typeface="+mn-ea"/>
                <a:cs typeface="+mn-cs"/>
              </a:rPr>
              <a:t>, and then click </a:t>
            </a:r>
            <a:r>
              <a:rPr lang="en-US" sz="1200" b="1" kern="1200" dirty="0" smtClean="0">
                <a:solidFill>
                  <a:schemeClr val="tx1"/>
                </a:solidFill>
                <a:latin typeface="+mn-lt"/>
                <a:ea typeface="+mn-ea"/>
                <a:cs typeface="+mn-cs"/>
              </a:rPr>
              <a:t>Linear Up </a:t>
            </a:r>
            <a:r>
              <a:rPr lang="en-US" sz="1200" b="0" kern="1200" dirty="0" smtClean="0">
                <a:solidFill>
                  <a:schemeClr val="tx1"/>
                </a:solidFill>
                <a:latin typeface="+mn-lt"/>
                <a:ea typeface="+mn-ea"/>
                <a:cs typeface="+mn-cs"/>
              </a:rPr>
              <a:t>(second</a:t>
            </a:r>
            <a:r>
              <a:rPr lang="en-US" sz="1200" b="0" kern="1200" baseline="0" dirty="0" smtClean="0">
                <a:solidFill>
                  <a:schemeClr val="tx1"/>
                </a:solidFill>
                <a:latin typeface="+mn-lt"/>
                <a:ea typeface="+mn-ea"/>
                <a:cs typeface="+mn-cs"/>
              </a:rPr>
              <a:t> row, second option from the left). </a:t>
            </a:r>
            <a:endParaRPr lang="en-US" sz="1200" b="1" kern="120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click </a:t>
            </a:r>
            <a:r>
              <a:rPr lang="en-US" sz="1200" b="1" kern="1200" dirty="0" smtClean="0">
                <a:solidFill>
                  <a:schemeClr val="tx1"/>
                </a:solidFill>
                <a:latin typeface="+mn-lt"/>
                <a:ea typeface="+mn-ea"/>
                <a:cs typeface="+mn-cs"/>
              </a:rPr>
              <a:t>Add</a:t>
            </a:r>
            <a:r>
              <a:rPr lang="en-US" sz="1200" b="0" kern="1200" dirty="0" smtClean="0">
                <a:solidFill>
                  <a:schemeClr val="tx1"/>
                </a:solidFill>
                <a:latin typeface="+mn-lt"/>
                <a:ea typeface="+mn-ea"/>
                <a:cs typeface="+mn-cs"/>
              </a:rPr>
              <a:t> or </a:t>
            </a:r>
            <a:r>
              <a:rPr lang="en-US" sz="1200" b="1" kern="1200" dirty="0" smtClean="0">
                <a:solidFill>
                  <a:schemeClr val="tx1"/>
                </a:solidFill>
                <a:latin typeface="+mn-lt"/>
                <a:ea typeface="+mn-ea"/>
                <a:cs typeface="+mn-cs"/>
              </a:rPr>
              <a:t>Remove</a:t>
            </a:r>
            <a:r>
              <a:rPr lang="en-US" sz="1200" kern="1200" dirty="0" smtClean="0">
                <a:solidFill>
                  <a:schemeClr val="tx1"/>
                </a:solidFill>
                <a:latin typeface="+mn-lt"/>
                <a:ea typeface="+mn-ea"/>
                <a:cs typeface="+mn-cs"/>
              </a:rPr>
              <a:t> until two stops appear in the drop-down list.</a:t>
            </a:r>
          </a:p>
          <a:p>
            <a:pPr marL="228600" lvl="0" indent="-228600">
              <a:buFont typeface="+mj-lt"/>
              <a:buAutoNum type="arabicPeriod"/>
            </a:pPr>
            <a:r>
              <a:rPr lang="en-US" sz="1200" kern="1200" dirty="0" smtClean="0">
                <a:solidFill>
                  <a:schemeClr val="tx1"/>
                </a:solidFill>
                <a:latin typeface="+mn-lt"/>
                <a:ea typeface="+mn-ea"/>
                <a:cs typeface="+mn-cs"/>
              </a:rPr>
              <a:t>Also under </a:t>
            </a:r>
            <a:r>
              <a:rPr lang="en-US" sz="1200" b="1" kern="1200" dirty="0" smtClean="0">
                <a:solidFill>
                  <a:schemeClr val="tx1"/>
                </a:solidFill>
                <a:latin typeface="+mn-lt"/>
                <a:ea typeface="+mn-ea"/>
                <a:cs typeface="+mn-cs"/>
              </a:rPr>
              <a:t>Gradient stops</a:t>
            </a:r>
            <a:r>
              <a:rPr lang="en-US" sz="1200" kern="1200" dirty="0" smtClean="0">
                <a:solidFill>
                  <a:schemeClr val="tx1"/>
                </a:solidFill>
                <a:latin typeface="+mn-lt"/>
                <a:ea typeface="+mn-ea"/>
                <a:cs typeface="+mn-cs"/>
              </a:rPr>
              <a:t>, customize the gradient stops as follows:</a:t>
            </a: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1 </a:t>
            </a:r>
            <a:r>
              <a:rPr lang="en-US" sz="1200" kern="1200" dirty="0" smtClean="0">
                <a:solidFill>
                  <a:schemeClr val="tx1"/>
                </a:solidFill>
                <a:latin typeface="+mn-lt"/>
                <a:ea typeface="+mn-ea"/>
                <a:cs typeface="+mn-cs"/>
              </a:rPr>
              <a:t>from the list, and then do the following:</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0%</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White, Background</a:t>
            </a:r>
            <a:r>
              <a:rPr lang="en-US" sz="1200" b="1" kern="1200" baseline="0" dirty="0" smtClean="0">
                <a:solidFill>
                  <a:schemeClr val="tx1"/>
                </a:solidFill>
                <a:latin typeface="+mn-lt"/>
                <a:ea typeface="+mn-ea"/>
                <a:cs typeface="+mn-cs"/>
              </a:rPr>
              <a:t> 1, Darker 35% </a:t>
            </a:r>
            <a:r>
              <a:rPr lang="en-US" sz="1200" b="0" kern="1200" baseline="0" dirty="0" smtClean="0">
                <a:solidFill>
                  <a:schemeClr val="tx1"/>
                </a:solidFill>
                <a:latin typeface="+mn-lt"/>
                <a:ea typeface="+mn-ea"/>
                <a:cs typeface="+mn-cs"/>
              </a:rPr>
              <a:t>(fifth row, first option from the left).</a:t>
            </a:r>
            <a:endParaRPr lang="en-US" sz="1200" b="1" kern="1200" baseline="0" dirty="0" smtClean="0">
              <a:solidFill>
                <a:schemeClr val="tx1"/>
              </a:solidFill>
              <a:latin typeface="+mn-lt"/>
              <a:ea typeface="+mn-ea"/>
              <a:cs typeface="+mn-cs"/>
            </a:endParaRPr>
          </a:p>
          <a:p>
            <a:pPr marL="685800" lvl="1" indent="-228600">
              <a:buFont typeface="Arial" pitchFamily="34" charset="0"/>
              <a:buChar char="•"/>
            </a:pPr>
            <a:r>
              <a:rPr lang="en-US" sz="1200" kern="1200" dirty="0" smtClean="0">
                <a:solidFill>
                  <a:schemeClr val="tx1"/>
                </a:solidFill>
                <a:latin typeface="+mn-lt"/>
                <a:ea typeface="+mn-ea"/>
                <a:cs typeface="+mn-cs"/>
              </a:rPr>
              <a:t>Select </a:t>
            </a:r>
            <a:r>
              <a:rPr lang="en-US" sz="1200" b="1" kern="1200" dirty="0" smtClean="0">
                <a:solidFill>
                  <a:schemeClr val="tx1"/>
                </a:solidFill>
                <a:latin typeface="+mn-lt"/>
                <a:ea typeface="+mn-ea"/>
                <a:cs typeface="+mn-cs"/>
              </a:rPr>
              <a:t>Stop 2 </a:t>
            </a:r>
            <a:r>
              <a:rPr lang="en-US" sz="1200" kern="1200" dirty="0" smtClean="0">
                <a:solidFill>
                  <a:schemeClr val="tx1"/>
                </a:solidFill>
                <a:latin typeface="+mn-lt"/>
                <a:ea typeface="+mn-ea"/>
                <a:cs typeface="+mn-cs"/>
              </a:rPr>
              <a:t>from the list, and then do the following: </a:t>
            </a:r>
          </a:p>
          <a:p>
            <a:pPr marL="1143000" lvl="2" indent="-228600">
              <a:buFont typeface="Arial" pitchFamily="34" charset="0"/>
              <a:buChar char="•"/>
            </a:pPr>
            <a:r>
              <a:rPr lang="en-US" sz="1200" kern="1200" dirty="0" smtClean="0">
                <a:solidFill>
                  <a:schemeClr val="tx1"/>
                </a:solidFill>
                <a:latin typeface="+mn-lt"/>
                <a:ea typeface="+mn-ea"/>
                <a:cs typeface="+mn-cs"/>
              </a:rPr>
              <a:t>In the </a:t>
            </a:r>
            <a:r>
              <a:rPr lang="en-US" sz="1200" b="1" kern="1200" dirty="0" smtClean="0">
                <a:solidFill>
                  <a:schemeClr val="tx1"/>
                </a:solidFill>
                <a:latin typeface="+mn-lt"/>
                <a:ea typeface="+mn-ea"/>
                <a:cs typeface="+mn-cs"/>
              </a:rPr>
              <a:t>Stop position </a:t>
            </a:r>
            <a:r>
              <a:rPr lang="en-US" sz="1200" kern="1200" dirty="0" smtClean="0">
                <a:solidFill>
                  <a:schemeClr val="tx1"/>
                </a:solidFill>
                <a:latin typeface="+mn-lt"/>
                <a:ea typeface="+mn-ea"/>
                <a:cs typeface="+mn-cs"/>
              </a:rPr>
              <a:t>box, enter </a:t>
            </a:r>
            <a:r>
              <a:rPr lang="en-US" sz="1200" b="1" kern="1200" dirty="0" smtClean="0">
                <a:solidFill>
                  <a:schemeClr val="tx1"/>
                </a:solidFill>
                <a:latin typeface="+mn-lt"/>
                <a:ea typeface="+mn-ea"/>
                <a:cs typeface="+mn-cs"/>
              </a:rPr>
              <a:t>54%</a:t>
            </a:r>
            <a:r>
              <a:rPr lang="en-US" sz="1200" kern="1200" dirty="0" smtClean="0">
                <a:solidFill>
                  <a:schemeClr val="tx1"/>
                </a:solidFill>
                <a:latin typeface="+mn-lt"/>
                <a:ea typeface="+mn-ea"/>
                <a:cs typeface="+mn-cs"/>
              </a:rPr>
              <a:t>.</a:t>
            </a:r>
          </a:p>
          <a:p>
            <a:pPr marL="1143000" lvl="2" indent="-228600">
              <a:buFont typeface="Arial" pitchFamily="34" charset="0"/>
              <a:buChar char="•"/>
            </a:pPr>
            <a:r>
              <a:rPr lang="en-US" sz="1200" kern="1200" dirty="0" smtClean="0">
                <a:solidFill>
                  <a:schemeClr val="tx1"/>
                </a:solidFill>
                <a:latin typeface="+mn-lt"/>
                <a:ea typeface="+mn-ea"/>
                <a:cs typeface="+mn-cs"/>
              </a:rPr>
              <a:t>Click the button next to </a:t>
            </a:r>
            <a:r>
              <a:rPr lang="en-US" sz="1200" b="1" kern="1200" dirty="0" smtClean="0">
                <a:solidFill>
                  <a:schemeClr val="tx1"/>
                </a:solidFill>
                <a:latin typeface="+mn-lt"/>
                <a:ea typeface="+mn-ea"/>
                <a:cs typeface="+mn-cs"/>
              </a:rPr>
              <a:t>Color</a:t>
            </a:r>
            <a:r>
              <a:rPr lang="en-US" sz="1200" kern="1200" dirty="0" smtClean="0">
                <a:solidFill>
                  <a:schemeClr val="tx1"/>
                </a:solidFill>
                <a:latin typeface="+mn-lt"/>
                <a:ea typeface="+mn-ea"/>
                <a:cs typeface="+mn-cs"/>
              </a:rPr>
              <a:t>, and then under </a:t>
            </a:r>
            <a:r>
              <a:rPr lang="en-US" sz="1200" b="1" kern="1200" dirty="0" smtClean="0">
                <a:solidFill>
                  <a:schemeClr val="tx1"/>
                </a:solidFill>
                <a:latin typeface="+mn-lt"/>
                <a:ea typeface="+mn-ea"/>
                <a:cs typeface="+mn-cs"/>
              </a:rPr>
              <a:t>Theme Colors </a:t>
            </a:r>
            <a:r>
              <a:rPr lang="en-US" sz="1200" kern="1200" dirty="0" smtClean="0">
                <a:solidFill>
                  <a:schemeClr val="tx1"/>
                </a:solidFill>
                <a:latin typeface="+mn-lt"/>
                <a:ea typeface="+mn-ea"/>
                <a:cs typeface="+mn-cs"/>
              </a:rPr>
              <a:t>click </a:t>
            </a:r>
            <a:r>
              <a:rPr lang="en-US" sz="1200" b="1" kern="1200" dirty="0" smtClean="0">
                <a:solidFill>
                  <a:schemeClr val="tx1"/>
                </a:solidFill>
                <a:latin typeface="+mn-lt"/>
                <a:ea typeface="+mn-ea"/>
                <a:cs typeface="+mn-cs"/>
              </a:rPr>
              <a:t>Black, Text 1, Lighter 15% </a:t>
            </a:r>
            <a:r>
              <a:rPr lang="en-US" sz="1200" b="0" kern="1200" dirty="0" smtClean="0">
                <a:solidFill>
                  <a:schemeClr val="tx1"/>
                </a:solidFill>
                <a:latin typeface="+mn-lt"/>
                <a:ea typeface="+mn-ea"/>
                <a:cs typeface="+mn-cs"/>
              </a:rPr>
              <a:t>(fifth row, second option from</a:t>
            </a:r>
            <a:r>
              <a:rPr lang="en-US" sz="1200" b="0" kern="1200" baseline="0" dirty="0" smtClean="0">
                <a:solidFill>
                  <a:schemeClr val="tx1"/>
                </a:solidFill>
                <a:latin typeface="+mn-lt"/>
                <a:ea typeface="+mn-ea"/>
                <a:cs typeface="+mn-cs"/>
              </a:rPr>
              <a:t> the left</a:t>
            </a:r>
            <a:r>
              <a:rPr lang="en-US" sz="1200" b="0" kern="1200" dirty="0" smtClean="0">
                <a:solidFill>
                  <a:schemeClr val="tx1"/>
                </a:solidFill>
                <a:latin typeface="+mn-lt"/>
                <a:ea typeface="+mn-ea"/>
                <a:cs typeface="+mn-cs"/>
              </a:rPr>
              <a:t>)</a:t>
            </a:r>
            <a:r>
              <a:rPr lang="en-US" sz="1200" kern="1200" baseline="0" dirty="0" smtClean="0">
                <a:solidFill>
                  <a:schemeClr val="tx1"/>
                </a:solidFill>
                <a:latin typeface="+mn-lt"/>
                <a:ea typeface="+mn-ea"/>
                <a:cs typeface="+mn-cs"/>
              </a:rPr>
              <a:t>.</a:t>
            </a:r>
            <a:endParaRPr lang="en-US" sz="1200" b="0" kern="1200" baseline="0" dirty="0" smtClean="0">
              <a:solidFill>
                <a:schemeClr val="tx1"/>
              </a:solidFill>
              <a:latin typeface="+mn-lt"/>
              <a:ea typeface="+mn-ea"/>
              <a:cs typeface="+mn-cs"/>
            </a:endParaRPr>
          </a:p>
          <a:p>
            <a:endParaRPr lang="en-US" sz="1400" dirty="0" smtClean="0"/>
          </a:p>
        </p:txBody>
      </p:sp>
      <p:sp>
        <p:nvSpPr>
          <p:cNvPr id="7" name="Slide Image Placeholder 5"/>
          <p:cNvSpPr>
            <a:spLocks noGrp="1" noRot="1" noChangeAspect="1"/>
          </p:cNvSpPr>
          <p:nvPr>
            <p:ph type="sldImg" idx="2"/>
          </p:nvPr>
        </p:nvSpPr>
        <p:spPr>
          <a:xfrm>
            <a:off x="14288" y="503238"/>
            <a:ext cx="4184650" cy="2354262"/>
          </a:xfr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389BB842-21CA-43E4-93FD-943D6B942EC4}" type="slidenum">
              <a:rPr lang="es-AR" smtClean="0"/>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592BA14-ECCD-42B7-B091-FEA295671D2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4DCDEF1-157F-45C2-BB6F-4D146B9F5E0F}" type="datetimeFigureOut">
              <a:rPr lang="es-AR" smtClean="0"/>
              <a:pPr/>
              <a:t>01/06/2014</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89BB842-21CA-43E4-93FD-943D6B942EC4}" type="slidenum">
              <a:rPr lang="es-AR" smtClean="0"/>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55AAB3C-FE5E-4F5E-BA11-BBCD52D7D43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notesSlide" Target="../notesSlides/notesSlide2.xml"/><Relationship Id="rId16" Type="http://schemas.openxmlformats.org/officeDocument/2006/relationships/image" Target="../media/image15.jpeg"/><Relationship Id="rId20"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jpeg"/><Relationship Id="rId19" Type="http://schemas.openxmlformats.org/officeDocument/2006/relationships/image" Target="../media/image18.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18" Type="http://schemas.openxmlformats.org/officeDocument/2006/relationships/image" Target="../media/image29.png"/><Relationship Id="rId3" Type="http://schemas.openxmlformats.org/officeDocument/2006/relationships/image" Target="../media/image3.png"/><Relationship Id="rId21" Type="http://schemas.openxmlformats.org/officeDocument/2006/relationships/image" Target="../media/image32.png"/><Relationship Id="rId7" Type="http://schemas.openxmlformats.org/officeDocument/2006/relationships/image" Target="../media/image6.jpeg"/><Relationship Id="rId12" Type="http://schemas.openxmlformats.org/officeDocument/2006/relationships/image" Target="../media/image23.jpeg"/><Relationship Id="rId17" Type="http://schemas.openxmlformats.org/officeDocument/2006/relationships/image" Target="../media/image28.jpeg"/><Relationship Id="rId2" Type="http://schemas.openxmlformats.org/officeDocument/2006/relationships/notesSlide" Target="../notesSlides/notesSlide3.xml"/><Relationship Id="rId16" Type="http://schemas.openxmlformats.org/officeDocument/2006/relationships/image" Target="../media/image27.jpeg"/><Relationship Id="rId20"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22.jpeg"/><Relationship Id="rId5" Type="http://schemas.openxmlformats.org/officeDocument/2006/relationships/image" Target="../media/image2.jpeg"/><Relationship Id="rId15" Type="http://schemas.openxmlformats.org/officeDocument/2006/relationships/image" Target="../media/image26.png"/><Relationship Id="rId10" Type="http://schemas.openxmlformats.org/officeDocument/2006/relationships/image" Target="../media/image21.png"/><Relationship Id="rId19" Type="http://schemas.openxmlformats.org/officeDocument/2006/relationships/image" Target="../media/image30.jpeg"/><Relationship Id="rId4" Type="http://schemas.openxmlformats.org/officeDocument/2006/relationships/image" Target="../media/image4.png"/><Relationship Id="rId9" Type="http://schemas.openxmlformats.org/officeDocument/2006/relationships/image" Target="../media/image20.png"/><Relationship Id="rId14" Type="http://schemas.openxmlformats.org/officeDocument/2006/relationships/image" Target="../media/image25.png"/><Relationship Id="rId22" Type="http://schemas.openxmlformats.org/officeDocument/2006/relationships/image" Target="../media/image33.jpeg"/></Relationships>
</file>

<file path=ppt/slides/_rels/slide5.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jpeg"/><Relationship Id="rId18" Type="http://schemas.openxmlformats.org/officeDocument/2006/relationships/image" Target="../media/image43.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37.jpeg"/><Relationship Id="rId17" Type="http://schemas.openxmlformats.org/officeDocument/2006/relationships/image" Target="../media/image42.jpeg"/><Relationship Id="rId2" Type="http://schemas.openxmlformats.org/officeDocument/2006/relationships/notesSlide" Target="../notesSlides/notesSlide4.xml"/><Relationship Id="rId16"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36.png"/><Relationship Id="rId5" Type="http://schemas.openxmlformats.org/officeDocument/2006/relationships/image" Target="../media/image4.png"/><Relationship Id="rId15" Type="http://schemas.openxmlformats.org/officeDocument/2006/relationships/image" Target="../media/image40.jpeg"/><Relationship Id="rId10" Type="http://schemas.openxmlformats.org/officeDocument/2006/relationships/image" Target="../media/image35.jpeg"/><Relationship Id="rId4" Type="http://schemas.openxmlformats.org/officeDocument/2006/relationships/image" Target="../media/image3.png"/><Relationship Id="rId9" Type="http://schemas.openxmlformats.org/officeDocument/2006/relationships/image" Target="../media/image34.png"/><Relationship Id="rId14" Type="http://schemas.openxmlformats.org/officeDocument/2006/relationships/image" Target="../media/image39.jpe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48.jpeg"/><Relationship Id="rId18" Type="http://schemas.openxmlformats.org/officeDocument/2006/relationships/image" Target="../media/image53.jpeg"/><Relationship Id="rId3" Type="http://schemas.openxmlformats.org/officeDocument/2006/relationships/image" Target="../media/image3.png"/><Relationship Id="rId21" Type="http://schemas.openxmlformats.org/officeDocument/2006/relationships/image" Target="../media/image56.jpeg"/><Relationship Id="rId7" Type="http://schemas.openxmlformats.org/officeDocument/2006/relationships/image" Target="../media/image6.jpeg"/><Relationship Id="rId12" Type="http://schemas.openxmlformats.org/officeDocument/2006/relationships/image" Target="../media/image47.jpeg"/><Relationship Id="rId17" Type="http://schemas.openxmlformats.org/officeDocument/2006/relationships/image" Target="../media/image52.png"/><Relationship Id="rId2" Type="http://schemas.openxmlformats.org/officeDocument/2006/relationships/notesSlide" Target="../notesSlides/notesSlide5.xml"/><Relationship Id="rId16" Type="http://schemas.openxmlformats.org/officeDocument/2006/relationships/image" Target="../media/image51.jpeg"/><Relationship Id="rId20"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43.jpeg"/><Relationship Id="rId11" Type="http://schemas.openxmlformats.org/officeDocument/2006/relationships/image" Target="../media/image46.png"/><Relationship Id="rId5" Type="http://schemas.openxmlformats.org/officeDocument/2006/relationships/image" Target="../media/image2.jpeg"/><Relationship Id="rId15" Type="http://schemas.openxmlformats.org/officeDocument/2006/relationships/image" Target="../media/image50.png"/><Relationship Id="rId10" Type="http://schemas.openxmlformats.org/officeDocument/2006/relationships/image" Target="../media/image45.jpeg"/><Relationship Id="rId19" Type="http://schemas.openxmlformats.org/officeDocument/2006/relationships/image" Target="../media/image54.png"/><Relationship Id="rId4" Type="http://schemas.openxmlformats.org/officeDocument/2006/relationships/image" Target="../media/image4.png"/><Relationship Id="rId9" Type="http://schemas.openxmlformats.org/officeDocument/2006/relationships/image" Target="../media/image44.jpeg"/><Relationship Id="rId14" Type="http://schemas.openxmlformats.org/officeDocument/2006/relationships/image" Target="../media/image49.jpeg"/><Relationship Id="rId22" Type="http://schemas.openxmlformats.org/officeDocument/2006/relationships/image" Target="../media/image57.png"/></Relationships>
</file>

<file path=ppt/slides/_rels/slide7.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3.png"/><Relationship Id="rId7" Type="http://schemas.openxmlformats.org/officeDocument/2006/relationships/image" Target="../media/image5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2.jpeg"/><Relationship Id="rId10" Type="http://schemas.openxmlformats.org/officeDocument/2006/relationships/image" Target="../media/image6.jpeg"/><Relationship Id="rId4" Type="http://schemas.openxmlformats.org/officeDocument/2006/relationships/image" Target="../media/image4.png"/><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3.png"/><Relationship Id="rId7" Type="http://schemas.openxmlformats.org/officeDocument/2006/relationships/image" Target="../media/image58.png"/><Relationship Id="rId12" Type="http://schemas.openxmlformats.org/officeDocument/2006/relationships/image" Target="../media/image6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image" Target="../media/image2.jpeg"/><Relationship Id="rId10" Type="http://schemas.openxmlformats.org/officeDocument/2006/relationships/image" Target="../media/image6.jpeg"/><Relationship Id="rId4" Type="http://schemas.openxmlformats.org/officeDocument/2006/relationships/image" Target="../media/image4.pn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1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 Id="rId5" Type="http://schemas.openxmlformats.org/officeDocument/2006/relationships/hyperlink" Target="http://enhomenajeamariobenedetti.blogspot.com.ar/" TargetMode="External"/><Relationship Id="rId4" Type="http://schemas.openxmlformats.org/officeDocument/2006/relationships/image" Target="../media/image66.gif"/></Relationships>
</file>

<file path=ppt/slides/_rels/slide1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gif"/><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13.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guitarra.artepulsado.com/guitarra/romance-anonimo.php"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p:cNvSpPr txBox="1"/>
          <p:nvPr/>
        </p:nvSpPr>
        <p:spPr>
          <a:xfrm>
            <a:off x="1929600" y="1213200"/>
            <a:ext cx="5320367" cy="86177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5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NO TE RINDAS</a:t>
            </a:r>
            <a:endParaRPr lang="en-US" sz="50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sp>
        <p:nvSpPr>
          <p:cNvPr id="3" name="2 CuadroTexto"/>
          <p:cNvSpPr txBox="1"/>
          <p:nvPr/>
        </p:nvSpPr>
        <p:spPr>
          <a:xfrm rot="19031338">
            <a:off x="8195652" y="4500801"/>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sp>
        <p:nvSpPr>
          <p:cNvPr id="4" name="3 CuadroTexto"/>
          <p:cNvSpPr txBox="1"/>
          <p:nvPr/>
        </p:nvSpPr>
        <p:spPr>
          <a:xfrm>
            <a:off x="3643306" y="4643452"/>
            <a:ext cx="1982081" cy="369332"/>
          </a:xfrm>
          <a:prstGeom prst="rect">
            <a:avLst/>
          </a:prstGeom>
          <a:noFill/>
        </p:spPr>
        <p:txBody>
          <a:bodyPr wrap="none" rtlCol="0">
            <a:spAutoFit/>
          </a:bodyPr>
          <a:lstStyle/>
          <a:p>
            <a:r>
              <a:rPr lang="es-AR" dirty="0" smtClean="0">
                <a:solidFill>
                  <a:schemeClr val="bg1"/>
                </a:solidFill>
              </a:rPr>
              <a:t>Avance automático</a:t>
            </a:r>
            <a:endParaRPr lang="es-AR" dirty="0">
              <a:solidFill>
                <a:schemeClr val="bg1"/>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iterate type="lt">
                                    <p:tmPct val="6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80"/>
                            </p:stCondLst>
                            <p:childTnLst>
                              <p:par>
                                <p:cTn id="10" presetID="2" presetClass="exit" presetSubtype="2" fill="hold" grpId="1" nodeType="afterEffect">
                                  <p:stCondLst>
                                    <p:cond delay="1500"/>
                                  </p:stCondLst>
                                  <p:iterate type="lt">
                                    <p:tmPct val="6000"/>
                                  </p:iterate>
                                  <p:childTnLst>
                                    <p:anim calcmode="lin" valueType="num">
                                      <p:cBhvr additive="base">
                                        <p:cTn id="11" dur="2000"/>
                                        <p:tgtEl>
                                          <p:spTgt spid="5"/>
                                        </p:tgtEl>
                                        <p:attrNameLst>
                                          <p:attrName>ppt_x</p:attrName>
                                        </p:attrNameLst>
                                      </p:cBhvr>
                                      <p:tavLst>
                                        <p:tav tm="0">
                                          <p:val>
                                            <p:strVal val="ppt_x"/>
                                          </p:val>
                                        </p:tav>
                                        <p:tav tm="100000">
                                          <p:val>
                                            <p:strVal val="1+ppt_w/2"/>
                                          </p:val>
                                        </p:tav>
                                      </p:tavLst>
                                    </p:anim>
                                    <p:anim calcmode="lin" valueType="num">
                                      <p:cBhvr additive="base">
                                        <p:cTn id="12" dur="2000"/>
                                        <p:tgtEl>
                                          <p:spTgt spid="5"/>
                                        </p:tgtEl>
                                        <p:attrNameLst>
                                          <p:attrName>ppt_y</p:attrName>
                                        </p:attrNameLst>
                                      </p:cBhvr>
                                      <p:tavLst>
                                        <p:tav tm="0">
                                          <p:val>
                                            <p:strVal val="ppt_y"/>
                                          </p:val>
                                        </p:tav>
                                        <p:tav tm="100000">
                                          <p:val>
                                            <p:strVal val="ppt_y"/>
                                          </p:val>
                                        </p:tav>
                                      </p:tavLst>
                                    </p:anim>
                                    <p:set>
                                      <p:cBhvr>
                                        <p:cTn id="13"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95000"/>
              </a:schemeClr>
            </a:gs>
            <a:gs pos="100000">
              <a:schemeClr val="tx1">
                <a:lumMod val="65000"/>
                <a:lumOff val="35000"/>
              </a:schemeClr>
            </a:gs>
          </a:gsLst>
          <a:lin ang="5400000" scaled="0"/>
          <a:tileRect/>
        </a:gradFill>
        <a:effectLst/>
      </p:bgPr>
    </p:bg>
    <p:spTree>
      <p:nvGrpSpPr>
        <p:cNvPr id="1" name=""/>
        <p:cNvGrpSpPr/>
        <p:nvPr/>
      </p:nvGrpSpPr>
      <p:grpSpPr>
        <a:xfrm>
          <a:off x="0" y="0"/>
          <a:ext cx="0" cy="0"/>
          <a:chOff x="0" y="0"/>
          <a:chExt cx="0" cy="0"/>
        </a:xfrm>
      </p:grpSpPr>
      <p:sp>
        <p:nvSpPr>
          <p:cNvPr id="6" name="Rectangle 4"/>
          <p:cNvSpPr/>
          <p:nvPr/>
        </p:nvSpPr>
        <p:spPr>
          <a:xfrm>
            <a:off x="0" y="0"/>
            <a:ext cx="9144000" cy="2062716"/>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p:cNvSpPr/>
          <p:nvPr/>
        </p:nvSpPr>
        <p:spPr>
          <a:xfrm>
            <a:off x="0" y="0"/>
            <a:ext cx="9144000" cy="20574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4" name="TextBox 13"/>
          <p:cNvSpPr txBox="1"/>
          <p:nvPr/>
        </p:nvSpPr>
        <p:spPr>
          <a:xfrm>
            <a:off x="1928794" y="1285866"/>
            <a:ext cx="5320367" cy="784830"/>
          </a:xfrm>
          <a:prstGeom prst="rect">
            <a:avLst/>
          </a:prstGeom>
          <a:noFill/>
          <a:effectLst/>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lnSpc>
                <a:spcPct val="90000"/>
              </a:lnSpc>
            </a:pPr>
            <a:r>
              <a:rPr lang="en-US" sz="5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NO TE RINDAS</a:t>
            </a:r>
            <a:endParaRPr lang="en-US" sz="5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cxnSp>
        <p:nvCxnSpPr>
          <p:cNvPr id="9" name="Straight Connector 8"/>
          <p:cNvCxnSpPr/>
          <p:nvPr/>
        </p:nvCxnSpPr>
        <p:spPr>
          <a:xfrm>
            <a:off x="0" y="2057400"/>
            <a:ext cx="9144000" cy="1191"/>
          </a:xfrm>
          <a:prstGeom prst="line">
            <a:avLst/>
          </a:prstGeom>
          <a:ln w="57150">
            <a:solidFill>
              <a:srgbClr val="FFE83F"/>
            </a:solidFill>
          </a:ln>
          <a:scene3d>
            <a:camera prst="orthographicFront"/>
            <a:lightRig rig="threePt" dir="t"/>
          </a:scene3d>
          <a:sp3d>
            <a:bevelT w="38100"/>
          </a:sp3d>
        </p:spPr>
        <p:style>
          <a:lnRef idx="1">
            <a:schemeClr val="accent1"/>
          </a:lnRef>
          <a:fillRef idx="0">
            <a:schemeClr val="accent1"/>
          </a:fillRef>
          <a:effectRef idx="0">
            <a:schemeClr val="accent1"/>
          </a:effectRef>
          <a:fontRef idx="minor">
            <a:schemeClr val="tx1"/>
          </a:fontRef>
        </p:style>
      </p:cxnSp>
      <p:sp>
        <p:nvSpPr>
          <p:cNvPr id="7" name="Oval 4"/>
          <p:cNvSpPr/>
          <p:nvPr/>
        </p:nvSpPr>
        <p:spPr>
          <a:xfrm>
            <a:off x="785786" y="1142990"/>
            <a:ext cx="2547276" cy="977580"/>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7 CuadroTexto"/>
          <p:cNvSpPr txBox="1"/>
          <p:nvPr/>
        </p:nvSpPr>
        <p:spPr>
          <a:xfrm>
            <a:off x="5674444" y="4486940"/>
            <a:ext cx="3310522"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AR"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Mario Benedetti</a:t>
            </a:r>
            <a:endParaRPr lang="es-A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
        <p:nvSpPr>
          <p:cNvPr id="10" name="Oval 4"/>
          <p:cNvSpPr/>
          <p:nvPr/>
        </p:nvSpPr>
        <p:spPr>
          <a:xfrm>
            <a:off x="4852092" y="4404839"/>
            <a:ext cx="1809953" cy="722035"/>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1" name="10 CuadroTexto"/>
          <p:cNvSpPr txBox="1"/>
          <p:nvPr/>
        </p:nvSpPr>
        <p:spPr>
          <a:xfrm rot="18988945">
            <a:off x="-146202" y="276080"/>
            <a:ext cx="949299" cy="369332"/>
          </a:xfrm>
          <a:prstGeom prst="rect">
            <a:avLst/>
          </a:prstGeom>
          <a:noFill/>
        </p:spPr>
        <p:txBody>
          <a:bodyPr wrap="none" rtlCol="0">
            <a:spAutoFit/>
          </a:bodyPr>
          <a:lstStyle/>
          <a:p>
            <a:r>
              <a:rPr lang="es-AR" dirty="0" err="1" smtClean="0">
                <a:solidFill>
                  <a:schemeClr val="bg1"/>
                </a:solidFill>
                <a:latin typeface="Edwardian Script ITC" pitchFamily="66" charset="0"/>
              </a:rPr>
              <a:t>RaúlTM</a:t>
            </a:r>
            <a:endParaRPr lang="es-AR" dirty="0">
              <a:solidFill>
                <a:schemeClr val="bg1"/>
              </a:solidFill>
              <a:latin typeface="Edwardian Script ITC" pitchFamily="66" charset="0"/>
            </a:endParaRPr>
          </a:p>
        </p:txBody>
      </p:sp>
      <p:pic>
        <p:nvPicPr>
          <p:cNvPr id="1026" name="Picture 2"/>
          <p:cNvPicPr>
            <a:picLocks noChangeAspect="1" noChangeArrowheads="1"/>
          </p:cNvPicPr>
          <p:nvPr/>
        </p:nvPicPr>
        <p:blipFill>
          <a:blip r:embed="rId4"/>
          <a:srcRect/>
          <a:stretch>
            <a:fillRect/>
          </a:stretch>
        </p:blipFill>
        <p:spPr bwMode="auto">
          <a:xfrm>
            <a:off x="0" y="1"/>
            <a:ext cx="9148464" cy="5143500"/>
          </a:xfrm>
          <a:prstGeom prst="rect">
            <a:avLst/>
          </a:prstGeom>
          <a:noFill/>
          <a:ln w="9525">
            <a:noFill/>
            <a:miter lim="800000"/>
            <a:headEnd/>
            <a:tailEnd/>
          </a:ln>
          <a:effectLst/>
        </p:spPr>
      </p:pic>
    </p:spTree>
  </p:cSld>
  <p:clrMapOvr>
    <a:masterClrMapping/>
  </p:clrMapOvr>
  <p:transition spd="slow" advClick="0" advTm="5000">
    <p:fade/>
    <p:sndAc>
      <p:stSnd loop="1">
        <p:snd r:embed="rId3" name="Andrés Segovia -  Romance anónim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afterEffect">
                                  <p:stCondLst>
                                    <p:cond delay="0"/>
                                  </p:stCondLst>
                                  <p:iterate type="lt">
                                    <p:tmAbs val="0"/>
                                  </p:iterate>
                                  <p:childTnLst>
                                    <p:set>
                                      <p:cBhvr>
                                        <p:cTn id="6" dur="1" fill="hold">
                                          <p:stCondLst>
                                            <p:cond delay="0"/>
                                          </p:stCondLst>
                                        </p:cTn>
                                        <p:tgtEl>
                                          <p:spTgt spid="14"/>
                                        </p:tgtEl>
                                        <p:attrNameLst>
                                          <p:attrName>style.visibility</p:attrName>
                                        </p:attrNameLst>
                                      </p:cBhvr>
                                      <p:to>
                                        <p:strVal val="hidden"/>
                                      </p:to>
                                    </p:set>
                                  </p:childTnLst>
                                </p:cTn>
                              </p:par>
                            </p:childTnLst>
                          </p:cTn>
                        </p:par>
                        <p:par>
                          <p:cTn id="7" fill="hold">
                            <p:stCondLst>
                              <p:cond delay="0"/>
                            </p:stCondLst>
                            <p:childTnLst>
                              <p:par>
                                <p:cTn id="8" presetID="6" presetClass="emph" presetSubtype="0" fill="hold" grpId="3" nodeType="afterEffect">
                                  <p:stCondLst>
                                    <p:cond delay="0"/>
                                  </p:stCondLst>
                                  <p:iterate type="lt">
                                    <p:tmPct val="0"/>
                                  </p:iterate>
                                  <p:childTnLst>
                                    <p:animScale>
                                      <p:cBhvr>
                                        <p:cTn id="9" dur="10" fill="hold"/>
                                        <p:tgtEl>
                                          <p:spTgt spid="14"/>
                                        </p:tgtEl>
                                      </p:cBhvr>
                                      <p:by x="100000" y="400000"/>
                                    </p:animScale>
                                  </p:childTnLst>
                                </p:cTn>
                              </p:par>
                            </p:childTnLst>
                          </p:cTn>
                        </p:par>
                        <p:par>
                          <p:cTn id="10" fill="hold">
                            <p:stCondLst>
                              <p:cond delay="10"/>
                            </p:stCondLst>
                            <p:childTnLst>
                              <p:par>
                                <p:cTn id="11" presetID="1" presetClass="entr" presetSubtype="0" fill="hold" grpId="4" nodeType="afterEffect">
                                  <p:stCondLst>
                                    <p:cond delay="0"/>
                                  </p:stCondLst>
                                  <p:iterate type="lt">
                                    <p:tmAbs val="0"/>
                                  </p:iterate>
                                  <p:childTnLst>
                                    <p:set>
                                      <p:cBhvr>
                                        <p:cTn id="12" dur="1" fill="hold">
                                          <p:stCondLst>
                                            <p:cond delay="0"/>
                                          </p:stCondLst>
                                        </p:cTn>
                                        <p:tgtEl>
                                          <p:spTgt spid="14"/>
                                        </p:tgtEl>
                                        <p:attrNameLst>
                                          <p:attrName>style.visibility</p:attrName>
                                        </p:attrNameLst>
                                      </p:cBhvr>
                                      <p:to>
                                        <p:strVal val="visible"/>
                                      </p:to>
                                    </p:set>
                                  </p:childTnLst>
                                </p:cTn>
                              </p:par>
                              <p:par>
                                <p:cTn id="13" presetID="6" presetClass="emph" presetSubtype="0" accel="50000" decel="50000" fill="hold" grpId="1" nodeType="withEffect">
                                  <p:stCondLst>
                                    <p:cond delay="0"/>
                                  </p:stCondLst>
                                  <p:iterate type="lt">
                                    <p:tmPct val="0"/>
                                  </p:iterate>
                                  <p:childTnLst>
                                    <p:animScale>
                                      <p:cBhvr>
                                        <p:cTn id="14" dur="1000" fill="hold"/>
                                        <p:tgtEl>
                                          <p:spTgt spid="14"/>
                                        </p:tgtEl>
                                      </p:cBhvr>
                                      <p:by x="100000" y="25000"/>
                                    </p:animScale>
                                  </p:childTnLst>
                                </p:cTn>
                              </p:par>
                              <p:par>
                                <p:cTn id="15" presetID="37" presetClass="entr" presetSubtype="0" fill="hold" grpId="0" nodeType="withEffect">
                                  <p:stCondLst>
                                    <p:cond delay="0"/>
                                  </p:stCondLst>
                                  <p:iterate type="lt">
                                    <p:tmPct val="0"/>
                                  </p:iterate>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900" decel="100000" fill="hold"/>
                                        <p:tgtEl>
                                          <p:spTgt spid="14"/>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par>
                          <p:cTn id="41" fill="hold">
                            <p:stCondLst>
                              <p:cond delay="101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childTnLst>
                                </p:cTn>
                              </p:par>
                              <p:par>
                                <p:cTn id="48" presetID="10" presetClass="exit" presetSubtype="0" fill="hold" grpId="2" nodeType="withEffect">
                                  <p:stCondLst>
                                    <p:cond delay="4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0" presetClass="exit" presetSubtype="0" fill="hold" grpId="2" nodeType="withEffect">
                                  <p:stCondLst>
                                    <p:cond delay="4000"/>
                                  </p:stCondLst>
                                  <p:childTnLst>
                                    <p:animEffect transition="out" filter="fade">
                                      <p:cBhvr>
                                        <p:cTn id="52" dur="1000"/>
                                        <p:tgtEl>
                                          <p:spTgt spid="10"/>
                                        </p:tgtEl>
                                      </p:cBhvr>
                                    </p:animEffect>
                                    <p:set>
                                      <p:cBhvr>
                                        <p:cTn id="53" dur="1" fill="hold">
                                          <p:stCondLst>
                                            <p:cond delay="999"/>
                                          </p:stCondLst>
                                        </p:cTn>
                                        <p:tgtEl>
                                          <p:spTgt spid="10"/>
                                        </p:tgtEl>
                                        <p:attrNameLst>
                                          <p:attrName>style.visibility</p:attrName>
                                        </p:attrNameLst>
                                      </p:cBhvr>
                                      <p:to>
                                        <p:strVal val="hidden"/>
                                      </p:to>
                                    </p:set>
                                  </p:childTnLst>
                                </p:cTn>
                              </p:par>
                              <p:par>
                                <p:cTn id="54" presetID="10" presetClass="entr" presetSubtype="0" fill="hold" grpId="3" nodeType="withEffect">
                                  <p:stCondLst>
                                    <p:cond delay="500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1000"/>
                                        <p:tgtEl>
                                          <p:spTgt spid="7"/>
                                        </p:tgtEl>
                                      </p:cBhvr>
                                    </p:animEffect>
                                  </p:childTnLst>
                                </p:cTn>
                              </p:par>
                              <p:par>
                                <p:cTn id="57" presetID="10" presetClass="entr" presetSubtype="0" fill="hold" grpId="3" nodeType="withEffect">
                                  <p:stCondLst>
                                    <p:cond delay="500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childTnLst>
                                </p:cTn>
                              </p:par>
                              <p:par>
                                <p:cTn id="60" presetID="10" presetClass="exit" presetSubtype="0" fill="hold" grpId="4" nodeType="withEffect">
                                  <p:stCondLst>
                                    <p:cond delay="7000"/>
                                  </p:stCondLst>
                                  <p:childTnLst>
                                    <p:animEffect transition="out" filter="fade">
                                      <p:cBhvr>
                                        <p:cTn id="61" dur="1000"/>
                                        <p:tgtEl>
                                          <p:spTgt spid="7"/>
                                        </p:tgtEl>
                                      </p:cBhvr>
                                    </p:animEffect>
                                    <p:set>
                                      <p:cBhvr>
                                        <p:cTn id="62" dur="1" fill="hold">
                                          <p:stCondLst>
                                            <p:cond delay="999"/>
                                          </p:stCondLst>
                                        </p:cTn>
                                        <p:tgtEl>
                                          <p:spTgt spid="7"/>
                                        </p:tgtEl>
                                        <p:attrNameLst>
                                          <p:attrName>style.visibility</p:attrName>
                                        </p:attrNameLst>
                                      </p:cBhvr>
                                      <p:to>
                                        <p:strVal val="hidden"/>
                                      </p:to>
                                    </p:set>
                                  </p:childTnLst>
                                </p:cTn>
                              </p:par>
                              <p:par>
                                <p:cTn id="63" presetID="10" presetClass="exit" presetSubtype="0" fill="hold" grpId="4" nodeType="withEffect">
                                  <p:stCondLst>
                                    <p:cond delay="7000"/>
                                  </p:stCondLst>
                                  <p:childTnLst>
                                    <p:animEffect transition="out" filter="fade">
                                      <p:cBhvr>
                                        <p:cTn id="64" dur="1000"/>
                                        <p:tgtEl>
                                          <p:spTgt spid="10"/>
                                        </p:tgtEl>
                                      </p:cBhvr>
                                    </p:animEffect>
                                    <p:set>
                                      <p:cBhvr>
                                        <p:cTn id="65" dur="1" fill="hold">
                                          <p:stCondLst>
                                            <p:cond delay="999"/>
                                          </p:stCondLst>
                                        </p:cTn>
                                        <p:tgtEl>
                                          <p:spTgt spid="10"/>
                                        </p:tgtEl>
                                        <p:attrNameLst>
                                          <p:attrName>style.visibility</p:attrName>
                                        </p:attrNameLst>
                                      </p:cBhvr>
                                      <p:to>
                                        <p:strVal val="hidden"/>
                                      </p:to>
                                    </p:set>
                                  </p:childTnLst>
                                </p:cTn>
                              </p:par>
                              <p:par>
                                <p:cTn id="66" presetID="63" presetClass="path" presetSubtype="0" repeatCount="2000" accel="50000" decel="50000" autoRev="1" fill="hold" grpId="1" nodeType="withEffect">
                                  <p:stCondLst>
                                    <p:cond delay="0"/>
                                  </p:stCondLst>
                                  <p:childTnLst>
                                    <p:animMotion origin="layout" path="M 2.77556E-17 1.85071E-7 L 0.55625 1.85071E-7 " pathEditMode="relative" rAng="0" ptsTypes="AA">
                                      <p:cBhvr>
                                        <p:cTn id="67" dur="2000" fill="hold"/>
                                        <p:tgtEl>
                                          <p:spTgt spid="7"/>
                                        </p:tgtEl>
                                        <p:attrNameLst>
                                          <p:attrName>ppt_x</p:attrName>
                                          <p:attrName>ppt_y</p:attrName>
                                        </p:attrNameLst>
                                      </p:cBhvr>
                                      <p:rCtr x="278" y="0"/>
                                    </p:animMotion>
                                  </p:childTnLst>
                                </p:cTn>
                              </p:par>
                              <p:par>
                                <p:cTn id="68" presetID="63" presetClass="path" presetSubtype="0" repeatCount="2000" accel="50000" decel="50000" autoRev="1" fill="hold" grpId="1" nodeType="withEffect">
                                  <p:stCondLst>
                                    <p:cond delay="0"/>
                                  </p:stCondLst>
                                  <p:childTnLst>
                                    <p:animMotion origin="layout" path="M 8.33333E-7 1.03608E-6 L 0.3493 -0.00586 " pathEditMode="relative" rAng="0" ptsTypes="AA">
                                      <p:cBhvr>
                                        <p:cTn id="69" dur="2000" fill="hold"/>
                                        <p:tgtEl>
                                          <p:spTgt spid="10"/>
                                        </p:tgtEl>
                                        <p:attrNameLst>
                                          <p:attrName>ppt_x</p:attrName>
                                          <p:attrName>ppt_y</p:attrName>
                                        </p:attrNameLst>
                                      </p:cBhvr>
                                      <p:rCtr x="175" y="-3"/>
                                    </p:animMotion>
                                  </p:childTnLst>
                                </p:cTn>
                              </p:par>
                            </p:childTnLst>
                          </p:cTn>
                        </p:par>
                        <p:par>
                          <p:cTn id="70" fill="hold">
                            <p:stCondLst>
                              <p:cond delay="9010"/>
                            </p:stCondLst>
                            <p:childTnLst>
                              <p:par>
                                <p:cTn id="71" presetID="10" presetClass="entr" presetSubtype="0" fill="hold" nodeType="afterEffect">
                                  <p:stCondLst>
                                    <p:cond delay="0"/>
                                  </p:stCondLst>
                                  <p:childTnLst>
                                    <p:set>
                                      <p:cBhvr>
                                        <p:cTn id="72" dur="1" fill="hold">
                                          <p:stCondLst>
                                            <p:cond delay="0"/>
                                          </p:stCondLst>
                                        </p:cTn>
                                        <p:tgtEl>
                                          <p:spTgt spid="1026"/>
                                        </p:tgtEl>
                                        <p:attrNameLst>
                                          <p:attrName>style.visibility</p:attrName>
                                        </p:attrNameLst>
                                      </p:cBhvr>
                                      <p:to>
                                        <p:strVal val="visible"/>
                                      </p:to>
                                    </p:set>
                                    <p:animEffect transition="in" filter="fade">
                                      <p:cBhvr>
                                        <p:cTn id="73"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4" grpId="0"/>
      <p:bldP spid="14" grpId="1"/>
      <p:bldP spid="14" grpId="2"/>
      <p:bldP spid="14" grpId="3"/>
      <p:bldP spid="14" grpId="4"/>
      <p:bldP spid="7" grpId="0" animBg="1"/>
      <p:bldP spid="7" grpId="1" animBg="1"/>
      <p:bldP spid="7" grpId="2" animBg="1"/>
      <p:bldP spid="7" grpId="3" animBg="1"/>
      <p:bldP spid="7" grpId="4" animBg="1"/>
      <p:bldP spid="8" grpId="0"/>
      <p:bldP spid="10" grpId="0" animBg="1"/>
      <p:bldP spid="10" grpId="1" animBg="1"/>
      <p:bldP spid="10" grpId="2" animBg="1"/>
      <p:bldP spid="10" grpId="3" animBg="1"/>
      <p:bldP spid="10" grpId="4"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pic>
        <p:nvPicPr>
          <p:cNvPr id="12" name="Picture 3" descr="https://encrypted-tbn0.gstatic.com/images?q=tbn:ANd9GcS9pzyVAtGCRoI9EanTwOBAOsHtc4hPXPCThgX7zvboXZbT4IXR8w"/>
          <p:cNvPicPr>
            <a:picLocks noChangeAspect="1" noChangeArrowheads="1"/>
          </p:cNvPicPr>
          <p:nvPr/>
        </p:nvPicPr>
        <p:blipFill>
          <a:blip r:embed="rId3">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sp>
        <p:nvSpPr>
          <p:cNvPr id="21" name="Oval 4"/>
          <p:cNvSpPr/>
          <p:nvPr/>
        </p:nvSpPr>
        <p:spPr>
          <a:xfrm>
            <a:off x="2500298" y="3929072"/>
            <a:ext cx="2547276" cy="977580"/>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18433" name="Picture 1"/>
          <p:cNvPicPr>
            <a:picLocks noChangeAspect="1" noChangeArrowheads="1"/>
          </p:cNvPicPr>
          <p:nvPr/>
        </p:nvPicPr>
        <p:blipFill>
          <a:blip r:embed="rId4"/>
          <a:srcRect b="26829"/>
          <a:stretch>
            <a:fillRect/>
          </a:stretch>
        </p:blipFill>
        <p:spPr bwMode="auto">
          <a:xfrm>
            <a:off x="1571604" y="2500312"/>
            <a:ext cx="3048000" cy="3143254"/>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15" name="Text Box 3"/>
          <p:cNvSpPr txBox="1">
            <a:spLocks noChangeArrowheads="1"/>
          </p:cNvSpPr>
          <p:nvPr/>
        </p:nvSpPr>
        <p:spPr bwMode="auto">
          <a:xfrm>
            <a:off x="571472" y="3714758"/>
            <a:ext cx="1892595" cy="5632311"/>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No te rindas, aún estás a tiempo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de alcanzar y comenzar de nuevo, </a:t>
            </a:r>
          </a:p>
          <a:p>
            <a:pPr algn="ctr">
              <a:defRPr/>
            </a:pPr>
            <a:r>
              <a:rPr lang="es-ES" dirty="0" smtClean="0">
                <a:solidFill>
                  <a:srgbClr val="FFFF00"/>
                </a:solidFill>
                <a:effectLst>
                  <a:outerShdw blurRad="38100" dist="38100" dir="2700000" algn="tl">
                    <a:srgbClr val="000000"/>
                  </a:outerShdw>
                </a:effectLst>
                <a:latin typeface="Berlin Sans FB" pitchFamily="34" charset="0"/>
              </a:rPr>
              <a:t>aceptar tus sombras, enterrar tus miedos, </a:t>
            </a:r>
          </a:p>
          <a:p>
            <a:pPr algn="ctr">
              <a:defRPr/>
            </a:pPr>
            <a:r>
              <a:rPr lang="es-ES" dirty="0" smtClean="0">
                <a:solidFill>
                  <a:srgbClr val="FFFF00"/>
                </a:solidFill>
                <a:effectLst>
                  <a:outerShdw blurRad="38100" dist="38100" dir="2700000" algn="tl">
                    <a:srgbClr val="000000"/>
                  </a:outerShdw>
                </a:effectLst>
                <a:latin typeface="Berlin Sans FB" pitchFamily="34" charset="0"/>
              </a:rPr>
              <a:t>liberar el lastre,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retomar el vuelo.</a:t>
            </a:r>
          </a:p>
          <a:p>
            <a:pPr algn="ctr">
              <a:defRPr/>
            </a:pPr>
            <a:r>
              <a:rPr lang="es-ES" dirty="0" smtClean="0">
                <a:solidFill>
                  <a:srgbClr val="FFFF00"/>
                </a:solidFill>
                <a:effectLst>
                  <a:outerShdw blurRad="38100" dist="38100" dir="2700000" algn="tl">
                    <a:srgbClr val="000000"/>
                  </a:outerShdw>
                </a:effectLst>
                <a:latin typeface="Berlin Sans FB" pitchFamily="34" charset="0"/>
              </a:rPr>
              <a:t> </a:t>
            </a:r>
          </a:p>
          <a:p>
            <a:pPr algn="ctr">
              <a:defRPr/>
            </a:pPr>
            <a:r>
              <a:rPr lang="es-ES" dirty="0" smtClean="0">
                <a:solidFill>
                  <a:srgbClr val="FFFF00"/>
                </a:solidFill>
                <a:effectLst>
                  <a:outerShdw blurRad="38100" dist="38100" dir="2700000" algn="tl">
                    <a:srgbClr val="000000"/>
                  </a:outerShdw>
                </a:effectLst>
                <a:latin typeface="Berlin Sans FB" pitchFamily="34" charset="0"/>
              </a:rPr>
              <a:t>No te rindas que la vida es eso, continuar el viaje, perseguir tus sueños, destrabar el tiempo, correr los escombros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y destapar el cielo. </a:t>
            </a:r>
            <a:endParaRPr lang="es-ES" dirty="0">
              <a:solidFill>
                <a:srgbClr val="FFFF00"/>
              </a:solidFill>
              <a:effectLst>
                <a:outerShdw blurRad="38100" dist="38100" dir="2700000" algn="tl">
                  <a:srgbClr val="000000"/>
                </a:outerShdw>
              </a:effectLst>
              <a:latin typeface="Berlin Sans FB" pitchFamily="34" charset="0"/>
            </a:endParaRPr>
          </a:p>
        </p:txBody>
      </p:sp>
      <p:pic>
        <p:nvPicPr>
          <p:cNvPr id="19" name="Picture 1"/>
          <p:cNvPicPr>
            <a:picLocks noChangeAspect="1" noChangeArrowheads="1"/>
          </p:cNvPicPr>
          <p:nvPr/>
        </p:nvPicPr>
        <p:blipFill>
          <a:blip r:embed="rId5"/>
          <a:srcRect l="1418" t="1085" r="810"/>
          <a:stretch>
            <a:fillRect/>
          </a:stretch>
        </p:blipFill>
        <p:spPr bwMode="auto">
          <a:xfrm>
            <a:off x="500034" y="3933452"/>
            <a:ext cx="2286016" cy="1210048"/>
          </a:xfrm>
          <a:prstGeom prst="rect">
            <a:avLst/>
          </a:prstGeom>
          <a:noFill/>
          <a:ln w="9525">
            <a:noFill/>
            <a:miter lim="800000"/>
            <a:headEnd/>
            <a:tailEnd/>
          </a:ln>
          <a:effectLst/>
        </p:spPr>
      </p:pic>
      <p:pic>
        <p:nvPicPr>
          <p:cNvPr id="33" name="Picture 1"/>
          <p:cNvPicPr>
            <a:picLocks noChangeAspect="1" noChangeArrowheads="1"/>
          </p:cNvPicPr>
          <p:nvPr/>
        </p:nvPicPr>
        <p:blipFill>
          <a:blip r:embed="rId4"/>
          <a:srcRect t="14967"/>
          <a:stretch>
            <a:fillRect/>
          </a:stretch>
        </p:blipFill>
        <p:spPr bwMode="auto">
          <a:xfrm>
            <a:off x="2071670" y="2500312"/>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14" name="Rectangle 5"/>
          <p:cNvSpPr/>
          <p:nvPr/>
        </p:nvSpPr>
        <p:spPr>
          <a:xfrm>
            <a:off x="461948" y="938213"/>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3" name="12 Grupo"/>
          <p:cNvGrpSpPr/>
          <p:nvPr/>
        </p:nvGrpSpPr>
        <p:grpSpPr>
          <a:xfrm>
            <a:off x="1714480" y="3643320"/>
            <a:ext cx="3593162" cy="1928786"/>
            <a:chOff x="1121714" y="3642715"/>
            <a:chExt cx="3593162" cy="1928786"/>
          </a:xfrm>
        </p:grpSpPr>
        <p:pic>
          <p:nvPicPr>
            <p:cNvPr id="17" name="Picture 7"/>
            <p:cNvPicPr>
              <a:picLocks noChangeAspect="1" noChangeArrowheads="1"/>
            </p:cNvPicPr>
            <p:nvPr/>
          </p:nvPicPr>
          <p:blipFill>
            <a:blip r:embed="rId6"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18" name="Picture 10" descr="https://encrypted-tbn3.gstatic.com/images?q=tbn:ANd9GcTC_f-sy0C6975uXnl4543EgAtJZii4dcpMae88XVALKrbUPdTh"/>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pic>
        <p:nvPicPr>
          <p:cNvPr id="30" name="Picture 2" descr="Caballos Fotografias Excelentes"/>
          <p:cNvPicPr>
            <a:picLocks noChangeArrowheads="1"/>
          </p:cNvPicPr>
          <p:nvPr/>
        </p:nvPicPr>
        <p:blipFill>
          <a:blip r:embed="rId8"/>
          <a:srcRect t="4546"/>
          <a:stretch>
            <a:fillRect/>
          </a:stretch>
        </p:blipFill>
        <p:spPr bwMode="auto">
          <a:xfrm>
            <a:off x="2930400" y="1285200"/>
            <a:ext cx="5335200" cy="2786400"/>
          </a:xfrm>
          <a:prstGeom prst="rect">
            <a:avLst/>
          </a:prstGeom>
          <a:noFill/>
          <a:ln w="38100">
            <a:noFill/>
          </a:ln>
          <a:scene3d>
            <a:camera prst="perspectiveContrastingLeftFacing">
              <a:rot lat="558000" lon="1200000" rev="21480000"/>
            </a:camera>
            <a:lightRig rig="threePt" dir="t"/>
          </a:scene3d>
          <a:sp3d>
            <a:extrusionClr>
              <a:schemeClr val="tx1">
                <a:lumMod val="65000"/>
                <a:lumOff val="35000"/>
              </a:schemeClr>
            </a:extrusionClr>
          </a:sp3d>
        </p:spPr>
      </p:pic>
      <p:pic>
        <p:nvPicPr>
          <p:cNvPr id="31" name="Picture 2" descr="http://www.fonditos.com/includes/imagen.php?ruta=/wallpapers/1440x900/09617.jpg&amp;nombre=caballo_blanco_en_el_agua-1440x900.jpg"/>
          <p:cNvPicPr>
            <a:picLocks noChangeArrowheads="1"/>
          </p:cNvPicPr>
          <p:nvPr/>
        </p:nvPicPr>
        <p:blipFill>
          <a:blip r:embed="rId9" cstate="print"/>
          <a:srcRect/>
          <a:stretch>
            <a:fillRect/>
          </a:stretch>
        </p:blipFill>
        <p:spPr bwMode="auto">
          <a:xfrm>
            <a:off x="2930400" y="1285200"/>
            <a:ext cx="5335200" cy="2786400"/>
          </a:xfrm>
          <a:prstGeom prst="rect">
            <a:avLst/>
          </a:prstGeom>
          <a:solidFill>
            <a:schemeClr val="tx1"/>
          </a:solidFill>
          <a:ln w="38100">
            <a:noFill/>
          </a:ln>
          <a:scene3d>
            <a:camera prst="perspectiveContrastingLeftFacing">
              <a:rot lat="558000" lon="1200000" rev="21480000"/>
            </a:camera>
            <a:lightRig rig="threePt" dir="t"/>
          </a:scene3d>
        </p:spPr>
      </p:pic>
      <p:pic>
        <p:nvPicPr>
          <p:cNvPr id="32" name="Picture 2" descr="fotografia artistica de caballos"/>
          <p:cNvPicPr>
            <a:picLocks noChangeAspect="1" noChangeArrowheads="1"/>
          </p:cNvPicPr>
          <p:nvPr/>
        </p:nvPicPr>
        <p:blipFill>
          <a:blip r:embed="rId10"/>
          <a:srcRect t="6406" b="4991"/>
          <a:stretch>
            <a:fillRect/>
          </a:stretch>
        </p:blipFill>
        <p:spPr bwMode="auto">
          <a:xfrm>
            <a:off x="2930400" y="1285200"/>
            <a:ext cx="5334005" cy="2786082"/>
          </a:xfrm>
          <a:prstGeom prst="rect">
            <a:avLst/>
          </a:prstGeom>
          <a:noFill/>
          <a:ln w="38100">
            <a:noFill/>
          </a:ln>
          <a:scene3d>
            <a:camera prst="perspectiveContrastingLeftFacing">
              <a:rot lat="558000" lon="1200000" rev="21480000"/>
            </a:camera>
            <a:lightRig rig="threePt" dir="t"/>
          </a:scene3d>
          <a:sp3d>
            <a:extrusionClr>
              <a:schemeClr val="tx1">
                <a:lumMod val="65000"/>
                <a:lumOff val="35000"/>
              </a:schemeClr>
            </a:extrusionClr>
          </a:sp3d>
        </p:spPr>
      </p:pic>
      <p:pic>
        <p:nvPicPr>
          <p:cNvPr id="8" name="Picture 2" descr="http://4.bp.blogspot.com/-kRSEjY9QiTU/TmsDpbrHv2I/AAAAAAAAAFE/9GW0w1tn6ro/s1600/running-horse.jpg"/>
          <p:cNvPicPr>
            <a:picLocks noChangeArrowheads="1"/>
          </p:cNvPicPr>
          <p:nvPr/>
        </p:nvPicPr>
        <p:blipFill>
          <a:blip r:embed="rId11"/>
          <a:srcRect l="6406" t="15765"/>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0" name="Picture 3"/>
          <p:cNvPicPr>
            <a:picLocks noChangeArrowheads="1"/>
          </p:cNvPicPr>
          <p:nvPr/>
        </p:nvPicPr>
        <p:blipFill>
          <a:blip r:embed="rId12"/>
          <a:srcRect l="224" t="790" r="320" b="48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2" name="Picture 2" descr="https://lh4.googleusercontent.com/-4obK786pYZs/Tx6wemijocI/AAAAAAAAJVg/UlQ9mVwHVCs/s785/72.jpg"/>
          <p:cNvPicPr>
            <a:picLocks noChangeArrowheads="1"/>
          </p:cNvPicPr>
          <p:nvPr/>
        </p:nvPicPr>
        <p:blipFill>
          <a:blip r:embed="rId13"/>
          <a:srcRect t="6378" b="6887"/>
          <a:stretch>
            <a:fillRect/>
          </a:stretch>
        </p:blipFill>
        <p:spPr bwMode="auto">
          <a:xfrm>
            <a:off x="2930400" y="1285200"/>
            <a:ext cx="5335200" cy="2786400"/>
          </a:xfrm>
          <a:prstGeom prst="rect">
            <a:avLst/>
          </a:prstGeom>
          <a:noFill/>
          <a:ln w="38100">
            <a:noFill/>
          </a:ln>
          <a:scene3d>
            <a:camera prst="perspectiveContrastingLeftFacing">
              <a:rot lat="558000" lon="1200000" rev="21480000"/>
            </a:camera>
            <a:lightRig rig="threePt" dir="t"/>
          </a:scene3d>
          <a:sp3d>
            <a:extrusionClr>
              <a:schemeClr val="tx1">
                <a:lumMod val="65000"/>
                <a:lumOff val="35000"/>
              </a:schemeClr>
            </a:extrusionClr>
          </a:sp3d>
        </p:spPr>
      </p:pic>
      <p:pic>
        <p:nvPicPr>
          <p:cNvPr id="23" name="Picture 2" descr="http://www.miricalesfromheaven.com/uploads/1WhiteArabianStallion.jpg"/>
          <p:cNvPicPr>
            <a:picLocks noChangeArrowheads="1"/>
          </p:cNvPicPr>
          <p:nvPr/>
        </p:nvPicPr>
        <p:blipFill>
          <a:blip r:embed="rId14"/>
          <a:srcRect t="6212" b="4341"/>
          <a:stretch>
            <a:fillRect/>
          </a:stretch>
        </p:blipFill>
        <p:spPr bwMode="auto">
          <a:xfrm>
            <a:off x="2930400" y="1285200"/>
            <a:ext cx="5335200" cy="2786400"/>
          </a:xfrm>
          <a:prstGeom prst="rect">
            <a:avLst/>
          </a:prstGeom>
          <a:noFill/>
          <a:ln w="38100">
            <a:noFill/>
          </a:ln>
          <a:scene3d>
            <a:camera prst="perspectiveContrastingLeftFacing">
              <a:rot lat="558000" lon="1200000" rev="21480000"/>
            </a:camera>
            <a:lightRig rig="threePt" dir="t"/>
          </a:scene3d>
          <a:sp3d>
            <a:extrusionClr>
              <a:schemeClr val="tx1">
                <a:lumMod val="65000"/>
                <a:lumOff val="35000"/>
              </a:schemeClr>
            </a:extrusionClr>
          </a:sp3d>
        </p:spPr>
      </p:pic>
      <p:pic>
        <p:nvPicPr>
          <p:cNvPr id="24" name="Picture 2"/>
          <p:cNvPicPr>
            <a:picLocks noChangeArrowheads="1"/>
          </p:cNvPicPr>
          <p:nvPr/>
        </p:nvPicPr>
        <p:blipFill>
          <a:blip r:embed="rId15"/>
          <a:srcRect l="298" t="132" r="237" b="204"/>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5" name="Picture 2" descr="http://2.bp.blogspot.com/-nAmDFxlpDRY/URerGJ-Hy1I/AAAAAAAAQuA/5QtO0mbaSR0/s1600/white_horses_running_in_the_beach_wallpaper_hd.jpg"/>
          <p:cNvPicPr>
            <a:picLocks noChangeArrowheads="1"/>
          </p:cNvPicPr>
          <p:nvPr/>
        </p:nvPicPr>
        <p:blipFill>
          <a:blip r:embed="rId16"/>
          <a:srcRect/>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6" name="Picture 2" descr="Caballos Fotografias Excelentes"/>
          <p:cNvPicPr>
            <a:picLocks noChangeArrowheads="1"/>
          </p:cNvPicPr>
          <p:nvPr/>
        </p:nvPicPr>
        <p:blipFill>
          <a:blip r:embed="rId17"/>
          <a:srcRect t="12891" b="2734"/>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7" name="Picture 2" descr="http://hdcomputerwallpaper.com/wp-content/uploads/2013/11/White_Horse.jpg"/>
          <p:cNvPicPr>
            <a:picLocks noChangeArrowheads="1"/>
          </p:cNvPicPr>
          <p:nvPr/>
        </p:nvPicPr>
        <p:blipFill>
          <a:blip r:embed="rId18"/>
          <a:srcRect t="10281" b="3738"/>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8" name="Picture 2" descr="http://cdnelmundodelcaballo.juegoskids.netdna-cdn.com/wp-content/uploads/2013/01/caballo-andaluz.jpg"/>
          <p:cNvPicPr>
            <a:picLocks noChangeArrowheads="1"/>
          </p:cNvPicPr>
          <p:nvPr/>
        </p:nvPicPr>
        <p:blipFill>
          <a:blip r:embed="rId19"/>
          <a:srcRect t="8019" b="9502"/>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sp>
        <p:nvSpPr>
          <p:cNvPr id="34" name="Oval 4"/>
          <p:cNvSpPr/>
          <p:nvPr/>
        </p:nvSpPr>
        <p:spPr>
          <a:xfrm>
            <a:off x="1428728" y="3929072"/>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6" name="15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29" name="Picture 4" descr="http://www.fonditos.com/includes/imagen.php?ruta=/wallpapers/1680x1050/09936.jpg&amp;nombre=blanco_del_caballo_y_olas-1680x1050.jpg"/>
          <p:cNvPicPr>
            <a:picLocks noChangeArrowheads="1"/>
          </p:cNvPicPr>
          <p:nvPr/>
        </p:nvPicPr>
        <p:blipFill>
          <a:blip r:embed="rId20" cstate="print"/>
          <a:srcRect/>
          <a:stretch>
            <a:fillRect/>
          </a:stretch>
        </p:blipFill>
        <p:spPr bwMode="auto">
          <a:xfrm>
            <a:off x="2928926" y="1285866"/>
            <a:ext cx="5335200" cy="2786400"/>
          </a:xfrm>
          <a:prstGeom prst="rect">
            <a:avLst/>
          </a:prstGeom>
          <a:noFill/>
          <a:scene3d>
            <a:camera prst="perspectiveContrastingLeftFacing">
              <a:rot lat="558000" lon="1200000" rev="21480000"/>
            </a:camera>
            <a:lightRig rig="threePt" dir="t"/>
          </a:scene3d>
        </p:spPr>
      </p:pic>
      <p:sp>
        <p:nvSpPr>
          <p:cNvPr id="37" name="36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spd="slow"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fill="hold" grpId="0" nodeType="withEffect">
                                  <p:stCondLst>
                                    <p:cond delay="0"/>
                                  </p:stCondLst>
                                  <p:childTnLst>
                                    <p:animMotion origin="layout" path="M -2.22222E-6 2.28254E-7 L -0.00208 -1.7008 " pathEditMode="relative" rAng="0" ptsTypes="AA">
                                      <p:cBhvr>
                                        <p:cTn id="6" dur="70000" fill="hold"/>
                                        <p:tgtEl>
                                          <p:spTgt spid="15"/>
                                        </p:tgtEl>
                                        <p:attrNameLst>
                                          <p:attrName>ppt_x</p:attrName>
                                          <p:attrName>ppt_y</p:attrName>
                                        </p:attrNameLst>
                                      </p:cBhvr>
                                      <p:rCtr x="-1" y="-850"/>
                                    </p:animMotion>
                                  </p:childTnLst>
                                </p:cTn>
                              </p:par>
                              <p:par>
                                <p:cTn id="7" presetID="10"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animEffect transition="in" filter="fade">
                                      <p:cBhvr>
                                        <p:cTn id="9" dur="5000"/>
                                        <p:tgtEl>
                                          <p:spTgt spid="31"/>
                                        </p:tgtEl>
                                      </p:cBhvr>
                                    </p:animEffect>
                                  </p:childTnLst>
                                </p:cTn>
                              </p:par>
                              <p:par>
                                <p:cTn id="10" presetID="10" presetClass="entr" presetSubtype="0" fill="hold" nodeType="withEffect">
                                  <p:stCondLst>
                                    <p:cond delay="50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0"/>
                                        <p:tgtEl>
                                          <p:spTgt spid="32"/>
                                        </p:tgtEl>
                                      </p:cBhvr>
                                    </p:animEffect>
                                  </p:childTnLst>
                                </p:cTn>
                              </p:par>
                              <p:par>
                                <p:cTn id="13" presetID="10" presetClass="entr" presetSubtype="0" fill="hold" nodeType="withEffect">
                                  <p:stCondLst>
                                    <p:cond delay="1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0"/>
                                        <p:tgtEl>
                                          <p:spTgt spid="8"/>
                                        </p:tgtEl>
                                      </p:cBhvr>
                                    </p:animEffect>
                                  </p:childTnLst>
                                </p:cTn>
                              </p:par>
                              <p:par>
                                <p:cTn id="16" presetID="10" presetClass="entr" presetSubtype="0" fill="hold" nodeType="withEffect">
                                  <p:stCondLst>
                                    <p:cond delay="1600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0"/>
                                        <p:tgtEl>
                                          <p:spTgt spid="20"/>
                                        </p:tgtEl>
                                      </p:cBhvr>
                                    </p:animEffect>
                                  </p:childTnLst>
                                </p:cTn>
                              </p:par>
                              <p:par>
                                <p:cTn id="19" presetID="10" presetClass="entr" presetSubtype="0" fill="hold" nodeType="withEffect">
                                  <p:stCondLst>
                                    <p:cond delay="22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0"/>
                                        <p:tgtEl>
                                          <p:spTgt spid="22"/>
                                        </p:tgtEl>
                                      </p:cBhvr>
                                    </p:animEffect>
                                  </p:childTnLst>
                                </p:cTn>
                              </p:par>
                              <p:par>
                                <p:cTn id="22" presetID="10" presetClass="entr" presetSubtype="0" fill="hold" nodeType="withEffect">
                                  <p:stCondLst>
                                    <p:cond delay="27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0"/>
                                        <p:tgtEl>
                                          <p:spTgt spid="23"/>
                                        </p:tgtEl>
                                      </p:cBhvr>
                                    </p:animEffect>
                                  </p:childTnLst>
                                </p:cTn>
                              </p:par>
                              <p:par>
                                <p:cTn id="25" presetID="10" presetClass="entr" presetSubtype="0" fill="hold" nodeType="withEffect">
                                  <p:stCondLst>
                                    <p:cond delay="3300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0"/>
                                        <p:tgtEl>
                                          <p:spTgt spid="24"/>
                                        </p:tgtEl>
                                      </p:cBhvr>
                                    </p:animEffect>
                                  </p:childTnLst>
                                </p:cTn>
                              </p:par>
                              <p:par>
                                <p:cTn id="28" presetID="10" presetClass="entr" presetSubtype="0" fill="hold" nodeType="withEffect">
                                  <p:stCondLst>
                                    <p:cond delay="380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0"/>
                                        <p:tgtEl>
                                          <p:spTgt spid="25"/>
                                        </p:tgtEl>
                                      </p:cBhvr>
                                    </p:animEffect>
                                  </p:childTnLst>
                                </p:cTn>
                              </p:par>
                              <p:par>
                                <p:cTn id="31" presetID="10" presetClass="entr" presetSubtype="0" fill="hold" nodeType="withEffect">
                                  <p:stCondLst>
                                    <p:cond delay="4400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0"/>
                                        <p:tgtEl>
                                          <p:spTgt spid="26"/>
                                        </p:tgtEl>
                                      </p:cBhvr>
                                    </p:animEffect>
                                  </p:childTnLst>
                                </p:cTn>
                              </p:par>
                              <p:par>
                                <p:cTn id="34" presetID="10" presetClass="entr" presetSubtype="0" fill="hold" nodeType="withEffect">
                                  <p:stCondLst>
                                    <p:cond delay="4900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0"/>
                                        <p:tgtEl>
                                          <p:spTgt spid="27"/>
                                        </p:tgtEl>
                                      </p:cBhvr>
                                    </p:animEffect>
                                  </p:childTnLst>
                                </p:cTn>
                              </p:par>
                              <p:par>
                                <p:cTn id="37" presetID="10" presetClass="entr" presetSubtype="0" fill="hold" nodeType="withEffect">
                                  <p:stCondLst>
                                    <p:cond delay="5400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0"/>
                                        <p:tgtEl>
                                          <p:spTgt spid="28"/>
                                        </p:tgtEl>
                                      </p:cBhvr>
                                    </p:animEffect>
                                  </p:childTnLst>
                                </p:cTn>
                              </p:par>
                              <p:par>
                                <p:cTn id="40" presetID="10" presetClass="entr" presetSubtype="0" fill="hold" nodeType="withEffect">
                                  <p:stCondLst>
                                    <p:cond delay="5900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pic>
        <p:nvPicPr>
          <p:cNvPr id="31" name="Picture 1"/>
          <p:cNvPicPr>
            <a:picLocks noChangeAspect="1" noChangeArrowheads="1"/>
          </p:cNvPicPr>
          <p:nvPr/>
        </p:nvPicPr>
        <p:blipFill>
          <a:blip r:embed="rId3"/>
          <a:srcRect b="26829"/>
          <a:stretch>
            <a:fillRect/>
          </a:stretch>
        </p:blipFill>
        <p:spPr bwMode="auto">
          <a:xfrm>
            <a:off x="1571604" y="2500311"/>
            <a:ext cx="3047560" cy="3142800"/>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8" name="Rectangle 3"/>
          <p:cNvSpPr>
            <a:spLocks noChangeArrowheads="1"/>
          </p:cNvSpPr>
          <p:nvPr/>
        </p:nvSpPr>
        <p:spPr bwMode="auto">
          <a:xfrm>
            <a:off x="571472" y="3714758"/>
            <a:ext cx="1884649" cy="7571303"/>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No te rindas,</a:t>
            </a:r>
          </a:p>
          <a:p>
            <a:pPr algn="ctr">
              <a:defRPr/>
            </a:pPr>
            <a:r>
              <a:rPr lang="es-ES" dirty="0" smtClean="0">
                <a:solidFill>
                  <a:srgbClr val="FFFF00"/>
                </a:solidFill>
                <a:effectLst>
                  <a:outerShdw blurRad="38100" dist="38100" dir="2700000" algn="tl">
                    <a:srgbClr val="000000"/>
                  </a:outerShdw>
                </a:effectLst>
                <a:latin typeface="Berlin Sans FB" pitchFamily="34" charset="0"/>
              </a:rPr>
              <a:t> por favor </a:t>
            </a:r>
          </a:p>
          <a:p>
            <a:pPr algn="ctr">
              <a:defRPr/>
            </a:pPr>
            <a:r>
              <a:rPr lang="es-ES" dirty="0" smtClean="0">
                <a:solidFill>
                  <a:srgbClr val="FFFF00"/>
                </a:solidFill>
                <a:effectLst>
                  <a:outerShdw blurRad="38100" dist="38100" dir="2700000" algn="tl">
                    <a:srgbClr val="000000"/>
                  </a:outerShdw>
                </a:effectLst>
                <a:latin typeface="Berlin Sans FB" pitchFamily="34" charset="0"/>
              </a:rPr>
              <a:t>no cedas, </a:t>
            </a:r>
          </a:p>
          <a:p>
            <a:pPr algn="ctr">
              <a:defRPr/>
            </a:pPr>
            <a:r>
              <a:rPr lang="es-ES" dirty="0" smtClean="0">
                <a:solidFill>
                  <a:srgbClr val="FFFF00"/>
                </a:solidFill>
                <a:effectLst>
                  <a:outerShdw blurRad="38100" dist="38100" dir="2700000" algn="tl">
                    <a:srgbClr val="000000"/>
                  </a:outerShdw>
                </a:effectLst>
                <a:latin typeface="Berlin Sans FB" pitchFamily="34" charset="0"/>
              </a:rPr>
              <a:t>aunque el frío queme,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aunque el miedo muerda,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aunque el sol </a:t>
            </a:r>
          </a:p>
          <a:p>
            <a:pPr algn="ctr">
              <a:defRPr/>
            </a:pPr>
            <a:r>
              <a:rPr lang="es-ES" dirty="0" smtClean="0">
                <a:solidFill>
                  <a:srgbClr val="FFFF00"/>
                </a:solidFill>
                <a:effectLst>
                  <a:outerShdw blurRad="38100" dist="38100" dir="2700000" algn="tl">
                    <a:srgbClr val="000000"/>
                  </a:outerShdw>
                </a:effectLst>
                <a:latin typeface="Berlin Sans FB" pitchFamily="34" charset="0"/>
              </a:rPr>
              <a:t>se esconda, porque la vida</a:t>
            </a:r>
          </a:p>
          <a:p>
            <a:pPr algn="ctr">
              <a:defRPr/>
            </a:pPr>
            <a:r>
              <a:rPr lang="es-ES" dirty="0" smtClean="0">
                <a:solidFill>
                  <a:srgbClr val="FFFF00"/>
                </a:solidFill>
                <a:effectLst>
                  <a:outerShdw blurRad="38100" dist="38100" dir="2700000" algn="tl">
                    <a:srgbClr val="000000"/>
                  </a:outerShdw>
                </a:effectLst>
                <a:latin typeface="Berlin Sans FB" pitchFamily="34" charset="0"/>
              </a:rPr>
              <a:t> es tuya </a:t>
            </a:r>
          </a:p>
          <a:p>
            <a:pPr algn="ctr">
              <a:defRPr/>
            </a:pPr>
            <a:r>
              <a:rPr lang="es-ES" dirty="0" smtClean="0">
                <a:solidFill>
                  <a:srgbClr val="FFFF00"/>
                </a:solidFill>
                <a:effectLst>
                  <a:outerShdw blurRad="38100" dist="38100" dir="2700000" algn="tl">
                    <a:srgbClr val="000000"/>
                  </a:outerShdw>
                </a:effectLst>
                <a:latin typeface="Berlin Sans FB" pitchFamily="34" charset="0"/>
              </a:rPr>
              <a:t>y tuyo también</a:t>
            </a:r>
          </a:p>
          <a:p>
            <a:pPr algn="ctr">
              <a:defRPr/>
            </a:pPr>
            <a:r>
              <a:rPr lang="es-ES" dirty="0" smtClean="0">
                <a:solidFill>
                  <a:srgbClr val="FFFF00"/>
                </a:solidFill>
                <a:effectLst>
                  <a:outerShdw blurRad="38100" dist="38100" dir="2700000" algn="tl">
                    <a:srgbClr val="000000"/>
                  </a:outerShdw>
                </a:effectLst>
                <a:latin typeface="Berlin Sans FB" pitchFamily="34" charset="0"/>
              </a:rPr>
              <a:t> el deseo, </a:t>
            </a: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lo has querido</a:t>
            </a:r>
          </a:p>
          <a:p>
            <a:pPr algn="ctr">
              <a:defRPr/>
            </a:pPr>
            <a:r>
              <a:rPr lang="es-ES" dirty="0" smtClean="0">
                <a:solidFill>
                  <a:srgbClr val="FFFF00"/>
                </a:solidFill>
                <a:effectLst>
                  <a:outerShdw blurRad="38100" dist="38100" dir="2700000" algn="tl">
                    <a:srgbClr val="000000"/>
                  </a:outerShdw>
                </a:effectLst>
                <a:latin typeface="Berlin Sans FB" pitchFamily="34" charset="0"/>
              </a:rPr>
              <a:t> y porque te quiero.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existe</a:t>
            </a:r>
          </a:p>
          <a:p>
            <a:pPr algn="ctr">
              <a:defRPr/>
            </a:pPr>
            <a:r>
              <a:rPr lang="es-ES" dirty="0" smtClean="0">
                <a:solidFill>
                  <a:srgbClr val="FFFF00"/>
                </a:solidFill>
                <a:effectLst>
                  <a:outerShdw blurRad="38100" dist="38100" dir="2700000" algn="tl">
                    <a:srgbClr val="000000"/>
                  </a:outerShdw>
                </a:effectLst>
                <a:latin typeface="Berlin Sans FB" pitchFamily="34" charset="0"/>
              </a:rPr>
              <a:t> el vino </a:t>
            </a:r>
          </a:p>
          <a:p>
            <a:pPr algn="ctr">
              <a:defRPr/>
            </a:pPr>
            <a:r>
              <a:rPr lang="es-ES" dirty="0" smtClean="0">
                <a:solidFill>
                  <a:srgbClr val="FFFF00"/>
                </a:solidFill>
                <a:effectLst>
                  <a:outerShdw blurRad="38100" dist="38100" dir="2700000" algn="tl">
                    <a:srgbClr val="000000"/>
                  </a:outerShdw>
                </a:effectLst>
                <a:latin typeface="Berlin Sans FB" pitchFamily="34" charset="0"/>
              </a:rPr>
              <a:t>y el amor,</a:t>
            </a:r>
          </a:p>
          <a:p>
            <a:pPr algn="ctr">
              <a:defRPr/>
            </a:pPr>
            <a:r>
              <a:rPr lang="es-ES" dirty="0" smtClean="0">
                <a:solidFill>
                  <a:srgbClr val="FFFF00"/>
                </a:solidFill>
                <a:effectLst>
                  <a:outerShdw blurRad="38100" dist="38100" dir="2700000" algn="tl">
                    <a:srgbClr val="000000"/>
                  </a:outerShdw>
                </a:effectLst>
                <a:latin typeface="Berlin Sans FB" pitchFamily="34" charset="0"/>
              </a:rPr>
              <a:t> es cierto.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no hay heridas </a:t>
            </a:r>
          </a:p>
          <a:p>
            <a:pPr algn="ctr">
              <a:defRPr/>
            </a:pPr>
            <a:r>
              <a:rPr lang="es-ES" dirty="0" smtClean="0">
                <a:solidFill>
                  <a:srgbClr val="FFFF00"/>
                </a:solidFill>
                <a:effectLst>
                  <a:outerShdw blurRad="38100" dist="38100" dir="2700000" algn="tl">
                    <a:srgbClr val="000000"/>
                  </a:outerShdw>
                </a:effectLst>
                <a:latin typeface="Berlin Sans FB" pitchFamily="34" charset="0"/>
              </a:rPr>
              <a:t>que no cure </a:t>
            </a:r>
          </a:p>
          <a:p>
            <a:pPr algn="ctr">
              <a:defRPr/>
            </a:pPr>
            <a:r>
              <a:rPr lang="es-ES" dirty="0" smtClean="0">
                <a:solidFill>
                  <a:srgbClr val="FFFF00"/>
                </a:solidFill>
                <a:effectLst>
                  <a:outerShdw blurRad="38100" dist="38100" dir="2700000" algn="tl">
                    <a:srgbClr val="000000"/>
                  </a:outerShdw>
                </a:effectLst>
                <a:latin typeface="Berlin Sans FB" pitchFamily="34" charset="0"/>
              </a:rPr>
              <a:t>el tiempo. </a:t>
            </a:r>
          </a:p>
        </p:txBody>
      </p:sp>
      <p:pic>
        <p:nvPicPr>
          <p:cNvPr id="17" name="Picture 1"/>
          <p:cNvPicPr>
            <a:picLocks noChangeAspect="1" noChangeArrowheads="1"/>
          </p:cNvPicPr>
          <p:nvPr/>
        </p:nvPicPr>
        <p:blipFill>
          <a:blip r:embed="rId4"/>
          <a:srcRect l="1418" t="1085" r="810"/>
          <a:stretch>
            <a:fillRect/>
          </a:stretch>
        </p:blipFill>
        <p:spPr bwMode="auto">
          <a:xfrm>
            <a:off x="307238" y="3954483"/>
            <a:ext cx="2483953" cy="1210048"/>
          </a:xfrm>
          <a:prstGeom prst="rect">
            <a:avLst/>
          </a:prstGeom>
          <a:noFill/>
          <a:ln w="9525">
            <a:noFill/>
            <a:miter lim="800000"/>
            <a:headEnd/>
            <a:tailEnd/>
          </a:ln>
          <a:effectLst/>
        </p:spPr>
      </p:pic>
      <p:pic>
        <p:nvPicPr>
          <p:cNvPr id="9" name="Picture 3" descr="https://encrypted-tbn0.gstatic.com/images?q=tbn:ANd9GcS9pzyVAtGCRoI9EanTwOBAOsHtc4hPXPCThgX7zvboXZbT4IXR8w"/>
          <p:cNvPicPr>
            <a:picLocks noChangeAspect="1" noChangeArrowheads="1"/>
          </p:cNvPicPr>
          <p:nvPr/>
        </p:nvPicPr>
        <p:blipFill>
          <a:blip r:embed="rId5">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pic>
        <p:nvPicPr>
          <p:cNvPr id="32" name="Picture 1"/>
          <p:cNvPicPr>
            <a:picLocks noChangeAspect="1" noChangeArrowheads="1"/>
          </p:cNvPicPr>
          <p:nvPr/>
        </p:nvPicPr>
        <p:blipFill>
          <a:blip r:embed="rId3"/>
          <a:srcRect t="14967"/>
          <a:stretch>
            <a:fillRect/>
          </a:stretch>
        </p:blipFill>
        <p:spPr bwMode="auto">
          <a:xfrm>
            <a:off x="2073600" y="2502000"/>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13" name="Rectangle 5"/>
          <p:cNvSpPr/>
          <p:nvPr/>
        </p:nvSpPr>
        <p:spPr>
          <a:xfrm>
            <a:off x="460800" y="939600"/>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0" name="9 Grupo"/>
          <p:cNvGrpSpPr/>
          <p:nvPr/>
        </p:nvGrpSpPr>
        <p:grpSpPr>
          <a:xfrm>
            <a:off x="1714480" y="3643320"/>
            <a:ext cx="3593162" cy="1928786"/>
            <a:chOff x="1121714" y="3642715"/>
            <a:chExt cx="3593162" cy="1928786"/>
          </a:xfrm>
        </p:grpSpPr>
        <p:pic>
          <p:nvPicPr>
            <p:cNvPr id="12" name="Picture 7"/>
            <p:cNvPicPr>
              <a:picLocks noChangeAspect="1" noChangeArrowheads="1"/>
            </p:cNvPicPr>
            <p:nvPr/>
          </p:nvPicPr>
          <p:blipFill>
            <a:blip r:embed="rId6"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14" name="Picture 10" descr="https://encrypted-tbn3.gstatic.com/images?q=tbn:ANd9GcTC_f-sy0C6975uXnl4543EgAtJZii4dcpMae88XVALKrbUPdTh"/>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pic>
        <p:nvPicPr>
          <p:cNvPr id="30" name="Picture 4" descr="http://www.fonditos.com/includes/imagen.php?ruta=/wallpapers/1680x1050/09936.jpg&amp;nombre=blanco_del_caballo_y_olas-1680x1050.jpg"/>
          <p:cNvPicPr>
            <a:picLocks noChangeArrowheads="1"/>
          </p:cNvPicPr>
          <p:nvPr/>
        </p:nvPicPr>
        <p:blipFill>
          <a:blip r:embed="rId8" cstate="print"/>
          <a:srcRect/>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7" name="Picture 1"/>
          <p:cNvPicPr>
            <a:picLocks noChangeArrowheads="1"/>
          </p:cNvPicPr>
          <p:nvPr/>
        </p:nvPicPr>
        <p:blipFill>
          <a:blip r:embed="rId9"/>
          <a:srcRect l="596" t="529" r="133" b="468"/>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1" name="Picture 1"/>
          <p:cNvPicPr>
            <a:picLocks noChangeArrowheads="1"/>
          </p:cNvPicPr>
          <p:nvPr/>
        </p:nvPicPr>
        <p:blipFill>
          <a:blip r:embed="rId10"/>
          <a:srcRect l="298" t="397" r="208" b="468"/>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8" name="Picture 2" descr="http://axewalls.com/wp-content/uploads/2014/04/hd-wallpapers-white-horse-running-wallpaper-hd-white-horse-running-pictures-white-horse-running-in-water-white-horse-running-on-the-beach-white-horse-running-club-white-horse-running-white-horse-runni-1024x640.jpg"/>
          <p:cNvPicPr>
            <a:picLocks noChangeArrowheads="1"/>
          </p:cNvPicPr>
          <p:nvPr/>
        </p:nvPicPr>
        <p:blipFill>
          <a:blip r:embed="rId11"/>
          <a:srcRect t="2500" b="750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19" name="Picture 2" descr="http://images.forwallpaper.com/files/thumbs/preview/12/126533__horse-horse-stallion-rides-nature-animals-sea-ocean-beach-sand-waves-water-sun-sunset_p.jpg"/>
          <p:cNvPicPr>
            <a:picLocks noChangeArrowheads="1"/>
          </p:cNvPicPr>
          <p:nvPr/>
        </p:nvPicPr>
        <p:blipFill>
          <a:blip r:embed="rId12"/>
          <a:srcRect/>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0" name="Picture 1"/>
          <p:cNvPicPr>
            <a:picLocks noChangeArrowheads="1"/>
          </p:cNvPicPr>
          <p:nvPr/>
        </p:nvPicPr>
        <p:blipFill>
          <a:blip r:embed="rId13" cstate="print"/>
          <a:srcRect l="173" t="318" r="280" b="308"/>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1" name="Picture 2"/>
          <p:cNvPicPr>
            <a:picLocks noChangeArrowheads="1"/>
          </p:cNvPicPr>
          <p:nvPr/>
        </p:nvPicPr>
        <p:blipFill>
          <a:blip r:embed="rId14"/>
          <a:srcRect l="223" t="396" r="282" b="51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2" name="Picture 2"/>
          <p:cNvPicPr>
            <a:picLocks noChangeArrowheads="1"/>
          </p:cNvPicPr>
          <p:nvPr/>
        </p:nvPicPr>
        <p:blipFill>
          <a:blip r:embed="rId15"/>
          <a:srcRect l="327" t="703" r="327" b="341"/>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3" name="Picture 2" descr="http://www.dalefondos.com/fondos/caballo-en-la-nieve-1152x864-164.jpg"/>
          <p:cNvPicPr>
            <a:picLocks noChangeArrowheads="1"/>
          </p:cNvPicPr>
          <p:nvPr/>
        </p:nvPicPr>
        <p:blipFill>
          <a:blip r:embed="rId16"/>
          <a:srcRect t="7292" b="11458"/>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4" name="Picture 2" descr="http://img-fotki.yandex.ru/get/9106/121447594.4e0/0_ed2be_7d4d63c7_XL.jpg"/>
          <p:cNvPicPr>
            <a:picLocks noChangeArrowheads="1"/>
          </p:cNvPicPr>
          <p:nvPr/>
        </p:nvPicPr>
        <p:blipFill>
          <a:blip r:embed="rId17"/>
          <a:srcRect t="9757" b="6751"/>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5" name="Picture 5"/>
          <p:cNvPicPr>
            <a:picLocks noChangeArrowheads="1"/>
          </p:cNvPicPr>
          <p:nvPr/>
        </p:nvPicPr>
        <p:blipFill>
          <a:blip r:embed="rId18"/>
          <a:srcRect b="10000"/>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6" name="Picture 1"/>
          <p:cNvPicPr>
            <a:picLocks noChangeArrowheads="1"/>
          </p:cNvPicPr>
          <p:nvPr/>
        </p:nvPicPr>
        <p:blipFill>
          <a:blip r:embed="rId19" cstate="print"/>
          <a:srcRect/>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7" name="Picture 2" descr="http://www.mobiles24.com/static/previews/downloads/default/331/P-573935-7hQsaI4o8h-1.jpg"/>
          <p:cNvPicPr>
            <a:picLocks noChangeArrowheads="1"/>
          </p:cNvPicPr>
          <p:nvPr/>
        </p:nvPicPr>
        <p:blipFill>
          <a:blip r:embed="rId20"/>
          <a:srcRect t="19669" b="137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8" name="Picture 3"/>
          <p:cNvPicPr>
            <a:picLocks noChangeArrowheads="1"/>
          </p:cNvPicPr>
          <p:nvPr/>
        </p:nvPicPr>
        <p:blipFill>
          <a:blip r:embed="rId21"/>
          <a:srcRect l="233" t="2857" r="349" b="7712"/>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9" name="Picture 2" descr="http://www.fotos-bonitas.com/wp-content/uploads/2014/01/beautiful-horse.jpg"/>
          <p:cNvPicPr>
            <a:picLocks noChangeArrowheads="1"/>
          </p:cNvPicPr>
          <p:nvPr/>
        </p:nvPicPr>
        <p:blipFill>
          <a:blip r:embed="rId22"/>
          <a:srcRect t="2500" b="750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sp>
        <p:nvSpPr>
          <p:cNvPr id="33" name="Oval 4"/>
          <p:cNvSpPr/>
          <p:nvPr/>
        </p:nvSpPr>
        <p:spPr>
          <a:xfrm>
            <a:off x="1429200" y="3927600"/>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16" name="15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35" name="34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fill="hold" grpId="1" nodeType="withEffect">
                                  <p:stCondLst>
                                    <p:cond delay="0"/>
                                  </p:stCondLst>
                                  <p:childTnLst>
                                    <p:animMotion origin="layout" path="M -1.38889E-6 -4.82259E-6 L 0.00018 -2.01511 " pathEditMode="relative" rAng="0" ptsTypes="AA">
                                      <p:cBhvr>
                                        <p:cTn id="6" dur="85000" fill="hold"/>
                                        <p:tgtEl>
                                          <p:spTgt spid="8"/>
                                        </p:tgtEl>
                                        <p:attrNameLst>
                                          <p:attrName>ppt_x</p:attrName>
                                          <p:attrName>ppt_y</p:attrName>
                                        </p:attrNameLst>
                                      </p:cBhvr>
                                      <p:rCtr x="0" y="-1008"/>
                                    </p:animMotion>
                                  </p:childTnLst>
                                </p:cTn>
                              </p:par>
                              <p:par>
                                <p:cTn id="7" presetID="10"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5000"/>
                                        <p:tgtEl>
                                          <p:spTgt spid="7"/>
                                        </p:tgtEl>
                                      </p:cBhvr>
                                    </p:animEffect>
                                  </p:childTnLst>
                                </p:cTn>
                              </p:par>
                              <p:par>
                                <p:cTn id="10" presetID="10" presetClass="entr" presetSubtype="0" fill="hold" nodeType="withEffect">
                                  <p:stCondLst>
                                    <p:cond delay="60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0"/>
                                        <p:tgtEl>
                                          <p:spTgt spid="11"/>
                                        </p:tgtEl>
                                      </p:cBhvr>
                                    </p:animEffect>
                                  </p:childTnLst>
                                </p:cTn>
                              </p:par>
                              <p:par>
                                <p:cTn id="13" presetID="10" presetClass="entr" presetSubtype="0" fill="hold" nodeType="withEffect">
                                  <p:stCondLst>
                                    <p:cond delay="120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0"/>
                                        <p:tgtEl>
                                          <p:spTgt spid="18"/>
                                        </p:tgtEl>
                                      </p:cBhvr>
                                    </p:animEffect>
                                  </p:childTnLst>
                                </p:cTn>
                              </p:par>
                              <p:par>
                                <p:cTn id="16" presetID="10" presetClass="entr" presetSubtype="0" fill="hold" nodeType="withEffect">
                                  <p:stCondLst>
                                    <p:cond delay="1800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0"/>
                                        <p:tgtEl>
                                          <p:spTgt spid="19"/>
                                        </p:tgtEl>
                                      </p:cBhvr>
                                    </p:animEffect>
                                  </p:childTnLst>
                                </p:cTn>
                              </p:par>
                              <p:par>
                                <p:cTn id="19" presetID="10" presetClass="entr" presetSubtype="0" fill="hold" nodeType="withEffect">
                                  <p:stCondLst>
                                    <p:cond delay="240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0"/>
                                        <p:tgtEl>
                                          <p:spTgt spid="20"/>
                                        </p:tgtEl>
                                      </p:cBhvr>
                                    </p:animEffect>
                                  </p:childTnLst>
                                </p:cTn>
                              </p:par>
                              <p:par>
                                <p:cTn id="22" presetID="10" presetClass="entr" presetSubtype="0" fill="hold" nodeType="withEffect">
                                  <p:stCondLst>
                                    <p:cond delay="3000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0"/>
                                        <p:tgtEl>
                                          <p:spTgt spid="21"/>
                                        </p:tgtEl>
                                      </p:cBhvr>
                                    </p:animEffect>
                                  </p:childTnLst>
                                </p:cTn>
                              </p:par>
                              <p:par>
                                <p:cTn id="25" presetID="10" presetClass="entr" presetSubtype="0" fill="hold" nodeType="withEffect">
                                  <p:stCondLst>
                                    <p:cond delay="360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0"/>
                                        <p:tgtEl>
                                          <p:spTgt spid="22"/>
                                        </p:tgtEl>
                                      </p:cBhvr>
                                    </p:animEffect>
                                  </p:childTnLst>
                                </p:cTn>
                              </p:par>
                              <p:par>
                                <p:cTn id="28" presetID="10" presetClass="entr" presetSubtype="0" fill="hold" nodeType="withEffect">
                                  <p:stCondLst>
                                    <p:cond delay="4200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0"/>
                                        <p:tgtEl>
                                          <p:spTgt spid="23"/>
                                        </p:tgtEl>
                                      </p:cBhvr>
                                    </p:animEffect>
                                  </p:childTnLst>
                                </p:cTn>
                              </p:par>
                              <p:par>
                                <p:cTn id="31" presetID="10" presetClass="entr" presetSubtype="0" fill="hold" nodeType="withEffect">
                                  <p:stCondLst>
                                    <p:cond delay="4800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0"/>
                                        <p:tgtEl>
                                          <p:spTgt spid="24"/>
                                        </p:tgtEl>
                                      </p:cBhvr>
                                    </p:animEffect>
                                  </p:childTnLst>
                                </p:cTn>
                              </p:par>
                              <p:par>
                                <p:cTn id="34" presetID="10" presetClass="entr" presetSubtype="0" fill="hold" nodeType="withEffect">
                                  <p:stCondLst>
                                    <p:cond delay="5400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0"/>
                                        <p:tgtEl>
                                          <p:spTgt spid="25"/>
                                        </p:tgtEl>
                                      </p:cBhvr>
                                    </p:animEffect>
                                  </p:childTnLst>
                                </p:cTn>
                              </p:par>
                              <p:par>
                                <p:cTn id="37" presetID="10" presetClass="entr" presetSubtype="0" fill="hold" nodeType="withEffect">
                                  <p:stCondLst>
                                    <p:cond delay="6000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0"/>
                                        <p:tgtEl>
                                          <p:spTgt spid="26"/>
                                        </p:tgtEl>
                                      </p:cBhvr>
                                    </p:animEffect>
                                  </p:childTnLst>
                                </p:cTn>
                              </p:par>
                              <p:par>
                                <p:cTn id="40" presetID="10" presetClass="entr" presetSubtype="0" fill="hold" nodeType="withEffect">
                                  <p:stCondLst>
                                    <p:cond delay="6600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0"/>
                                        <p:tgtEl>
                                          <p:spTgt spid="27"/>
                                        </p:tgtEl>
                                      </p:cBhvr>
                                    </p:animEffect>
                                  </p:childTnLst>
                                </p:cTn>
                              </p:par>
                              <p:par>
                                <p:cTn id="43" presetID="10" presetClass="entr" presetSubtype="0" fill="hold" nodeType="withEffect">
                                  <p:stCondLst>
                                    <p:cond delay="7200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0"/>
                                        <p:tgtEl>
                                          <p:spTgt spid="28"/>
                                        </p:tgtEl>
                                      </p:cBhvr>
                                    </p:animEffect>
                                  </p:childTnLst>
                                </p:cTn>
                              </p:par>
                              <p:par>
                                <p:cTn id="46" presetID="10" presetClass="entr" presetSubtype="0" fill="hold" nodeType="withEffect">
                                  <p:stCondLst>
                                    <p:cond delay="7800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pic>
        <p:nvPicPr>
          <p:cNvPr id="9" name="Picture 3" descr="https://encrypted-tbn0.gstatic.com/images?q=tbn:ANd9GcS9pzyVAtGCRoI9EanTwOBAOsHtc4hPXPCThgX7zvboXZbT4IXR8w"/>
          <p:cNvPicPr>
            <a:picLocks noChangeAspect="1" noChangeArrowheads="1"/>
          </p:cNvPicPr>
          <p:nvPr/>
        </p:nvPicPr>
        <p:blipFill>
          <a:blip r:embed="rId3">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sp>
        <p:nvSpPr>
          <p:cNvPr id="14" name="Oval 4"/>
          <p:cNvSpPr/>
          <p:nvPr/>
        </p:nvSpPr>
        <p:spPr>
          <a:xfrm>
            <a:off x="2500298" y="3929072"/>
            <a:ext cx="2547276" cy="977580"/>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29" name="Picture 1"/>
          <p:cNvPicPr>
            <a:picLocks noChangeAspect="1" noChangeArrowheads="1"/>
          </p:cNvPicPr>
          <p:nvPr/>
        </p:nvPicPr>
        <p:blipFill>
          <a:blip r:embed="rId4"/>
          <a:srcRect b="26829"/>
          <a:stretch>
            <a:fillRect/>
          </a:stretch>
        </p:blipFill>
        <p:spPr bwMode="auto">
          <a:xfrm>
            <a:off x="1571604" y="2500311"/>
            <a:ext cx="3047560" cy="3142800"/>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8" name="Rectangle 3"/>
          <p:cNvSpPr>
            <a:spLocks noChangeArrowheads="1"/>
          </p:cNvSpPr>
          <p:nvPr/>
        </p:nvSpPr>
        <p:spPr bwMode="auto">
          <a:xfrm>
            <a:off x="571472" y="3714758"/>
            <a:ext cx="1886919" cy="7848302"/>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No te rindas,  </a:t>
            </a:r>
          </a:p>
          <a:p>
            <a:pPr algn="ctr">
              <a:defRPr/>
            </a:pPr>
            <a:r>
              <a:rPr lang="es-ES" dirty="0" smtClean="0">
                <a:solidFill>
                  <a:srgbClr val="FFFF00"/>
                </a:solidFill>
                <a:effectLst>
                  <a:outerShdw blurRad="38100" dist="38100" dir="2700000" algn="tl">
                    <a:srgbClr val="000000"/>
                  </a:outerShdw>
                </a:effectLst>
                <a:latin typeface="Berlin Sans FB" pitchFamily="34" charset="0"/>
              </a:rPr>
              <a:t>por favor</a:t>
            </a:r>
          </a:p>
          <a:p>
            <a:pPr algn="ctr">
              <a:defRPr/>
            </a:pPr>
            <a:r>
              <a:rPr lang="es-ES" dirty="0" smtClean="0">
                <a:solidFill>
                  <a:srgbClr val="FFFF00"/>
                </a:solidFill>
                <a:effectLst>
                  <a:outerShdw blurRad="38100" dist="38100" dir="2700000" algn="tl">
                    <a:srgbClr val="000000"/>
                  </a:outerShdw>
                </a:effectLst>
                <a:latin typeface="Berlin Sans FB" pitchFamily="34" charset="0"/>
              </a:rPr>
              <a:t> no cedas, aunque el frío queme,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aunque el miedo muerda, </a:t>
            </a:r>
          </a:p>
          <a:p>
            <a:pPr algn="ctr">
              <a:defRPr/>
            </a:pPr>
            <a:r>
              <a:rPr lang="es-ES" dirty="0" smtClean="0">
                <a:solidFill>
                  <a:srgbClr val="FFFF00"/>
                </a:solidFill>
                <a:effectLst>
                  <a:outerShdw blurRad="38100" dist="38100" dir="2700000" algn="tl">
                    <a:srgbClr val="000000"/>
                  </a:outerShdw>
                </a:effectLst>
                <a:latin typeface="Berlin Sans FB" pitchFamily="34" charset="0"/>
              </a:rPr>
              <a:t>aunque el sol </a:t>
            </a:r>
          </a:p>
          <a:p>
            <a:pPr algn="ctr">
              <a:defRPr/>
            </a:pPr>
            <a:r>
              <a:rPr lang="es-ES" dirty="0" smtClean="0">
                <a:solidFill>
                  <a:srgbClr val="FFFF00"/>
                </a:solidFill>
                <a:effectLst>
                  <a:outerShdw blurRad="38100" dist="38100" dir="2700000" algn="tl">
                    <a:srgbClr val="000000"/>
                  </a:outerShdw>
                </a:effectLst>
                <a:latin typeface="Berlin Sans FB" pitchFamily="34" charset="0"/>
              </a:rPr>
              <a:t>se ponga </a:t>
            </a:r>
          </a:p>
          <a:p>
            <a:pPr algn="ctr">
              <a:defRPr/>
            </a:pPr>
            <a:r>
              <a:rPr lang="es-ES" dirty="0" smtClean="0">
                <a:solidFill>
                  <a:srgbClr val="FFFF00"/>
                </a:solidFill>
                <a:effectLst>
                  <a:outerShdw blurRad="38100" dist="38100" dir="2700000" algn="tl">
                    <a:srgbClr val="000000"/>
                  </a:outerShdw>
                </a:effectLst>
                <a:latin typeface="Berlin Sans FB" pitchFamily="34" charset="0"/>
              </a:rPr>
              <a:t>y se calle el viento, </a:t>
            </a:r>
          </a:p>
          <a:p>
            <a:pPr algn="ctr">
              <a:defRPr/>
            </a:pPr>
            <a:r>
              <a:rPr lang="es-ES" dirty="0" smtClean="0">
                <a:solidFill>
                  <a:srgbClr val="FFFF00"/>
                </a:solidFill>
                <a:effectLst>
                  <a:outerShdw blurRad="38100" dist="38100" dir="2700000" algn="tl">
                    <a:srgbClr val="000000"/>
                  </a:outerShdw>
                </a:effectLst>
                <a:latin typeface="Berlin Sans FB" pitchFamily="34" charset="0"/>
              </a:rPr>
              <a:t>aún hay fuego en tu alma,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aún hay vida en tus sueños.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cada día es un comienzo nuevo.</a:t>
            </a:r>
          </a:p>
          <a:p>
            <a:pPr algn="ctr">
              <a:defRPr/>
            </a:pPr>
            <a:r>
              <a:rPr lang="es-ES" dirty="0" smtClean="0">
                <a:solidFill>
                  <a:srgbClr val="FFFF00"/>
                </a:solidFill>
                <a:effectLst>
                  <a:outerShdw blurRad="38100" dist="38100" dir="2700000" algn="tl">
                    <a:srgbClr val="000000"/>
                  </a:outerShdw>
                </a:effectLst>
                <a:latin typeface="Berlin Sans FB" pitchFamily="34" charset="0"/>
              </a:rPr>
              <a:t> </a:t>
            </a: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ésta es la hora y el mejor momento.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 </a:t>
            </a:r>
          </a:p>
        </p:txBody>
      </p:sp>
      <p:pic>
        <p:nvPicPr>
          <p:cNvPr id="15" name="Picture 1"/>
          <p:cNvPicPr>
            <a:picLocks noChangeAspect="1" noChangeArrowheads="1"/>
          </p:cNvPicPr>
          <p:nvPr/>
        </p:nvPicPr>
        <p:blipFill>
          <a:blip r:embed="rId5"/>
          <a:srcRect l="1418" t="1085" r="810"/>
          <a:stretch>
            <a:fillRect/>
          </a:stretch>
        </p:blipFill>
        <p:spPr bwMode="auto">
          <a:xfrm>
            <a:off x="307238" y="3954483"/>
            <a:ext cx="2483953" cy="1210048"/>
          </a:xfrm>
          <a:prstGeom prst="rect">
            <a:avLst/>
          </a:prstGeom>
          <a:noFill/>
          <a:ln w="9525">
            <a:noFill/>
            <a:miter lim="800000"/>
            <a:headEnd/>
            <a:tailEnd/>
          </a:ln>
          <a:effectLst/>
        </p:spPr>
      </p:pic>
      <p:pic>
        <p:nvPicPr>
          <p:cNvPr id="33" name="Picture 1"/>
          <p:cNvPicPr>
            <a:picLocks noChangeAspect="1" noChangeArrowheads="1"/>
          </p:cNvPicPr>
          <p:nvPr/>
        </p:nvPicPr>
        <p:blipFill>
          <a:blip r:embed="rId4"/>
          <a:srcRect t="14967"/>
          <a:stretch>
            <a:fillRect/>
          </a:stretch>
        </p:blipFill>
        <p:spPr bwMode="auto">
          <a:xfrm>
            <a:off x="2073600" y="2502000"/>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13" name="Rectangle 5"/>
          <p:cNvSpPr/>
          <p:nvPr/>
        </p:nvSpPr>
        <p:spPr>
          <a:xfrm>
            <a:off x="460800" y="939600"/>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2" name="9 Grupo"/>
          <p:cNvGrpSpPr/>
          <p:nvPr/>
        </p:nvGrpSpPr>
        <p:grpSpPr>
          <a:xfrm>
            <a:off x="1714480" y="3643320"/>
            <a:ext cx="3593162" cy="1928786"/>
            <a:chOff x="1121714" y="3642715"/>
            <a:chExt cx="3593162" cy="1928786"/>
          </a:xfrm>
        </p:grpSpPr>
        <p:pic>
          <p:nvPicPr>
            <p:cNvPr id="11" name="Picture 7"/>
            <p:cNvPicPr>
              <a:picLocks noChangeAspect="1" noChangeArrowheads="1"/>
            </p:cNvPicPr>
            <p:nvPr/>
          </p:nvPicPr>
          <p:blipFill>
            <a:blip r:embed="rId6"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12" name="Picture 10" descr="https://encrypted-tbn3.gstatic.com/images?q=tbn:ANd9GcTC_f-sy0C6975uXnl4543EgAtJZii4dcpMae88XVALKrbUPdTh"/>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sp>
        <p:nvSpPr>
          <p:cNvPr id="34" name="Oval 4"/>
          <p:cNvSpPr/>
          <p:nvPr/>
        </p:nvSpPr>
        <p:spPr>
          <a:xfrm>
            <a:off x="1428728" y="3929072"/>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26" name="Picture 2" descr="http://www.fotos-bonitas.com/wp-content/uploads/2014/01/beautiful-horse.jpg"/>
          <p:cNvPicPr>
            <a:picLocks noChangeArrowheads="1"/>
          </p:cNvPicPr>
          <p:nvPr/>
        </p:nvPicPr>
        <p:blipFill>
          <a:blip r:embed="rId8"/>
          <a:srcRect t="2500" b="750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1026" name="Picture 2"/>
          <p:cNvPicPr>
            <a:picLocks noChangeArrowheads="1"/>
          </p:cNvPicPr>
          <p:nvPr/>
        </p:nvPicPr>
        <p:blipFill>
          <a:blip r:embed="rId9"/>
          <a:srcRect l="312" t="184" r="208" b="36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7" name="Picture 2" descr="http://livedoor.blogimg.jp/tomo58765623/imgs/a/5/a5a57925.jpg"/>
          <p:cNvPicPr>
            <a:picLocks noChangeArrowheads="1"/>
          </p:cNvPicPr>
          <p:nvPr/>
        </p:nvPicPr>
        <p:blipFill>
          <a:blip r:embed="rId10"/>
          <a:srcRect t="422" b="499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8" name="Picture 2"/>
          <p:cNvPicPr>
            <a:picLocks noChangeArrowheads="1"/>
          </p:cNvPicPr>
          <p:nvPr/>
        </p:nvPicPr>
        <p:blipFill>
          <a:blip r:embed="rId11"/>
          <a:srcRect l="260" t="554" r="363" b="553"/>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9" name="Picture 2" descr="http://images.forwallpaper.com/files/thumbs/preview/45/458558__horse-at-sunset_p.jpg"/>
          <p:cNvPicPr>
            <a:picLocks noChangeArrowheads="1"/>
          </p:cNvPicPr>
          <p:nvPr/>
        </p:nvPicPr>
        <p:blipFill>
          <a:blip r:embed="rId12"/>
          <a:srcRect t="5998" b="3760"/>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7" name="Picture 2" descr="http://www.pets4homes.co.uk/images/articles/825/large/fun-facts-about-horses-other-equines-51ab20dfeb14e.jpg"/>
          <p:cNvPicPr>
            <a:picLocks noChangeArrowheads="1"/>
          </p:cNvPicPr>
          <p:nvPr/>
        </p:nvPicPr>
        <p:blipFill>
          <a:blip r:embed="rId13"/>
          <a:srcRect t="8824" b="4044"/>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1" name="Picture 2"/>
          <p:cNvPicPr>
            <a:picLocks noChangeArrowheads="1"/>
          </p:cNvPicPr>
          <p:nvPr/>
        </p:nvPicPr>
        <p:blipFill>
          <a:blip r:embed="rId14"/>
          <a:srcRect l="312" t="369" r="208" b="36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2" name="Picture 2" descr="5729140-md"/>
          <p:cNvPicPr>
            <a:picLocks noChangeArrowheads="1"/>
          </p:cNvPicPr>
          <p:nvPr/>
        </p:nvPicPr>
        <p:blipFill>
          <a:blip r:embed="rId15"/>
          <a:srcRect t="15816" b="6122"/>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3" name="Picture 2"/>
          <p:cNvPicPr>
            <a:picLocks noChangeArrowheads="1"/>
          </p:cNvPicPr>
          <p:nvPr/>
        </p:nvPicPr>
        <p:blipFill>
          <a:blip r:embed="rId16"/>
          <a:srcRect/>
          <a:stretch>
            <a:fillRect/>
          </a:stretch>
        </p:blipFill>
        <p:spPr bwMode="auto">
          <a:xfrm>
            <a:off x="2930400" y="1285200"/>
            <a:ext cx="5335200" cy="2786400"/>
          </a:xfrm>
          <a:prstGeom prst="rect">
            <a:avLst/>
          </a:prstGeom>
          <a:noFill/>
          <a:ln w="38100">
            <a:noFill/>
          </a:ln>
          <a:scene3d>
            <a:camera prst="perspectiveContrastingLeftFacing">
              <a:rot lat="558000" lon="1200000" rev="21480000"/>
            </a:camera>
            <a:lightRig rig="threePt" dir="t"/>
          </a:scene3d>
          <a:sp3d>
            <a:extrusionClr>
              <a:schemeClr val="tx1">
                <a:lumMod val="65000"/>
                <a:lumOff val="35000"/>
              </a:schemeClr>
            </a:extrusionClr>
          </a:sp3d>
        </p:spPr>
      </p:pic>
      <p:pic>
        <p:nvPicPr>
          <p:cNvPr id="24" name="Picture 2" descr="https://lh5.googleusercontent.com/-KSrjU04AyDU/T70xcrGV1bI/AAAAAAAAAeM/OyyqRdR9oVU/s0-d/7642A527-AF06-4CA0-A4AE-45858A8365FE.JPG"/>
          <p:cNvPicPr>
            <a:picLocks noChangeArrowheads="1"/>
          </p:cNvPicPr>
          <p:nvPr/>
        </p:nvPicPr>
        <p:blipFill>
          <a:blip r:embed="rId17"/>
          <a:srcRect t="13830" b="5319"/>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5" name="Picture 2" descr="http://westernhorse.ru/images/porody/Icelandic%20horse/h14_000208861.jpg"/>
          <p:cNvPicPr>
            <a:picLocks noChangeArrowheads="1"/>
          </p:cNvPicPr>
          <p:nvPr/>
        </p:nvPicPr>
        <p:blipFill>
          <a:blip r:embed="rId18"/>
          <a:srcRect/>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sp>
        <p:nvSpPr>
          <p:cNvPr id="16" name="15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28" name="27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fill="hold" grpId="0" nodeType="withEffect">
                                  <p:stCondLst>
                                    <p:cond delay="0"/>
                                  </p:stCondLst>
                                  <p:childTnLst>
                                    <p:animMotion origin="layout" path="M 5E-6 3.06387E-6 L -0.00121 -1.78032 " pathEditMode="relative" rAng="0" ptsTypes="AA">
                                      <p:cBhvr>
                                        <p:cTn id="6" dur="62000" fill="hold"/>
                                        <p:tgtEl>
                                          <p:spTgt spid="8"/>
                                        </p:tgtEl>
                                        <p:attrNameLst>
                                          <p:attrName>ppt_x</p:attrName>
                                          <p:attrName>ppt_y</p:attrName>
                                        </p:attrNameLst>
                                      </p:cBhvr>
                                      <p:rCtr x="-1" y="-890"/>
                                    </p:animMotion>
                                  </p:childTnLst>
                                </p:cTn>
                              </p:par>
                              <p:par>
                                <p:cTn id="7" presetID="10" presetClass="entr" presetSubtype="0" fill="hold" nodeType="withEffect">
                                  <p:stCondLst>
                                    <p:cond delay="0"/>
                                  </p:stCondLst>
                                  <p:childTnLst>
                                    <p:set>
                                      <p:cBhvr>
                                        <p:cTn id="8" dur="1" fill="hold">
                                          <p:stCondLst>
                                            <p:cond delay="0"/>
                                          </p:stCondLst>
                                        </p:cTn>
                                        <p:tgtEl>
                                          <p:spTgt spid="1026"/>
                                        </p:tgtEl>
                                        <p:attrNameLst>
                                          <p:attrName>style.visibility</p:attrName>
                                        </p:attrNameLst>
                                      </p:cBhvr>
                                      <p:to>
                                        <p:strVal val="visible"/>
                                      </p:to>
                                    </p:set>
                                    <p:animEffect transition="in" filter="fade">
                                      <p:cBhvr>
                                        <p:cTn id="9" dur="5000"/>
                                        <p:tgtEl>
                                          <p:spTgt spid="1026"/>
                                        </p:tgtEl>
                                      </p:cBhvr>
                                    </p:animEffect>
                                  </p:childTnLst>
                                </p:cTn>
                              </p:par>
                              <p:par>
                                <p:cTn id="10" presetID="10" presetClass="entr" presetSubtype="0" fill="hold" nodeType="withEffect">
                                  <p:stCondLst>
                                    <p:cond delay="600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0"/>
                                        <p:tgtEl>
                                          <p:spTgt spid="17"/>
                                        </p:tgtEl>
                                      </p:cBhvr>
                                    </p:animEffect>
                                  </p:childTnLst>
                                </p:cTn>
                              </p:par>
                              <p:par>
                                <p:cTn id="13" presetID="10" presetClass="entr" presetSubtype="0" fill="hold" nodeType="withEffect">
                                  <p:stCondLst>
                                    <p:cond delay="120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0"/>
                                        <p:tgtEl>
                                          <p:spTgt spid="18"/>
                                        </p:tgtEl>
                                      </p:cBhvr>
                                    </p:animEffect>
                                  </p:childTnLst>
                                </p:cTn>
                              </p:par>
                              <p:par>
                                <p:cTn id="16" presetID="10" presetClass="entr" presetSubtype="0" fill="hold" nodeType="withEffect">
                                  <p:stCondLst>
                                    <p:cond delay="1800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0"/>
                                        <p:tgtEl>
                                          <p:spTgt spid="19"/>
                                        </p:tgtEl>
                                      </p:cBhvr>
                                    </p:animEffect>
                                  </p:childTnLst>
                                </p:cTn>
                              </p:par>
                              <p:par>
                                <p:cTn id="19" presetID="10" presetClass="entr" presetSubtype="0" fill="hold" nodeType="withEffect">
                                  <p:stCondLst>
                                    <p:cond delay="240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0"/>
                                        <p:tgtEl>
                                          <p:spTgt spid="7"/>
                                        </p:tgtEl>
                                      </p:cBhvr>
                                    </p:animEffect>
                                  </p:childTnLst>
                                </p:cTn>
                              </p:par>
                              <p:par>
                                <p:cTn id="22" presetID="10" presetClass="entr" presetSubtype="0" fill="hold" nodeType="withEffect">
                                  <p:stCondLst>
                                    <p:cond delay="3000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0"/>
                                        <p:tgtEl>
                                          <p:spTgt spid="21"/>
                                        </p:tgtEl>
                                      </p:cBhvr>
                                    </p:animEffect>
                                  </p:childTnLst>
                                </p:cTn>
                              </p:par>
                              <p:par>
                                <p:cTn id="25" presetID="10" presetClass="entr" presetSubtype="0" fill="hold" nodeType="withEffect">
                                  <p:stCondLst>
                                    <p:cond delay="360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0"/>
                                        <p:tgtEl>
                                          <p:spTgt spid="22"/>
                                        </p:tgtEl>
                                      </p:cBhvr>
                                    </p:animEffect>
                                  </p:childTnLst>
                                </p:cTn>
                              </p:par>
                              <p:par>
                                <p:cTn id="28" presetID="10" presetClass="entr" presetSubtype="0" fill="hold" nodeType="withEffect">
                                  <p:stCondLst>
                                    <p:cond delay="4200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0"/>
                                        <p:tgtEl>
                                          <p:spTgt spid="23"/>
                                        </p:tgtEl>
                                      </p:cBhvr>
                                    </p:animEffect>
                                  </p:childTnLst>
                                </p:cTn>
                              </p:par>
                              <p:par>
                                <p:cTn id="31" presetID="10" presetClass="entr" presetSubtype="0" fill="hold" nodeType="withEffect">
                                  <p:stCondLst>
                                    <p:cond delay="4800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0"/>
                                        <p:tgtEl>
                                          <p:spTgt spid="24"/>
                                        </p:tgtEl>
                                      </p:cBhvr>
                                    </p:animEffect>
                                  </p:childTnLst>
                                </p:cTn>
                              </p:par>
                              <p:par>
                                <p:cTn id="34" presetID="10" presetClass="entr" presetSubtype="0" fill="hold" nodeType="withEffect">
                                  <p:stCondLst>
                                    <p:cond delay="5400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pic>
        <p:nvPicPr>
          <p:cNvPr id="30" name="Picture 1"/>
          <p:cNvPicPr>
            <a:picLocks noChangeAspect="1" noChangeArrowheads="1"/>
          </p:cNvPicPr>
          <p:nvPr/>
        </p:nvPicPr>
        <p:blipFill>
          <a:blip r:embed="rId3"/>
          <a:srcRect b="26829"/>
          <a:stretch>
            <a:fillRect/>
          </a:stretch>
        </p:blipFill>
        <p:spPr bwMode="auto">
          <a:xfrm>
            <a:off x="1571604" y="2500311"/>
            <a:ext cx="3047560" cy="3142800"/>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8" name="Rectangle 3"/>
          <p:cNvSpPr>
            <a:spLocks noChangeArrowheads="1"/>
          </p:cNvSpPr>
          <p:nvPr/>
        </p:nvSpPr>
        <p:spPr bwMode="auto">
          <a:xfrm>
            <a:off x="571472" y="3714758"/>
            <a:ext cx="1881963" cy="5355312"/>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Abrir las puertas,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quitar los cerrojos, abandonar las murallas que te protegieron.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Vivir la vida y aceptar el reto, recuperar la risa,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ensayar el canto, bajar la guardia y extender </a:t>
            </a:r>
          </a:p>
          <a:p>
            <a:pPr algn="ctr">
              <a:defRPr/>
            </a:pPr>
            <a:r>
              <a:rPr lang="es-ES" dirty="0" smtClean="0">
                <a:solidFill>
                  <a:srgbClr val="FFFF00"/>
                </a:solidFill>
                <a:effectLst>
                  <a:outerShdw blurRad="38100" dist="38100" dir="2700000" algn="tl">
                    <a:srgbClr val="000000"/>
                  </a:outerShdw>
                </a:effectLst>
                <a:latin typeface="Berlin Sans FB" pitchFamily="34" charset="0"/>
              </a:rPr>
              <a:t>las manos, desplegar las alas </a:t>
            </a:r>
            <a:br>
              <a:rPr lang="es-ES" dirty="0" smtClean="0">
                <a:solidFill>
                  <a:srgbClr val="FFFF00"/>
                </a:solidFill>
                <a:effectLst>
                  <a:outerShdw blurRad="38100" dist="38100" dir="2700000" algn="tl">
                    <a:srgbClr val="000000"/>
                  </a:outerShdw>
                </a:effectLst>
                <a:latin typeface="Berlin Sans FB" pitchFamily="34" charset="0"/>
              </a:rPr>
            </a:br>
            <a:r>
              <a:rPr lang="es-ES" dirty="0" smtClean="0">
                <a:solidFill>
                  <a:srgbClr val="FFFF00"/>
                </a:solidFill>
                <a:effectLst>
                  <a:outerShdw blurRad="38100" dist="38100" dir="2700000" algn="tl">
                    <a:srgbClr val="000000"/>
                  </a:outerShdw>
                </a:effectLst>
                <a:latin typeface="Berlin Sans FB" pitchFamily="34" charset="0"/>
              </a:rPr>
              <a:t>e intentar de nuevo, </a:t>
            </a:r>
          </a:p>
          <a:p>
            <a:pPr algn="ctr">
              <a:defRPr/>
            </a:pPr>
            <a:r>
              <a:rPr lang="es-ES" dirty="0" smtClean="0">
                <a:solidFill>
                  <a:srgbClr val="FFFF00"/>
                </a:solidFill>
                <a:effectLst>
                  <a:outerShdw blurRad="38100" dist="38100" dir="2700000" algn="tl">
                    <a:srgbClr val="000000"/>
                  </a:outerShdw>
                </a:effectLst>
                <a:latin typeface="Berlin Sans FB" pitchFamily="34" charset="0"/>
              </a:rPr>
              <a:t>celebrar la vida</a:t>
            </a:r>
          </a:p>
          <a:p>
            <a:pPr algn="ctr">
              <a:defRPr/>
            </a:pPr>
            <a:r>
              <a:rPr lang="es-ES" dirty="0" smtClean="0">
                <a:solidFill>
                  <a:srgbClr val="FFFF00"/>
                </a:solidFill>
                <a:effectLst>
                  <a:outerShdw blurRad="38100" dist="38100" dir="2700000" algn="tl">
                    <a:srgbClr val="000000"/>
                  </a:outerShdw>
                </a:effectLst>
                <a:latin typeface="Berlin Sans FB" pitchFamily="34" charset="0"/>
              </a:rPr>
              <a:t> y retomar los cielos.</a:t>
            </a:r>
            <a:endParaRPr lang="es-ES" dirty="0">
              <a:solidFill>
                <a:srgbClr val="FFFF00"/>
              </a:solidFill>
              <a:effectLst>
                <a:outerShdw blurRad="38100" dist="38100" dir="2700000" algn="tl">
                  <a:srgbClr val="000000"/>
                </a:outerShdw>
              </a:effectLst>
              <a:latin typeface="Berlin Sans FB" pitchFamily="34" charset="0"/>
            </a:endParaRPr>
          </a:p>
        </p:txBody>
      </p:sp>
      <p:pic>
        <p:nvPicPr>
          <p:cNvPr id="16" name="Picture 1"/>
          <p:cNvPicPr>
            <a:picLocks noChangeAspect="1" noChangeArrowheads="1"/>
          </p:cNvPicPr>
          <p:nvPr/>
        </p:nvPicPr>
        <p:blipFill>
          <a:blip r:embed="rId4"/>
          <a:srcRect l="1418" t="1085" r="810"/>
          <a:stretch>
            <a:fillRect/>
          </a:stretch>
        </p:blipFill>
        <p:spPr bwMode="auto">
          <a:xfrm>
            <a:off x="307238" y="3954483"/>
            <a:ext cx="2483953" cy="1210048"/>
          </a:xfrm>
          <a:prstGeom prst="rect">
            <a:avLst/>
          </a:prstGeom>
          <a:noFill/>
          <a:ln w="9525">
            <a:noFill/>
            <a:miter lim="800000"/>
            <a:headEnd/>
            <a:tailEnd/>
          </a:ln>
          <a:effectLst/>
        </p:spPr>
      </p:pic>
      <p:pic>
        <p:nvPicPr>
          <p:cNvPr id="31" name="Picture 1"/>
          <p:cNvPicPr>
            <a:picLocks noChangeAspect="1" noChangeArrowheads="1"/>
          </p:cNvPicPr>
          <p:nvPr/>
        </p:nvPicPr>
        <p:blipFill>
          <a:blip r:embed="rId3"/>
          <a:srcRect t="14967"/>
          <a:stretch>
            <a:fillRect/>
          </a:stretch>
        </p:blipFill>
        <p:spPr bwMode="auto">
          <a:xfrm>
            <a:off x="2073600" y="2502000"/>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pic>
        <p:nvPicPr>
          <p:cNvPr id="7" name="Picture 3" descr="https://encrypted-tbn0.gstatic.com/images?q=tbn:ANd9GcS9pzyVAtGCRoI9EanTwOBAOsHtc4hPXPCThgX7zvboXZbT4IXR8w"/>
          <p:cNvPicPr>
            <a:picLocks noChangeAspect="1" noChangeArrowheads="1"/>
          </p:cNvPicPr>
          <p:nvPr/>
        </p:nvPicPr>
        <p:blipFill>
          <a:blip r:embed="rId5">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sp>
        <p:nvSpPr>
          <p:cNvPr id="13" name="Rectangle 5"/>
          <p:cNvSpPr/>
          <p:nvPr/>
        </p:nvSpPr>
        <p:spPr>
          <a:xfrm>
            <a:off x="460800" y="939600"/>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 descr="http://westernhorse.ru/images/porody/Icelandic%20horse/h14_000208861.jpg"/>
          <p:cNvPicPr>
            <a:picLocks noChangeArrowheads="1"/>
          </p:cNvPicPr>
          <p:nvPr/>
        </p:nvPicPr>
        <p:blipFill>
          <a:blip r:embed="rId6"/>
          <a:srcRect/>
          <a:stretch>
            <a:fillRect/>
          </a:stretch>
        </p:blipFill>
        <p:spPr bwMode="auto">
          <a:xfrm>
            <a:off x="2928926" y="1285866"/>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grpSp>
        <p:nvGrpSpPr>
          <p:cNvPr id="10" name="9 Grupo"/>
          <p:cNvGrpSpPr/>
          <p:nvPr/>
        </p:nvGrpSpPr>
        <p:grpSpPr>
          <a:xfrm>
            <a:off x="1714480" y="3643320"/>
            <a:ext cx="3593162" cy="1928786"/>
            <a:chOff x="1121714" y="3642715"/>
            <a:chExt cx="3593162" cy="1928786"/>
          </a:xfrm>
        </p:grpSpPr>
        <p:pic>
          <p:nvPicPr>
            <p:cNvPr id="12" name="Picture 10" descr="https://encrypted-tbn3.gstatic.com/images?q=tbn:ANd9GcTC_f-sy0C6975uXnl4543EgAtJZii4dcpMae88XVALKrbUPdTh"/>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pic>
          <p:nvPicPr>
            <p:cNvPr id="11" name="Picture 7"/>
            <p:cNvPicPr>
              <a:picLocks noChangeAspect="1" noChangeArrowheads="1"/>
            </p:cNvPicPr>
            <p:nvPr/>
          </p:nvPicPr>
          <p:blipFill>
            <a:blip r:embed="rId8"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grpSp>
      <p:pic>
        <p:nvPicPr>
          <p:cNvPr id="9" name="Picture 2" descr="http://on-the-screen.ru/simg/joe_banjo__rocky_mountain_horse_705.jpg"/>
          <p:cNvPicPr>
            <a:picLocks noChangeArrowheads="1"/>
          </p:cNvPicPr>
          <p:nvPr/>
        </p:nvPicPr>
        <p:blipFill>
          <a:blip r:embed="rId9"/>
          <a:srcRect t="13558" b="2834"/>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sp>
        <p:nvSpPr>
          <p:cNvPr id="15" name="14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88065" name="Picture 1"/>
          <p:cNvPicPr>
            <a:picLocks noChangeArrowheads="1"/>
          </p:cNvPicPr>
          <p:nvPr/>
        </p:nvPicPr>
        <p:blipFill>
          <a:blip r:embed="rId10" cstate="print"/>
          <a:srcRect/>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9" name="Picture 3"/>
          <p:cNvPicPr>
            <a:picLocks noChangeArrowheads="1"/>
          </p:cNvPicPr>
          <p:nvPr/>
        </p:nvPicPr>
        <p:blipFill>
          <a:blip r:embed="rId11"/>
          <a:srcRect b="10000"/>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0" name="Picture 2" descr="caballos"/>
          <p:cNvPicPr>
            <a:picLocks noChangeArrowheads="1"/>
          </p:cNvPicPr>
          <p:nvPr/>
        </p:nvPicPr>
        <p:blipFill>
          <a:blip r:embed="rId12"/>
          <a:srcRect t="2609" b="3479"/>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17" name="Picture 4" descr="http://gallery.photo.net/photo/4913435-lg.jpg"/>
          <p:cNvPicPr>
            <a:picLocks noChangeArrowheads="1"/>
          </p:cNvPicPr>
          <p:nvPr/>
        </p:nvPicPr>
        <p:blipFill>
          <a:blip r:embed="rId13"/>
          <a:srcRect t="6544" b="5759"/>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18" name="Picture 2" descr="espectaculares fotos de caballos"/>
          <p:cNvPicPr>
            <a:picLocks noChangeArrowheads="1"/>
          </p:cNvPicPr>
          <p:nvPr/>
        </p:nvPicPr>
        <p:blipFill>
          <a:blip r:embed="rId14"/>
          <a:srcRect t="6250" b="10417"/>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1" name="Picture 3"/>
          <p:cNvPicPr>
            <a:picLocks noChangeArrowheads="1"/>
          </p:cNvPicPr>
          <p:nvPr/>
        </p:nvPicPr>
        <p:blipFill>
          <a:blip r:embed="rId15" cstate="print"/>
          <a:srcRect t="3749" b="6281"/>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2" name="Picture 2" descr="http://idata.over-blog.com/3/85/91/90/Photos-de-chevaux-du-net/proud-white-horse.jpg"/>
          <p:cNvPicPr>
            <a:picLocks noChangeArrowheads="1"/>
          </p:cNvPicPr>
          <p:nvPr/>
        </p:nvPicPr>
        <p:blipFill>
          <a:blip r:embed="rId16"/>
          <a:srcRect t="7500" b="250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3" name="Picture 1"/>
          <p:cNvPicPr>
            <a:picLocks noChangeArrowheads="1"/>
          </p:cNvPicPr>
          <p:nvPr/>
        </p:nvPicPr>
        <p:blipFill>
          <a:blip r:embed="rId17"/>
          <a:srcRect t="12916" b="2500"/>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4" name="Picture 2" descr="http://5.firepic.org/5/images/2013-08/13/2na6ek5ugw6g.jpg"/>
          <p:cNvPicPr>
            <a:picLocks noChangeArrowheads="1"/>
          </p:cNvPicPr>
          <p:nvPr/>
        </p:nvPicPr>
        <p:blipFill>
          <a:blip r:embed="rId18"/>
          <a:srcRect t="7389" b="13537"/>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5" name="Picture 3"/>
          <p:cNvPicPr>
            <a:picLocks noChangeArrowheads="1"/>
          </p:cNvPicPr>
          <p:nvPr/>
        </p:nvPicPr>
        <p:blipFill>
          <a:blip r:embed="rId19"/>
          <a:srcRect l="4167" r="6944"/>
          <a:stretch>
            <a:fillRect/>
          </a:stretch>
        </p:blipFill>
        <p:spPr bwMode="auto">
          <a:xfrm>
            <a:off x="2930400" y="1285200"/>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26" name="Picture 2" descr="Caballos andaluces"/>
          <p:cNvPicPr>
            <a:picLocks noChangeArrowheads="1"/>
          </p:cNvPicPr>
          <p:nvPr/>
        </p:nvPicPr>
        <p:blipFill>
          <a:blip r:embed="rId20"/>
          <a:srcRect t="12133" b="8455"/>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7" name="Picture 2" descr="http://2.bp.blogspot.com/-G_FIkDB63Mo/UmwMBXNfkWI/AAAAAAAAB7U/errJmOpdWm4/s1600/Caballo.jpg"/>
          <p:cNvPicPr>
            <a:picLocks noChangeArrowheads="1"/>
          </p:cNvPicPr>
          <p:nvPr/>
        </p:nvPicPr>
        <p:blipFill>
          <a:blip r:embed="rId21"/>
          <a:srcRect t="14433" b="11340"/>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pic>
        <p:nvPicPr>
          <p:cNvPr id="28" name="Picture 2"/>
          <p:cNvPicPr>
            <a:picLocks noChangeArrowheads="1"/>
          </p:cNvPicPr>
          <p:nvPr/>
        </p:nvPicPr>
        <p:blipFill>
          <a:blip r:embed="rId22">
            <a:lum bright="-10000" contrast="20000"/>
          </a:blip>
          <a:srcRect/>
          <a:stretch>
            <a:fillRect/>
          </a:stretch>
        </p:blipFill>
        <p:spPr bwMode="auto">
          <a:xfrm>
            <a:off x="2930400" y="1285200"/>
            <a:ext cx="5335200" cy="2786400"/>
          </a:xfrm>
          <a:prstGeom prst="rect">
            <a:avLst/>
          </a:prstGeom>
          <a:noFill/>
          <a:scene3d>
            <a:camera prst="perspectiveContrastingLeftFacing">
              <a:rot lat="558000" lon="1200000" rev="21480000"/>
            </a:camera>
            <a:lightRig rig="threePt" dir="t"/>
          </a:scene3d>
        </p:spPr>
      </p:pic>
      <p:sp>
        <p:nvSpPr>
          <p:cNvPr id="32" name="Oval 4"/>
          <p:cNvSpPr/>
          <p:nvPr/>
        </p:nvSpPr>
        <p:spPr>
          <a:xfrm>
            <a:off x="1428728" y="3929072"/>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3" name="32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fill="hold" grpId="0" nodeType="withEffect">
                                  <p:stCondLst>
                                    <p:cond delay="0"/>
                                  </p:stCondLst>
                                  <p:childTnLst>
                                    <p:animMotion origin="layout" path="M -1.94444E-6 4.32099E-6 L -0.00208 -1.73303 " pathEditMode="relative" rAng="0" ptsTypes="AA">
                                      <p:cBhvr>
                                        <p:cTn id="6" dur="75000" fill="hold"/>
                                        <p:tgtEl>
                                          <p:spTgt spid="8"/>
                                        </p:tgtEl>
                                        <p:attrNameLst>
                                          <p:attrName>ppt_x</p:attrName>
                                          <p:attrName>ppt_y</p:attrName>
                                        </p:attrNameLst>
                                      </p:cBhvr>
                                      <p:rCtr x="-1" y="-867"/>
                                    </p:animMotion>
                                  </p:childTnLst>
                                </p:cTn>
                              </p:par>
                              <p:par>
                                <p:cTn id="7" presetID="10"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5000"/>
                                        <p:tgtEl>
                                          <p:spTgt spid="9"/>
                                        </p:tgtEl>
                                      </p:cBhvr>
                                    </p:animEffect>
                                  </p:childTnLst>
                                </p:cTn>
                              </p:par>
                              <p:par>
                                <p:cTn id="10" presetID="10" presetClass="entr" presetSubtype="0" fill="hold" nodeType="withEffect">
                                  <p:stCondLst>
                                    <p:cond delay="6000"/>
                                  </p:stCondLst>
                                  <p:childTnLst>
                                    <p:set>
                                      <p:cBhvr>
                                        <p:cTn id="11" dur="1" fill="hold">
                                          <p:stCondLst>
                                            <p:cond delay="0"/>
                                          </p:stCondLst>
                                        </p:cTn>
                                        <p:tgtEl>
                                          <p:spTgt spid="88065"/>
                                        </p:tgtEl>
                                        <p:attrNameLst>
                                          <p:attrName>style.visibility</p:attrName>
                                        </p:attrNameLst>
                                      </p:cBhvr>
                                      <p:to>
                                        <p:strVal val="visible"/>
                                      </p:to>
                                    </p:set>
                                    <p:animEffect transition="in" filter="fade">
                                      <p:cBhvr>
                                        <p:cTn id="12" dur="5000"/>
                                        <p:tgtEl>
                                          <p:spTgt spid="88065"/>
                                        </p:tgtEl>
                                      </p:cBhvr>
                                    </p:animEffect>
                                  </p:childTnLst>
                                </p:cTn>
                              </p:par>
                              <p:par>
                                <p:cTn id="13" presetID="10" presetClass="entr" presetSubtype="0" fill="hold" nodeType="withEffect">
                                  <p:stCondLst>
                                    <p:cond delay="120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0"/>
                                        <p:tgtEl>
                                          <p:spTgt spid="19"/>
                                        </p:tgtEl>
                                      </p:cBhvr>
                                    </p:animEffect>
                                  </p:childTnLst>
                                </p:cTn>
                              </p:par>
                              <p:par>
                                <p:cTn id="16" presetID="10" presetClass="entr" presetSubtype="0" fill="hold" nodeType="withEffect">
                                  <p:stCondLst>
                                    <p:cond delay="1800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0"/>
                                        <p:tgtEl>
                                          <p:spTgt spid="20"/>
                                        </p:tgtEl>
                                      </p:cBhvr>
                                    </p:animEffect>
                                  </p:childTnLst>
                                </p:cTn>
                              </p:par>
                              <p:par>
                                <p:cTn id="19" presetID="10" presetClass="entr" presetSubtype="0" fill="hold" nodeType="withEffect">
                                  <p:stCondLst>
                                    <p:cond delay="2300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0"/>
                                        <p:tgtEl>
                                          <p:spTgt spid="17"/>
                                        </p:tgtEl>
                                      </p:cBhvr>
                                    </p:animEffect>
                                  </p:childTnLst>
                                </p:cTn>
                              </p:par>
                              <p:par>
                                <p:cTn id="22" presetID="10" presetClass="entr" presetSubtype="0" fill="hold" nodeType="withEffect">
                                  <p:stCondLst>
                                    <p:cond delay="270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0"/>
                                        <p:tgtEl>
                                          <p:spTgt spid="18"/>
                                        </p:tgtEl>
                                      </p:cBhvr>
                                    </p:animEffect>
                                  </p:childTnLst>
                                </p:cTn>
                              </p:par>
                              <p:par>
                                <p:cTn id="25" presetID="10" presetClass="entr" presetSubtype="0" fill="hold" nodeType="withEffect">
                                  <p:stCondLst>
                                    <p:cond delay="3200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0"/>
                                        <p:tgtEl>
                                          <p:spTgt spid="21"/>
                                        </p:tgtEl>
                                      </p:cBhvr>
                                    </p:animEffect>
                                  </p:childTnLst>
                                </p:cTn>
                              </p:par>
                              <p:par>
                                <p:cTn id="28" presetID="10" presetClass="entr" presetSubtype="0" fill="hold" nodeType="withEffect">
                                  <p:stCondLst>
                                    <p:cond delay="3700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0"/>
                                        <p:tgtEl>
                                          <p:spTgt spid="22"/>
                                        </p:tgtEl>
                                      </p:cBhvr>
                                    </p:animEffect>
                                  </p:childTnLst>
                                </p:cTn>
                              </p:par>
                              <p:par>
                                <p:cTn id="31" presetID="10" presetClass="entr" presetSubtype="0" fill="hold" nodeType="withEffect">
                                  <p:stCondLst>
                                    <p:cond delay="4300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0"/>
                                        <p:tgtEl>
                                          <p:spTgt spid="23"/>
                                        </p:tgtEl>
                                      </p:cBhvr>
                                    </p:animEffect>
                                  </p:childTnLst>
                                </p:cTn>
                              </p:par>
                              <p:par>
                                <p:cTn id="34" presetID="10" presetClass="entr" presetSubtype="0" fill="hold" nodeType="withEffect">
                                  <p:stCondLst>
                                    <p:cond delay="48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0"/>
                                        <p:tgtEl>
                                          <p:spTgt spid="24"/>
                                        </p:tgtEl>
                                      </p:cBhvr>
                                    </p:animEffect>
                                  </p:childTnLst>
                                </p:cTn>
                              </p:par>
                              <p:par>
                                <p:cTn id="37" presetID="10" presetClass="entr" presetSubtype="0" fill="hold" nodeType="withEffect">
                                  <p:stCondLst>
                                    <p:cond delay="530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0"/>
                                        <p:tgtEl>
                                          <p:spTgt spid="25"/>
                                        </p:tgtEl>
                                      </p:cBhvr>
                                    </p:animEffect>
                                  </p:childTnLst>
                                </p:cTn>
                              </p:par>
                              <p:par>
                                <p:cTn id="40" presetID="10" presetClass="entr" presetSubtype="0" fill="hold" nodeType="withEffect">
                                  <p:stCondLst>
                                    <p:cond delay="580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0"/>
                                        <p:tgtEl>
                                          <p:spTgt spid="26"/>
                                        </p:tgtEl>
                                      </p:cBhvr>
                                    </p:animEffect>
                                  </p:childTnLst>
                                </p:cTn>
                              </p:par>
                              <p:par>
                                <p:cTn id="43" presetID="10" presetClass="entr" presetSubtype="0" fill="hold" nodeType="withEffect">
                                  <p:stCondLst>
                                    <p:cond delay="630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0"/>
                                        <p:tgtEl>
                                          <p:spTgt spid="27"/>
                                        </p:tgtEl>
                                      </p:cBhvr>
                                    </p:animEffect>
                                  </p:childTnLst>
                                </p:cTn>
                              </p:par>
                              <p:par>
                                <p:cTn id="46" presetID="10" presetClass="entr" presetSubtype="0" fill="hold" nodeType="withEffect">
                                  <p:stCondLst>
                                    <p:cond delay="680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3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pic>
        <p:nvPicPr>
          <p:cNvPr id="22" name="Picture 1"/>
          <p:cNvPicPr>
            <a:picLocks noChangeAspect="1" noChangeArrowheads="1"/>
          </p:cNvPicPr>
          <p:nvPr/>
        </p:nvPicPr>
        <p:blipFill>
          <a:blip r:embed="rId3"/>
          <a:srcRect b="26829"/>
          <a:stretch>
            <a:fillRect/>
          </a:stretch>
        </p:blipFill>
        <p:spPr bwMode="auto">
          <a:xfrm>
            <a:off x="1571604" y="2500311"/>
            <a:ext cx="3047560" cy="3142800"/>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20" name="Rectangle 3"/>
          <p:cNvSpPr>
            <a:spLocks noChangeArrowheads="1"/>
          </p:cNvSpPr>
          <p:nvPr/>
        </p:nvSpPr>
        <p:spPr bwMode="auto">
          <a:xfrm>
            <a:off x="977947" y="3819686"/>
            <a:ext cx="1071570" cy="2308324"/>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Porque no estás solo.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yo te quiero.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p:txBody>
      </p:sp>
      <p:pic>
        <p:nvPicPr>
          <p:cNvPr id="16" name="Picture 1"/>
          <p:cNvPicPr>
            <a:picLocks noChangeAspect="1" noChangeArrowheads="1"/>
          </p:cNvPicPr>
          <p:nvPr/>
        </p:nvPicPr>
        <p:blipFill>
          <a:blip r:embed="rId4"/>
          <a:srcRect l="1418" t="1085" r="810"/>
          <a:stretch>
            <a:fillRect/>
          </a:stretch>
        </p:blipFill>
        <p:spPr bwMode="auto">
          <a:xfrm>
            <a:off x="307238" y="3954483"/>
            <a:ext cx="2483953" cy="1210048"/>
          </a:xfrm>
          <a:prstGeom prst="rect">
            <a:avLst/>
          </a:prstGeom>
          <a:noFill/>
          <a:ln w="9525">
            <a:noFill/>
            <a:miter lim="800000"/>
            <a:headEnd/>
            <a:tailEnd/>
          </a:ln>
          <a:effectLst/>
        </p:spPr>
      </p:pic>
      <p:pic>
        <p:nvPicPr>
          <p:cNvPr id="23" name="Picture 1"/>
          <p:cNvPicPr>
            <a:picLocks noChangeAspect="1" noChangeArrowheads="1"/>
          </p:cNvPicPr>
          <p:nvPr/>
        </p:nvPicPr>
        <p:blipFill>
          <a:blip r:embed="rId3"/>
          <a:srcRect t="14967"/>
          <a:stretch>
            <a:fillRect/>
          </a:stretch>
        </p:blipFill>
        <p:spPr bwMode="auto">
          <a:xfrm>
            <a:off x="2073600" y="2502000"/>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pic>
        <p:nvPicPr>
          <p:cNvPr id="10" name="Picture 3" descr="https://encrypted-tbn0.gstatic.com/images?q=tbn:ANd9GcS9pzyVAtGCRoI9EanTwOBAOsHtc4hPXPCThgX7zvboXZbT4IXR8w"/>
          <p:cNvPicPr>
            <a:picLocks noChangeAspect="1" noChangeArrowheads="1"/>
          </p:cNvPicPr>
          <p:nvPr/>
        </p:nvPicPr>
        <p:blipFill>
          <a:blip r:embed="rId5">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sp>
        <p:nvSpPr>
          <p:cNvPr id="13" name="Rectangle 5"/>
          <p:cNvSpPr/>
          <p:nvPr/>
        </p:nvSpPr>
        <p:spPr>
          <a:xfrm>
            <a:off x="460800" y="939600"/>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16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21" name="Picture 2"/>
          <p:cNvPicPr>
            <a:picLocks noChangeArrowheads="1"/>
          </p:cNvPicPr>
          <p:nvPr/>
        </p:nvPicPr>
        <p:blipFill>
          <a:blip r:embed="rId6">
            <a:lum bright="-10000" contrast="20000"/>
          </a:blip>
          <a:srcRect/>
          <a:stretch>
            <a:fillRect/>
          </a:stretch>
        </p:blipFill>
        <p:spPr bwMode="auto">
          <a:xfrm>
            <a:off x="2928926" y="1285866"/>
            <a:ext cx="5335200" cy="2786400"/>
          </a:xfrm>
          <a:prstGeom prst="rect">
            <a:avLst/>
          </a:prstGeom>
          <a:noFill/>
          <a:scene3d>
            <a:camera prst="perspectiveContrastingLeftFacing">
              <a:rot lat="558000" lon="1200000" rev="21480000"/>
            </a:camera>
            <a:lightRig rig="threePt" dir="t"/>
          </a:scene3d>
        </p:spPr>
      </p:pic>
      <p:pic>
        <p:nvPicPr>
          <p:cNvPr id="18" name="Picture 3"/>
          <p:cNvPicPr>
            <a:picLocks noChangeArrowheads="1"/>
          </p:cNvPicPr>
          <p:nvPr/>
        </p:nvPicPr>
        <p:blipFill>
          <a:blip r:embed="rId7"/>
          <a:srcRect/>
          <a:stretch>
            <a:fillRect/>
          </a:stretch>
        </p:blipFill>
        <p:spPr bwMode="auto">
          <a:xfrm>
            <a:off x="2928926" y="1285866"/>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9" name="Picture 2" descr="http://img-fotki.yandex.ru/get/3511/svetikhr.9/0_12685_344ab9ef_XL.jpg"/>
          <p:cNvPicPr>
            <a:picLocks noChangeArrowheads="1"/>
          </p:cNvPicPr>
          <p:nvPr/>
        </p:nvPicPr>
        <p:blipFill>
          <a:blip r:embed="rId8"/>
          <a:srcRect t="9211" b="11842"/>
          <a:stretch>
            <a:fillRect/>
          </a:stretch>
        </p:blipFill>
        <p:spPr bwMode="auto">
          <a:xfrm>
            <a:off x="2928926" y="1285866"/>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grpSp>
        <p:nvGrpSpPr>
          <p:cNvPr id="11" name="10 Grupo"/>
          <p:cNvGrpSpPr/>
          <p:nvPr/>
        </p:nvGrpSpPr>
        <p:grpSpPr>
          <a:xfrm>
            <a:off x="1714480" y="3643320"/>
            <a:ext cx="3593162" cy="1928786"/>
            <a:chOff x="1121714" y="3642715"/>
            <a:chExt cx="3593162" cy="1928786"/>
          </a:xfrm>
        </p:grpSpPr>
        <p:pic>
          <p:nvPicPr>
            <p:cNvPr id="12" name="Picture 7"/>
            <p:cNvPicPr>
              <a:picLocks noChangeAspect="1" noChangeArrowheads="1"/>
            </p:cNvPicPr>
            <p:nvPr/>
          </p:nvPicPr>
          <p:blipFill>
            <a:blip r:embed="rId9"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14" name="Picture 10" descr="https://encrypted-tbn3.gstatic.com/images?q=tbn:ANd9GcTC_f-sy0C6975uXnl4543EgAtJZii4dcpMae88XVALKrbUPdTh"/>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sp>
        <p:nvSpPr>
          <p:cNvPr id="24" name="Oval 4"/>
          <p:cNvSpPr/>
          <p:nvPr/>
        </p:nvSpPr>
        <p:spPr>
          <a:xfrm>
            <a:off x="1428728" y="3929072"/>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24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fill="hold" grpId="1" nodeType="withEffect">
                                  <p:stCondLst>
                                    <p:cond delay="0"/>
                                  </p:stCondLst>
                                  <p:childTnLst>
                                    <p:animMotion origin="layout" path="M -1.38889E-6 -2.98397E-6 L -0.00156 -0.47225 " pathEditMode="relative" rAng="0" ptsTypes="AA">
                                      <p:cBhvr>
                                        <p:cTn id="6" dur="10000" fill="hold"/>
                                        <p:tgtEl>
                                          <p:spTgt spid="20"/>
                                        </p:tgtEl>
                                        <p:attrNameLst>
                                          <p:attrName>ppt_x</p:attrName>
                                          <p:attrName>ppt_y</p:attrName>
                                        </p:attrNameLst>
                                      </p:cBhvr>
                                      <p:rCtr x="-1" y="-236"/>
                                    </p:animMotion>
                                  </p:childTnLst>
                                </p:cTn>
                              </p:par>
                              <p:par>
                                <p:cTn id="7" presetID="10"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Effect transition="in" filter="fade">
                                      <p:cBhvr>
                                        <p:cTn id="9" dur="5000"/>
                                        <p:tgtEl>
                                          <p:spTgt spid="18"/>
                                        </p:tgtEl>
                                      </p:cBhvr>
                                    </p:animEffect>
                                  </p:childTnLst>
                                </p:cTn>
                              </p:par>
                              <p:par>
                                <p:cTn id="10" presetID="10" presetClass="entr" presetSubtype="0" fill="hold" nodeType="withEffect">
                                  <p:stCondLst>
                                    <p:cond delay="600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65000"/>
              </a:schemeClr>
            </a:gs>
            <a:gs pos="54000">
              <a:schemeClr val="tx1">
                <a:lumMod val="85000"/>
                <a:lumOff val="15000"/>
              </a:schemeClr>
            </a:gs>
          </a:gsLst>
          <a:lin ang="16200000" scaled="0"/>
        </a:gradFill>
        <a:effectLst/>
      </p:bgPr>
    </p:bg>
    <p:spTree>
      <p:nvGrpSpPr>
        <p:cNvPr id="1" name=""/>
        <p:cNvGrpSpPr/>
        <p:nvPr/>
      </p:nvGrpSpPr>
      <p:grpSpPr>
        <a:xfrm>
          <a:off x="0" y="0"/>
          <a:ext cx="0" cy="0"/>
          <a:chOff x="0" y="0"/>
          <a:chExt cx="0" cy="0"/>
        </a:xfrm>
      </p:grpSpPr>
      <p:grpSp>
        <p:nvGrpSpPr>
          <p:cNvPr id="35" name="34 Grupo"/>
          <p:cNvGrpSpPr/>
          <p:nvPr/>
        </p:nvGrpSpPr>
        <p:grpSpPr>
          <a:xfrm>
            <a:off x="-10295413" y="-500084"/>
            <a:ext cx="20388416" cy="6654917"/>
            <a:chOff x="-10295413" y="-500084"/>
            <a:chExt cx="20388416" cy="6654917"/>
          </a:xfrm>
        </p:grpSpPr>
        <p:grpSp>
          <p:nvGrpSpPr>
            <p:cNvPr id="26" name="25 Grupo"/>
            <p:cNvGrpSpPr/>
            <p:nvPr/>
          </p:nvGrpSpPr>
          <p:grpSpPr>
            <a:xfrm>
              <a:off x="285720" y="-121674"/>
              <a:ext cx="9807283" cy="6276507"/>
              <a:chOff x="285720" y="-121674"/>
              <a:chExt cx="9807283" cy="6276507"/>
            </a:xfrm>
          </p:grpSpPr>
          <p:pic>
            <p:nvPicPr>
              <p:cNvPr id="22" name="Picture 1"/>
              <p:cNvPicPr>
                <a:picLocks noChangeAspect="1" noChangeArrowheads="1"/>
              </p:cNvPicPr>
              <p:nvPr/>
            </p:nvPicPr>
            <p:blipFill>
              <a:blip r:embed="rId3"/>
              <a:srcRect b="26829"/>
              <a:stretch>
                <a:fillRect/>
              </a:stretch>
            </p:blipFill>
            <p:spPr bwMode="auto">
              <a:xfrm>
                <a:off x="1571604" y="2500311"/>
                <a:ext cx="3047560" cy="3142800"/>
              </a:xfrm>
              <a:prstGeom prst="rect">
                <a:avLst/>
              </a:prstGeom>
              <a:noFill/>
              <a:ln w="9525">
                <a:noFill/>
                <a:miter lim="800000"/>
                <a:headEnd/>
                <a:tailEnd/>
              </a:ln>
              <a:effectLst/>
              <a:scene3d>
                <a:camera prst="perspectiveRelaxed" fov="3000000">
                  <a:rot lat="18573604" lon="18390000" rev="3456000"/>
                </a:camera>
                <a:lightRig rig="threePt" dir="t"/>
              </a:scene3d>
            </p:spPr>
          </p:pic>
          <p:sp>
            <p:nvSpPr>
              <p:cNvPr id="20" name="Rectangle 3"/>
              <p:cNvSpPr>
                <a:spLocks noChangeArrowheads="1"/>
              </p:cNvSpPr>
              <p:nvPr/>
            </p:nvSpPr>
            <p:spPr bwMode="auto">
              <a:xfrm>
                <a:off x="945562" y="1381691"/>
                <a:ext cx="1071570" cy="2308324"/>
              </a:xfrm>
              <a:prstGeom prst="rect">
                <a:avLst/>
              </a:prstGeom>
              <a:noFill/>
              <a:ln w="9525">
                <a:noFill/>
                <a:miter lim="800000"/>
                <a:headEnd/>
                <a:tailEnd/>
              </a:ln>
              <a:effectLst>
                <a:outerShdw blurRad="50800" dist="50800" dir="7800000" algn="ctr" rotWithShape="0">
                  <a:schemeClr val="bg1"/>
                </a:outerShdw>
              </a:effectLst>
            </p:spPr>
            <p:txBody>
              <a:bodyPr wrap="square">
                <a:spAutoFit/>
              </a:bodyPr>
              <a:lstStyle/>
              <a:p>
                <a:pPr algn="ctr">
                  <a:defRPr/>
                </a:pPr>
                <a:r>
                  <a:rPr lang="es-ES" dirty="0" smtClean="0">
                    <a:solidFill>
                      <a:srgbClr val="FFFF00"/>
                    </a:solidFill>
                    <a:effectLst>
                      <a:outerShdw blurRad="38100" dist="38100" dir="2700000" algn="tl">
                        <a:srgbClr val="000000"/>
                      </a:outerShdw>
                    </a:effectLst>
                    <a:latin typeface="Berlin Sans FB" pitchFamily="34" charset="0"/>
                  </a:rPr>
                  <a:t>Porque no estás solo.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a:p>
                <a:pPr algn="ctr">
                  <a:defRPr/>
                </a:pPr>
                <a:r>
                  <a:rPr lang="es-ES" dirty="0" smtClean="0">
                    <a:solidFill>
                      <a:srgbClr val="FFFF00"/>
                    </a:solidFill>
                    <a:effectLst>
                      <a:outerShdw blurRad="38100" dist="38100" dir="2700000" algn="tl">
                        <a:srgbClr val="000000"/>
                      </a:outerShdw>
                    </a:effectLst>
                    <a:latin typeface="Berlin Sans FB" pitchFamily="34" charset="0"/>
                  </a:rPr>
                  <a:t>Porque yo te quiero. </a:t>
                </a:r>
              </a:p>
              <a:p>
                <a:pPr algn="ctr">
                  <a:defRPr/>
                </a:pPr>
                <a:endParaRPr lang="es-ES" dirty="0" smtClean="0">
                  <a:solidFill>
                    <a:srgbClr val="FFFF00"/>
                  </a:solidFill>
                  <a:effectLst>
                    <a:outerShdw blurRad="38100" dist="38100" dir="2700000" algn="tl">
                      <a:srgbClr val="000000"/>
                    </a:outerShdw>
                  </a:effectLst>
                  <a:latin typeface="Berlin Sans FB" pitchFamily="34" charset="0"/>
                </a:endParaRPr>
              </a:p>
            </p:txBody>
          </p:sp>
          <p:pic>
            <p:nvPicPr>
              <p:cNvPr id="16" name="Picture 1"/>
              <p:cNvPicPr>
                <a:picLocks noChangeAspect="1" noChangeArrowheads="1"/>
              </p:cNvPicPr>
              <p:nvPr/>
            </p:nvPicPr>
            <p:blipFill>
              <a:blip r:embed="rId4"/>
              <a:srcRect l="1418" t="1085" r="810"/>
              <a:stretch>
                <a:fillRect/>
              </a:stretch>
            </p:blipFill>
            <p:spPr bwMode="auto">
              <a:xfrm>
                <a:off x="307238" y="3954483"/>
                <a:ext cx="2483953" cy="1210048"/>
              </a:xfrm>
              <a:prstGeom prst="rect">
                <a:avLst/>
              </a:prstGeom>
              <a:noFill/>
              <a:ln w="9525">
                <a:noFill/>
                <a:miter lim="800000"/>
                <a:headEnd/>
                <a:tailEnd/>
              </a:ln>
              <a:effectLst/>
            </p:spPr>
          </p:pic>
          <p:pic>
            <p:nvPicPr>
              <p:cNvPr id="23" name="Picture 1"/>
              <p:cNvPicPr>
                <a:picLocks noChangeAspect="1" noChangeArrowheads="1"/>
              </p:cNvPicPr>
              <p:nvPr/>
            </p:nvPicPr>
            <p:blipFill>
              <a:blip r:embed="rId3"/>
              <a:srcRect t="14967"/>
              <a:stretch>
                <a:fillRect/>
              </a:stretch>
            </p:blipFill>
            <p:spPr bwMode="auto">
              <a:xfrm>
                <a:off x="2073600" y="2502000"/>
                <a:ext cx="3048000" cy="3652833"/>
              </a:xfrm>
              <a:prstGeom prst="rect">
                <a:avLst/>
              </a:prstGeom>
              <a:noFill/>
              <a:ln w="9525">
                <a:noFill/>
                <a:miter lim="800000"/>
                <a:headEnd/>
                <a:tailEnd/>
              </a:ln>
              <a:effectLst/>
              <a:scene3d>
                <a:camera prst="perspectiveRelaxed" fov="3000000">
                  <a:rot lat="18573604" lon="18390000" rev="3456000"/>
                </a:camera>
                <a:lightRig rig="threePt" dir="t"/>
              </a:scene3d>
            </p:spPr>
          </p:pic>
          <p:pic>
            <p:nvPicPr>
              <p:cNvPr id="10" name="Picture 3" descr="https://encrypted-tbn0.gstatic.com/images?q=tbn:ANd9GcS9pzyVAtGCRoI9EanTwOBAOsHtc4hPXPCThgX7zvboXZbT4IXR8w"/>
              <p:cNvPicPr>
                <a:picLocks noChangeAspect="1" noChangeArrowheads="1"/>
              </p:cNvPicPr>
              <p:nvPr/>
            </p:nvPicPr>
            <p:blipFill>
              <a:blip r:embed="rId5">
                <a:clrChange>
                  <a:clrFrom>
                    <a:srgbClr val="000000"/>
                  </a:clrFrom>
                  <a:clrTo>
                    <a:srgbClr val="000000">
                      <a:alpha val="0"/>
                    </a:srgbClr>
                  </a:clrTo>
                </a:clrChange>
              </a:blip>
              <a:srcRect b="54279"/>
              <a:stretch>
                <a:fillRect/>
              </a:stretch>
            </p:blipFill>
            <p:spPr bwMode="auto">
              <a:xfrm rot="792885">
                <a:off x="5755326" y="-121674"/>
                <a:ext cx="4337677" cy="1350018"/>
              </a:xfrm>
              <a:prstGeom prst="rect">
                <a:avLst/>
              </a:prstGeom>
              <a:noFill/>
            </p:spPr>
          </p:pic>
          <p:sp>
            <p:nvSpPr>
              <p:cNvPr id="13" name="Rectangle 5"/>
              <p:cNvSpPr/>
              <p:nvPr/>
            </p:nvSpPr>
            <p:spPr>
              <a:xfrm>
                <a:off x="460800" y="939600"/>
                <a:ext cx="2143140" cy="2902720"/>
              </a:xfrm>
              <a:prstGeom prst="rect">
                <a:avLst/>
              </a:prstGeom>
              <a:solidFill>
                <a:schemeClr val="tx2">
                  <a:lumMod val="75000"/>
                  <a:alpha val="15000"/>
                </a:schemeClr>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fov="2700000">
                  <a:rot lat="0" lon="0" rev="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ectangle 5"/>
              <p:cNvSpPr/>
              <p:nvPr/>
            </p:nvSpPr>
            <p:spPr>
              <a:xfrm>
                <a:off x="2571736" y="1071552"/>
                <a:ext cx="5940000" cy="3212820"/>
              </a:xfrm>
              <a:prstGeom prst="rect">
                <a:avLst/>
              </a:prstGeom>
              <a:solidFill>
                <a:schemeClr val="tx1"/>
              </a:solidFill>
              <a:ln w="254000">
                <a:solidFill>
                  <a:schemeClr val="tx1">
                    <a:lumMod val="65000"/>
                    <a:lumOff val="35000"/>
                  </a:schemeClr>
                </a:solidFill>
                <a:miter lim="800000"/>
              </a:ln>
              <a:effectLst>
                <a:outerShdw blurRad="76200" dir="18900000" sy="23000" kx="-1200000" algn="bl" rotWithShape="0">
                  <a:prstClr val="black">
                    <a:alpha val="20000"/>
                  </a:prstClr>
                </a:outerShdw>
              </a:effectLst>
              <a:scene3d>
                <a:camera prst="perspectiveContrastingLeftFacing">
                  <a:rot lat="559368" lon="1200000" rev="21480000"/>
                </a:camera>
                <a:lightRig rig="threePt" dir="t"/>
              </a:scene3d>
              <a:sp3d extrusionH="508000">
                <a:bevelT w="342900" h="69850" prst="hardEdge"/>
                <a:extrusionClr>
                  <a:schemeClr val="tx1">
                    <a:lumMod val="65000"/>
                    <a:lumOff val="35000"/>
                  </a:schemeClr>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16 Rectángulo"/>
              <p:cNvSpPr/>
              <p:nvPr/>
            </p:nvSpPr>
            <p:spPr>
              <a:xfrm>
                <a:off x="285720" y="0"/>
                <a:ext cx="2500330" cy="81939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21" name="Picture 2"/>
              <p:cNvPicPr>
                <a:picLocks noChangeArrowheads="1"/>
              </p:cNvPicPr>
              <p:nvPr/>
            </p:nvPicPr>
            <p:blipFill>
              <a:blip r:embed="rId6">
                <a:lum bright="-10000" contrast="20000"/>
              </a:blip>
              <a:srcRect/>
              <a:stretch>
                <a:fillRect/>
              </a:stretch>
            </p:blipFill>
            <p:spPr bwMode="auto">
              <a:xfrm>
                <a:off x="2928926" y="1285866"/>
                <a:ext cx="5335200" cy="2786400"/>
              </a:xfrm>
              <a:prstGeom prst="rect">
                <a:avLst/>
              </a:prstGeom>
              <a:noFill/>
              <a:scene3d>
                <a:camera prst="perspectiveContrastingLeftFacing">
                  <a:rot lat="558000" lon="1200000" rev="21480000"/>
                </a:camera>
                <a:lightRig rig="threePt" dir="t"/>
              </a:scene3d>
            </p:spPr>
          </p:pic>
          <p:pic>
            <p:nvPicPr>
              <p:cNvPr id="18" name="Picture 3"/>
              <p:cNvPicPr>
                <a:picLocks noChangeArrowheads="1"/>
              </p:cNvPicPr>
              <p:nvPr/>
            </p:nvPicPr>
            <p:blipFill>
              <a:blip r:embed="rId7"/>
              <a:srcRect/>
              <a:stretch>
                <a:fillRect/>
              </a:stretch>
            </p:blipFill>
            <p:spPr bwMode="auto">
              <a:xfrm>
                <a:off x="2928926" y="1285866"/>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pic>
            <p:nvPicPr>
              <p:cNvPr id="19" name="Picture 2" descr="http://img-fotki.yandex.ru/get/3511/svetikhr.9/0_12685_344ab9ef_XL.jpg"/>
              <p:cNvPicPr>
                <a:picLocks noChangeArrowheads="1"/>
              </p:cNvPicPr>
              <p:nvPr/>
            </p:nvPicPr>
            <p:blipFill>
              <a:blip r:embed="rId8"/>
              <a:srcRect t="9211" b="11842"/>
              <a:stretch>
                <a:fillRect/>
              </a:stretch>
            </p:blipFill>
            <p:spPr bwMode="auto">
              <a:xfrm>
                <a:off x="2928926" y="1285866"/>
                <a:ext cx="5335200" cy="2786400"/>
              </a:xfrm>
              <a:prstGeom prst="rect">
                <a:avLst/>
              </a:prstGeom>
              <a:noFill/>
              <a:ln w="9525">
                <a:noFill/>
                <a:miter lim="800000"/>
                <a:headEnd/>
                <a:tailEnd/>
              </a:ln>
              <a:effectLst/>
              <a:scene3d>
                <a:camera prst="perspectiveContrastingLeftFacing">
                  <a:rot lat="558000" lon="1200000" rev="21480000"/>
                </a:camera>
                <a:lightRig rig="threePt" dir="t"/>
              </a:scene3d>
            </p:spPr>
          </p:pic>
          <p:grpSp>
            <p:nvGrpSpPr>
              <p:cNvPr id="2" name="10 Grupo"/>
              <p:cNvGrpSpPr/>
              <p:nvPr/>
            </p:nvGrpSpPr>
            <p:grpSpPr>
              <a:xfrm>
                <a:off x="1714480" y="3643320"/>
                <a:ext cx="3593162" cy="1928786"/>
                <a:chOff x="1121714" y="3642715"/>
                <a:chExt cx="3593162" cy="1928786"/>
              </a:xfrm>
            </p:grpSpPr>
            <p:pic>
              <p:nvPicPr>
                <p:cNvPr id="12" name="Picture 7"/>
                <p:cNvPicPr>
                  <a:picLocks noChangeAspect="1" noChangeArrowheads="1"/>
                </p:cNvPicPr>
                <p:nvPr/>
              </p:nvPicPr>
              <p:blipFill>
                <a:blip r:embed="rId9"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14" name="Picture 10" descr="https://encrypted-tbn3.gstatic.com/images?q=tbn:ANd9GcTC_f-sy0C6975uXnl4543EgAtJZii4dcpMae88XVALKrbUPdTh"/>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sp>
            <p:nvSpPr>
              <p:cNvPr id="24" name="Oval 4"/>
              <p:cNvSpPr/>
              <p:nvPr/>
            </p:nvSpPr>
            <p:spPr>
              <a:xfrm>
                <a:off x="1428728" y="3929072"/>
                <a:ext cx="4333226" cy="1049018"/>
              </a:xfrm>
              <a:prstGeom prst="ellipse">
                <a:avLst/>
              </a:prstGeom>
              <a:gradFill flip="none" rotWithShape="1">
                <a:gsLst>
                  <a:gs pos="0">
                    <a:schemeClr val="bg1">
                      <a:alpha val="79000"/>
                    </a:schemeClr>
                  </a:gs>
                  <a:gs pos="51000">
                    <a:schemeClr val="bg1">
                      <a:alpha val="27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pic>
          <p:nvPicPr>
            <p:cNvPr id="27" name="Picture 9"/>
            <p:cNvPicPr>
              <a:picLocks noChangeAspect="1" noChangeArrowheads="1"/>
            </p:cNvPicPr>
            <p:nvPr/>
          </p:nvPicPr>
          <p:blipFill>
            <a:blip r:embed="rId11"/>
            <a:srcRect t="61218" r="38281"/>
            <a:stretch>
              <a:fillRect/>
            </a:stretch>
          </p:blipFill>
          <p:spPr bwMode="auto">
            <a:xfrm>
              <a:off x="-10295413" y="3184061"/>
              <a:ext cx="5857884" cy="1991314"/>
            </a:xfrm>
            <a:prstGeom prst="rect">
              <a:avLst/>
            </a:prstGeom>
            <a:ln>
              <a:noFill/>
            </a:ln>
            <a:effectLst>
              <a:softEdge rad="112500"/>
            </a:effectLst>
          </p:spPr>
        </p:pic>
        <p:pic>
          <p:nvPicPr>
            <p:cNvPr id="29" name="Picture 9"/>
            <p:cNvPicPr>
              <a:picLocks noChangeAspect="1" noChangeArrowheads="1"/>
            </p:cNvPicPr>
            <p:nvPr/>
          </p:nvPicPr>
          <p:blipFill>
            <a:blip r:embed="rId11"/>
            <a:srcRect/>
            <a:stretch>
              <a:fillRect/>
            </a:stretch>
          </p:blipFill>
          <p:spPr bwMode="auto">
            <a:xfrm>
              <a:off x="-10295413" y="31875"/>
              <a:ext cx="9144000" cy="5143500"/>
            </a:xfrm>
            <a:prstGeom prst="rect">
              <a:avLst/>
            </a:prstGeom>
            <a:noFill/>
            <a:ln w="9525">
              <a:noFill/>
              <a:miter lim="800000"/>
              <a:headEnd/>
              <a:tailEnd/>
            </a:ln>
            <a:effectLst/>
          </p:spPr>
        </p:pic>
        <p:sp>
          <p:nvSpPr>
            <p:cNvPr id="31" name="30 Cubo"/>
            <p:cNvSpPr/>
            <p:nvPr/>
          </p:nvSpPr>
          <p:spPr>
            <a:xfrm>
              <a:off x="-1143040" y="-500084"/>
              <a:ext cx="1143040" cy="6215106"/>
            </a:xfrm>
            <a:prstGeom prst="cube">
              <a:avLst/>
            </a:prstGeom>
            <a:solidFill>
              <a:schemeClr val="bg1">
                <a:lumMod val="50000"/>
              </a:schemeClr>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33" name="Picture 9"/>
            <p:cNvPicPr>
              <a:picLocks noChangeAspect="1" noChangeArrowheads="1"/>
            </p:cNvPicPr>
            <p:nvPr/>
          </p:nvPicPr>
          <p:blipFill>
            <a:blip r:embed="rId11"/>
            <a:srcRect t="61218" r="38281"/>
            <a:stretch>
              <a:fillRect/>
            </a:stretch>
          </p:blipFill>
          <p:spPr bwMode="auto">
            <a:xfrm>
              <a:off x="-10295413" y="3184061"/>
              <a:ext cx="5857884" cy="1991314"/>
            </a:xfrm>
            <a:prstGeom prst="rect">
              <a:avLst/>
            </a:prstGeom>
            <a:ln>
              <a:noFill/>
            </a:ln>
            <a:effectLst>
              <a:softEdge rad="112500"/>
            </a:effectLst>
          </p:spPr>
        </p:pic>
        <p:pic>
          <p:nvPicPr>
            <p:cNvPr id="30" name="Picture 3"/>
            <p:cNvPicPr>
              <a:picLocks noChangeAspect="1" noChangeArrowheads="1"/>
            </p:cNvPicPr>
            <p:nvPr/>
          </p:nvPicPr>
          <p:blipFill>
            <a:blip r:embed="rId12">
              <a:clrChange>
                <a:clrFrom>
                  <a:srgbClr val="F8BF24"/>
                </a:clrFrom>
                <a:clrTo>
                  <a:srgbClr val="F8BF24">
                    <a:alpha val="0"/>
                  </a:srgbClr>
                </a:clrTo>
              </a:clrChange>
            </a:blip>
            <a:srcRect/>
            <a:stretch>
              <a:fillRect/>
            </a:stretch>
          </p:blipFill>
          <p:spPr bwMode="auto">
            <a:xfrm>
              <a:off x="-10295413" y="31875"/>
              <a:ext cx="9144000" cy="5143500"/>
            </a:xfrm>
            <a:prstGeom prst="rect">
              <a:avLst/>
            </a:prstGeom>
            <a:noFill/>
            <a:ln w="9525">
              <a:noFill/>
              <a:miter lim="800000"/>
              <a:headEnd/>
              <a:tailEnd/>
            </a:ln>
            <a:effectLst/>
          </p:spPr>
        </p:pic>
      </p:grpSp>
      <p:sp>
        <p:nvSpPr>
          <p:cNvPr id="25" name="24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fill="hold" nodeType="withEffect">
                                  <p:stCondLst>
                                    <p:cond delay="0"/>
                                  </p:stCondLst>
                                  <p:childTnLst>
                                    <p:animMotion origin="layout" path="M -2.5E-6 -3.5635E-6 L 1.12466 -0.00585 " pathEditMode="relative" rAng="0" ptsTypes="AA">
                                      <p:cBhvr>
                                        <p:cTn id="6" dur="15000" fill="hold"/>
                                        <p:tgtEl>
                                          <p:spTgt spid="35"/>
                                        </p:tgtEl>
                                        <p:attrNameLst>
                                          <p:attrName>ppt_x</p:attrName>
                                          <p:attrName>ppt_y</p:attrName>
                                        </p:attrNameLst>
                                      </p:cBhvr>
                                      <p:rCtr x="562"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3" name="Picture 9"/>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1026" name="AutoShape 2" descr="https://pbs.twimg.com/media/Bn73zIiIIAAMXi5.jpg:large"/>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AR"/>
          </a:p>
        </p:txBody>
      </p:sp>
      <p:pic>
        <p:nvPicPr>
          <p:cNvPr id="3"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715140" y="2500312"/>
            <a:ext cx="1500198" cy="754244"/>
          </a:xfrm>
          <a:prstGeom prst="rect">
            <a:avLst/>
          </a:prstGeom>
          <a:noFill/>
          <a:ln w="9525">
            <a:noFill/>
            <a:miter lim="800000"/>
            <a:headEnd/>
            <a:tailEnd/>
          </a:ln>
          <a:effectLst/>
        </p:spPr>
      </p:pic>
      <p:pic>
        <p:nvPicPr>
          <p:cNvPr id="8" name="Picture 9"/>
          <p:cNvPicPr>
            <a:picLocks noChangeAspect="1" noChangeArrowheads="1"/>
          </p:cNvPicPr>
          <p:nvPr/>
        </p:nvPicPr>
        <p:blipFill>
          <a:blip r:embed="rId2"/>
          <a:srcRect t="61218" r="38281"/>
          <a:stretch>
            <a:fillRect/>
          </a:stretch>
        </p:blipFill>
        <p:spPr bwMode="auto">
          <a:xfrm>
            <a:off x="0" y="3152186"/>
            <a:ext cx="5857884" cy="1991314"/>
          </a:xfrm>
          <a:prstGeom prst="rect">
            <a:avLst/>
          </a:prstGeom>
          <a:ln>
            <a:noFill/>
          </a:ln>
          <a:effectLst>
            <a:softEdge rad="112500"/>
          </a:effectLst>
        </p:spPr>
      </p:pic>
      <p:pic>
        <p:nvPicPr>
          <p:cNvPr id="1027" name="Picture 3"/>
          <p:cNvPicPr>
            <a:picLocks noChangeAspect="1" noChangeArrowheads="1"/>
          </p:cNvPicPr>
          <p:nvPr/>
        </p:nvPicPr>
        <p:blipFill>
          <a:blip r:embed="rId4">
            <a:clrChange>
              <a:clrFrom>
                <a:srgbClr val="F8BF24"/>
              </a:clrFrom>
              <a:clrTo>
                <a:srgbClr val="F8BF24">
                  <a:alpha val="0"/>
                </a:srgbClr>
              </a:clrTo>
            </a:clrChange>
          </a:blip>
          <a:srcRect/>
          <a:stretch>
            <a:fillRect/>
          </a:stretch>
        </p:blipFill>
        <p:spPr bwMode="auto">
          <a:xfrm>
            <a:off x="0" y="0"/>
            <a:ext cx="9144000" cy="5143500"/>
          </a:xfrm>
          <a:prstGeom prst="rect">
            <a:avLst/>
          </a:prstGeom>
          <a:noFill/>
          <a:ln w="9525">
            <a:noFill/>
            <a:miter lim="800000"/>
            <a:headEnd/>
            <a:tailEnd/>
          </a:ln>
          <a:effectLst/>
        </p:spPr>
      </p:pic>
      <p:sp>
        <p:nvSpPr>
          <p:cNvPr id="7" name="6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nodeType="withEffect">
                                  <p:stCondLst>
                                    <p:cond delay="1000"/>
                                  </p:stCondLst>
                                  <p:childTnLst>
                                    <p:animMotion origin="layout" path="M -0.79427 0.0672 L -0.72951 0.06442 L -0.69271 0.04624 L -0.64861 0.06196 L -0.60156 0.05918 L -0.56493 0.06196 L -0.52066 0.0487 L -0.48681 0.06196 L -0.45747 0.06442 L -0.43507 0.07429 L -0.42361 0.0672 L -0.40903 0.06966 L -0.38333 0.06966 L -0.34722 0.07244 L -0.31389 0.0672 L -0.27951 0.05672 L -0.27222 0.06196 L -0.24254 0.0672 L -0.20799 0.0487 L -0.17431 0.07244 L -0.13524 3.85943E-6 L -0.09861 0.03329 L -0.06667 3.85943E-6 L -0.03438 0.01695 L 5.55556E-7 3.85943E-6 " pathEditMode="relative" rAng="0" ptsTypes="FAAAAAFFFFAAFFFFAFFFFFFFF">
                                      <p:cBhvr>
                                        <p:cTn id="6" dur="10000" spd="-100000" fill="hold"/>
                                        <p:tgtEl>
                                          <p:spTgt spid="3"/>
                                        </p:tgtEl>
                                        <p:attrNameLst>
                                          <p:attrName>ppt_x</p:attrName>
                                          <p:attrName>ppt_y</p:attrName>
                                        </p:attrNameLst>
                                      </p:cBhvr>
                                      <p:rCtr x="397" y="-3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pbs.twimg.com/media/Bn73zIiIIAAMXi5.jpg:large"/>
          <p:cNvPicPr>
            <a:picLocks noChangeAspect="1" noChangeArrowheads="1"/>
          </p:cNvPicPr>
          <p:nvPr/>
        </p:nvPicPr>
        <p:blipFill>
          <a:blip r:embed="rId2"/>
          <a:srcRect t="8203" b="7422"/>
          <a:stretch>
            <a:fillRect/>
          </a:stretch>
        </p:blipFill>
        <p:spPr bwMode="auto">
          <a:xfrm>
            <a:off x="0" y="0"/>
            <a:ext cx="9144000" cy="5143500"/>
          </a:xfrm>
          <a:prstGeom prst="rect">
            <a:avLst/>
          </a:prstGeom>
          <a:noFill/>
          <a:ln w="44450">
            <a:solidFill>
              <a:schemeClr val="tx1"/>
            </a:solidFill>
          </a:ln>
        </p:spPr>
      </p:pic>
      <p:sp>
        <p:nvSpPr>
          <p:cNvPr id="3" name="2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5" presetClass="exit" presetSubtype="0" fill="hold" nodeType="afterEffect">
                                  <p:stCondLst>
                                    <p:cond delay="2000"/>
                                  </p:stCondLst>
                                  <p:childTnLst>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fltVal val="0"/>
                                          </p:val>
                                        </p:tav>
                                      </p:tavLst>
                                    </p:anim>
                                    <p:anim calcmode="lin" valueType="num">
                                      <p:cBhvr>
                                        <p:cTn id="12" dur="2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3" dur="2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utógrafo"/>
          <p:cNvPicPr>
            <a:picLocks noChangeAspect="1" noChangeArrowheads="1"/>
          </p:cNvPicPr>
          <p:nvPr/>
        </p:nvPicPr>
        <p:blipFill>
          <a:blip r:embed="rId2"/>
          <a:srcRect/>
          <a:stretch>
            <a:fillRect/>
          </a:stretch>
        </p:blipFill>
        <p:spPr bwMode="auto">
          <a:xfrm>
            <a:off x="3428992" y="3053957"/>
            <a:ext cx="2286000" cy="1035844"/>
          </a:xfrm>
          <a:prstGeom prst="rect">
            <a:avLst/>
          </a:prstGeom>
          <a:noFill/>
          <a:ln w="9525">
            <a:noFill/>
            <a:miter lim="800000"/>
            <a:headEnd/>
            <a:tailEnd/>
          </a:ln>
        </p:spPr>
      </p:pic>
      <p:pic>
        <p:nvPicPr>
          <p:cNvPr id="1028" name="Picture 4" descr="https://encrypted-tbn1.gstatic.com/images?q=tbn:ANd9GcTlXnwkekr5f5wagqAjysNwWPxjZCBvrqBrjzOlLA57dUsuP1ZWTg"/>
          <p:cNvPicPr>
            <a:picLocks noChangeAspect="1" noChangeArrowheads="1"/>
          </p:cNvPicPr>
          <p:nvPr/>
        </p:nvPicPr>
        <p:blipFill>
          <a:blip r:embed="rId3"/>
          <a:stretch>
            <a:fillRect/>
          </a:stretch>
        </p:blipFill>
        <p:spPr bwMode="auto">
          <a:xfrm>
            <a:off x="3357555" y="1071552"/>
            <a:ext cx="2466975" cy="1847850"/>
          </a:xfrm>
          <a:prstGeom prst="rect">
            <a:avLst/>
          </a:prstGeom>
          <a:noFill/>
          <a:ln>
            <a:noFill/>
          </a:ln>
        </p:spPr>
      </p:pic>
      <p:sp>
        <p:nvSpPr>
          <p:cNvPr id="10" name="Rectangle 9"/>
          <p:cNvSpPr>
            <a:spLocks noChangeArrowheads="1"/>
          </p:cNvSpPr>
          <p:nvPr/>
        </p:nvSpPr>
        <p:spPr bwMode="auto">
          <a:xfrm>
            <a:off x="857224" y="3857634"/>
            <a:ext cx="7858180" cy="400110"/>
          </a:xfrm>
          <a:prstGeom prst="rect">
            <a:avLst/>
          </a:prstGeom>
          <a:noFill/>
          <a:ln w="9525">
            <a:noFill/>
            <a:miter lim="800000"/>
            <a:headEnd/>
            <a:tailEnd/>
          </a:ln>
        </p:spPr>
        <p:txBody>
          <a:bodyPr wrap="square">
            <a:spAutoFit/>
          </a:bodyPr>
          <a:lstStyle/>
          <a:p>
            <a:pPr algn="ctr"/>
            <a:r>
              <a:rPr lang="es-AR" sz="2000" dirty="0">
                <a:solidFill>
                  <a:schemeClr val="bg1"/>
                </a:solidFill>
                <a:latin typeface="Calibri" pitchFamily="34" charset="0"/>
              </a:rPr>
              <a:t>Mario Orlando Hardy Hamlet </a:t>
            </a:r>
            <a:r>
              <a:rPr lang="es-AR" sz="2000" dirty="0" err="1">
                <a:solidFill>
                  <a:schemeClr val="bg1"/>
                </a:solidFill>
                <a:latin typeface="Calibri" pitchFamily="34" charset="0"/>
              </a:rPr>
              <a:t>Brenno</a:t>
            </a:r>
            <a:r>
              <a:rPr lang="es-AR" sz="2000" dirty="0">
                <a:solidFill>
                  <a:schemeClr val="bg1"/>
                </a:solidFill>
                <a:latin typeface="Calibri" pitchFamily="34" charset="0"/>
              </a:rPr>
              <a:t> Benedetti </a:t>
            </a:r>
            <a:r>
              <a:rPr lang="es-AR" sz="2000" dirty="0" err="1" smtClean="0">
                <a:solidFill>
                  <a:schemeClr val="bg1"/>
                </a:solidFill>
                <a:latin typeface="Calibri" pitchFamily="34" charset="0"/>
              </a:rPr>
              <a:t>Farrugia</a:t>
            </a:r>
            <a:endParaRPr lang="es-AR" sz="2000" dirty="0">
              <a:solidFill>
                <a:schemeClr val="bg1"/>
              </a:solidFill>
              <a:latin typeface="Calibri" pitchFamily="34" charset="0"/>
            </a:endParaRPr>
          </a:p>
        </p:txBody>
      </p:sp>
      <p:pic>
        <p:nvPicPr>
          <p:cNvPr id="7177" name="Picture 9" descr="http://www.gifss.com/banderas/uruguay/uruguay-06.gif"/>
          <p:cNvPicPr>
            <a:picLocks noChangeAspect="1" noChangeArrowheads="1" noCrop="1"/>
          </p:cNvPicPr>
          <p:nvPr/>
        </p:nvPicPr>
        <p:blipFill>
          <a:blip r:embed="rId4"/>
          <a:stretch>
            <a:fillRect/>
          </a:stretch>
        </p:blipFill>
        <p:spPr bwMode="auto">
          <a:xfrm>
            <a:off x="6643702" y="2303858"/>
            <a:ext cx="1143007" cy="825195"/>
          </a:xfrm>
          <a:prstGeom prst="rect">
            <a:avLst/>
          </a:prstGeom>
          <a:noFill/>
          <a:ln>
            <a:noFill/>
          </a:ln>
        </p:spPr>
      </p:pic>
      <p:sp>
        <p:nvSpPr>
          <p:cNvPr id="11" name="Rectangle 9"/>
          <p:cNvSpPr>
            <a:spLocks noChangeArrowheads="1"/>
          </p:cNvSpPr>
          <p:nvPr/>
        </p:nvSpPr>
        <p:spPr bwMode="auto">
          <a:xfrm>
            <a:off x="5857884" y="1357304"/>
            <a:ext cx="2714644" cy="923330"/>
          </a:xfrm>
          <a:prstGeom prst="rect">
            <a:avLst/>
          </a:prstGeom>
          <a:noFill/>
          <a:ln w="9525">
            <a:noFill/>
            <a:miter lim="800000"/>
            <a:headEnd/>
            <a:tailEnd/>
          </a:ln>
        </p:spPr>
        <p:txBody>
          <a:bodyPr wrap="square">
            <a:spAutoFit/>
          </a:bodyPr>
          <a:lstStyle/>
          <a:p>
            <a:pPr algn="ctr"/>
            <a:r>
              <a:rPr lang="es-AR" dirty="0" smtClean="0">
                <a:solidFill>
                  <a:schemeClr val="bg1"/>
                </a:solidFill>
                <a:latin typeface="Calibri" pitchFamily="34" charset="0"/>
              </a:rPr>
              <a:t>14 </a:t>
            </a:r>
            <a:r>
              <a:rPr lang="es-AR" dirty="0">
                <a:solidFill>
                  <a:schemeClr val="bg1"/>
                </a:solidFill>
                <a:latin typeface="Calibri" pitchFamily="34" charset="0"/>
              </a:rPr>
              <a:t>de septiembre de 1920</a:t>
            </a:r>
          </a:p>
          <a:p>
            <a:pPr algn="ctr"/>
            <a:r>
              <a:rPr lang="es-AR" dirty="0">
                <a:solidFill>
                  <a:schemeClr val="bg1"/>
                </a:solidFill>
                <a:latin typeface="Calibri" pitchFamily="34" charset="0"/>
              </a:rPr>
              <a:t>17 de mayo de 2009</a:t>
            </a:r>
          </a:p>
          <a:p>
            <a:pPr algn="ctr"/>
            <a:r>
              <a:rPr lang="es-AR" dirty="0">
                <a:solidFill>
                  <a:schemeClr val="bg1"/>
                </a:solidFill>
                <a:latin typeface="Calibri" pitchFamily="34" charset="0"/>
              </a:rPr>
              <a:t>Uruguay</a:t>
            </a:r>
          </a:p>
        </p:txBody>
      </p:sp>
      <p:sp>
        <p:nvSpPr>
          <p:cNvPr id="13" name="TextBox 8"/>
          <p:cNvSpPr txBox="1">
            <a:spLocks noChangeArrowheads="1"/>
          </p:cNvSpPr>
          <p:nvPr/>
        </p:nvSpPr>
        <p:spPr bwMode="auto">
          <a:xfrm>
            <a:off x="6000760" y="4500576"/>
            <a:ext cx="2786056" cy="369332"/>
          </a:xfrm>
          <a:prstGeom prst="rect">
            <a:avLst/>
          </a:prstGeom>
        </p:spPr>
        <p:txBody>
          <a:bodyPr wrap="square">
            <a:spAutoFit/>
          </a:bodyPr>
          <a:lstStyle/>
          <a:p>
            <a:pPr algn="r"/>
            <a:r>
              <a:rPr lang="es-AR" dirty="0" smtClean="0">
                <a:solidFill>
                  <a:schemeClr val="bg1"/>
                </a:solidFill>
                <a:latin typeface="Calibri" pitchFamily="34" charset="0"/>
              </a:rPr>
              <a:t>Imágenes</a:t>
            </a:r>
            <a:r>
              <a:rPr lang="es-AR" dirty="0">
                <a:solidFill>
                  <a:schemeClr val="bg1"/>
                </a:solidFill>
                <a:latin typeface="Calibri" pitchFamily="34" charset="0"/>
              </a:rPr>
              <a:t>:  de Internet</a:t>
            </a:r>
          </a:p>
        </p:txBody>
      </p:sp>
      <p:sp>
        <p:nvSpPr>
          <p:cNvPr id="14" name="TextBox 3"/>
          <p:cNvSpPr txBox="1"/>
          <p:nvPr/>
        </p:nvSpPr>
        <p:spPr>
          <a:xfrm rot="16200000">
            <a:off x="1352089" y="1754047"/>
            <a:ext cx="1595309" cy="64633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Mario</a:t>
            </a:r>
            <a:endParaRPr lang="en-US" sz="36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sp>
        <p:nvSpPr>
          <p:cNvPr id="15" name="TextBox 3"/>
          <p:cNvSpPr txBox="1"/>
          <p:nvPr/>
        </p:nvSpPr>
        <p:spPr>
          <a:xfrm rot="16200000">
            <a:off x="978359" y="1686319"/>
            <a:ext cx="3466013" cy="83099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Benedetti</a:t>
            </a:r>
            <a:endParaRPr lang="en-US" sz="48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sp>
        <p:nvSpPr>
          <p:cNvPr id="12" name="11 Rectángulo"/>
          <p:cNvSpPr/>
          <p:nvPr/>
        </p:nvSpPr>
        <p:spPr>
          <a:xfrm>
            <a:off x="214282" y="4500576"/>
            <a:ext cx="6000760" cy="646331"/>
          </a:xfrm>
          <a:prstGeom prst="rect">
            <a:avLst/>
          </a:prstGeom>
        </p:spPr>
        <p:txBody>
          <a:bodyPr wrap="square">
            <a:spAutoFit/>
          </a:bodyPr>
          <a:lstStyle/>
          <a:p>
            <a:r>
              <a:rPr lang="es-AR" dirty="0" smtClean="0">
                <a:solidFill>
                  <a:schemeClr val="bg1"/>
                </a:solidFill>
                <a:hlinkClick r:id="rId5"/>
              </a:rPr>
              <a:t>http://enhomenajeamariobenedetti.blogspot.com.ar/</a:t>
            </a:r>
            <a:endParaRPr lang="es-AR" dirty="0" smtClean="0">
              <a:solidFill>
                <a:schemeClr val="bg1"/>
              </a:solidFill>
            </a:endParaRPr>
          </a:p>
          <a:p>
            <a:endParaRPr lang="es-AR" dirty="0">
              <a:solidFill>
                <a:schemeClr val="bg1"/>
              </a:solidFill>
            </a:endParaRPr>
          </a:p>
        </p:txBody>
      </p:sp>
    </p:spTree>
  </p:cSld>
  <p:clrMapOvr>
    <a:masterClrMapping/>
  </p:clrMapOvr>
  <p:transition spd="med"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000" fill="hold"/>
                                        <p:tgtEl>
                                          <p:spTgt spid="14"/>
                                        </p:tgtEl>
                                        <p:attrNameLst>
                                          <p:attrName>ppt_x</p:attrName>
                                        </p:attrNameLst>
                                      </p:cBhvr>
                                      <p:tavLst>
                                        <p:tav tm="0">
                                          <p:val>
                                            <p:strVal val="#ppt_x"/>
                                          </p:val>
                                        </p:tav>
                                        <p:tav tm="100000">
                                          <p:val>
                                            <p:strVal val="#ppt_x"/>
                                          </p:val>
                                        </p:tav>
                                      </p:tavLst>
                                    </p:anim>
                                    <p:anim calcmode="lin" valueType="num">
                                      <p:cBhvr additive="base">
                                        <p:cTn id="8" dur="2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000" fill="hold"/>
                                        <p:tgtEl>
                                          <p:spTgt spid="15"/>
                                        </p:tgtEl>
                                        <p:attrNameLst>
                                          <p:attrName>ppt_x</p:attrName>
                                        </p:attrNameLst>
                                      </p:cBhvr>
                                      <p:tavLst>
                                        <p:tav tm="0">
                                          <p:val>
                                            <p:strVal val="#ppt_x"/>
                                          </p:val>
                                        </p:tav>
                                        <p:tav tm="100000">
                                          <p:val>
                                            <p:strVal val="#ppt_x"/>
                                          </p:val>
                                        </p:tav>
                                      </p:tavLst>
                                    </p:anim>
                                    <p:anim calcmode="lin" valueType="num">
                                      <p:cBhvr additive="base">
                                        <p:cTn id="12" dur="2000" fill="hold"/>
                                        <p:tgtEl>
                                          <p:spTgt spid="15"/>
                                        </p:tgtEl>
                                        <p:attrNameLst>
                                          <p:attrName>ppt_y</p:attrName>
                                        </p:attrNameLst>
                                      </p:cBhvr>
                                      <p:tavLst>
                                        <p:tav tm="0">
                                          <p:val>
                                            <p:strVal val="1+#ppt_h/2"/>
                                          </p:val>
                                        </p:tav>
                                        <p:tav tm="100000">
                                          <p:val>
                                            <p:strVal val="#ppt_y"/>
                                          </p:val>
                                        </p:tav>
                                      </p:tavLst>
                                    </p:anim>
                                  </p:childTnLst>
                                </p:cTn>
                              </p:par>
                            </p:childTnLst>
                          </p:cTn>
                        </p:par>
                        <p:par>
                          <p:cTn id="13" fill="hold">
                            <p:stCondLst>
                              <p:cond delay="4500"/>
                            </p:stCondLst>
                            <p:childTnLst>
                              <p:par>
                                <p:cTn id="14" presetID="1" presetClass="entr" presetSubtype="0" fill="hold" nodeType="afterEffect">
                                  <p:stCondLst>
                                    <p:cond delay="0"/>
                                  </p:stCondLst>
                                  <p:childTnLst>
                                    <p:set>
                                      <p:cBhvr>
                                        <p:cTn id="15" dur="1" fill="hold">
                                          <p:stCondLst>
                                            <p:cond delay="499"/>
                                          </p:stCondLst>
                                        </p:cTn>
                                        <p:tgtEl>
                                          <p:spTgt spid="1028"/>
                                        </p:tgtEl>
                                        <p:attrNameLst>
                                          <p:attrName>style.visibility</p:attrName>
                                        </p:attrNameLst>
                                      </p:cBhvr>
                                      <p:to>
                                        <p:strVal val="visible"/>
                                      </p:to>
                                    </p:set>
                                  </p:childTnLst>
                                </p:cTn>
                              </p:par>
                            </p:childTnLst>
                          </p:cTn>
                        </p:par>
                        <p:par>
                          <p:cTn id="16" fill="hold">
                            <p:stCondLst>
                              <p:cond delay="5000"/>
                            </p:stCondLst>
                            <p:childTnLst>
                              <p:par>
                                <p:cTn id="17" presetID="22" presetClass="entr" presetSubtype="8" fill="hold" nodeType="after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wipe(left)">
                                      <p:cBhvr>
                                        <p:cTn id="19" dur="500"/>
                                        <p:tgtEl>
                                          <p:spTgt spid="1026"/>
                                        </p:tgtEl>
                                      </p:cBhvr>
                                    </p:animEffect>
                                  </p:childTnLst>
                                </p:cTn>
                              </p:par>
                            </p:childTnLst>
                          </p:cTn>
                        </p:par>
                        <p:par>
                          <p:cTn id="20" fill="hold">
                            <p:stCondLst>
                              <p:cond delay="5500"/>
                            </p:stCondLst>
                            <p:childTnLst>
                              <p:par>
                                <p:cTn id="21" presetID="1" presetClass="entr" presetSubtype="0" fill="hold" grpId="0" nodeType="afterEffect">
                                  <p:stCondLst>
                                    <p:cond delay="0"/>
                                  </p:stCondLst>
                                  <p:iterate type="lt">
                                    <p:tmAbs val="75"/>
                                  </p:iterate>
                                  <p:childTnLst>
                                    <p:set>
                                      <p:cBhvr>
                                        <p:cTn id="22" dur="1" fill="hold">
                                          <p:stCondLst>
                                            <p:cond delay="74"/>
                                          </p:stCondLst>
                                        </p:cTn>
                                        <p:tgtEl>
                                          <p:spTgt spid="10"/>
                                        </p:tgtEl>
                                        <p:attrNameLst>
                                          <p:attrName>style.visibility</p:attrName>
                                        </p:attrNameLst>
                                      </p:cBhvr>
                                      <p:to>
                                        <p:strVal val="visible"/>
                                      </p:to>
                                    </p:set>
                                  </p:childTnLst>
                                </p:cTn>
                              </p:par>
                            </p:childTnLst>
                          </p:cTn>
                        </p:par>
                        <p:par>
                          <p:cTn id="23" fill="hold">
                            <p:stCondLst>
                              <p:cond delay="8950"/>
                            </p:stCondLst>
                            <p:childTnLst>
                              <p:par>
                                <p:cTn id="24" presetID="1" presetClass="entr" presetSubtype="0" fill="hold" grpId="0" nodeType="afterEffect">
                                  <p:stCondLst>
                                    <p:cond delay="0"/>
                                  </p:stCondLst>
                                  <p:iterate type="lt">
                                    <p:tmAbs val="75"/>
                                  </p:iterate>
                                  <p:childTnLst>
                                    <p:set>
                                      <p:cBhvr>
                                        <p:cTn id="25" dur="1" fill="hold">
                                          <p:stCondLst>
                                            <p:cond delay="74"/>
                                          </p:stCondLst>
                                        </p:cTn>
                                        <p:tgtEl>
                                          <p:spTgt spid="11"/>
                                        </p:tgtEl>
                                        <p:attrNameLst>
                                          <p:attrName>style.visibility</p:attrName>
                                        </p:attrNameLst>
                                      </p:cBhvr>
                                      <p:to>
                                        <p:strVal val="visible"/>
                                      </p:to>
                                    </p:set>
                                  </p:childTnLst>
                                </p:cTn>
                              </p:par>
                            </p:childTnLst>
                          </p:cTn>
                        </p:par>
                        <p:par>
                          <p:cTn id="26" fill="hold">
                            <p:stCondLst>
                              <p:cond delay="12025"/>
                            </p:stCondLst>
                            <p:childTnLst>
                              <p:par>
                                <p:cTn id="27" presetID="10" presetClass="entr" presetSubtype="0" fill="hold" nodeType="afterEffect">
                                  <p:stCondLst>
                                    <p:cond delay="0"/>
                                  </p:stCondLst>
                                  <p:childTnLst>
                                    <p:set>
                                      <p:cBhvr>
                                        <p:cTn id="28" dur="1" fill="hold">
                                          <p:stCondLst>
                                            <p:cond delay="0"/>
                                          </p:stCondLst>
                                        </p:cTn>
                                        <p:tgtEl>
                                          <p:spTgt spid="7177"/>
                                        </p:tgtEl>
                                        <p:attrNameLst>
                                          <p:attrName>style.visibility</p:attrName>
                                        </p:attrNameLst>
                                      </p:cBhvr>
                                      <p:to>
                                        <p:strVal val="visible"/>
                                      </p:to>
                                    </p:set>
                                    <p:animEffect transition="in" filter="fade">
                                      <p:cBhvr>
                                        <p:cTn id="29" dur="1000"/>
                                        <p:tgtEl>
                                          <p:spTgt spid="7177"/>
                                        </p:tgtEl>
                                      </p:cBhvr>
                                    </p:animEffect>
                                  </p:childTnLst>
                                </p:cTn>
                              </p:par>
                            </p:childTnLst>
                          </p:cTn>
                        </p:par>
                        <p:par>
                          <p:cTn id="30" fill="hold">
                            <p:stCondLst>
                              <p:cond delay="13025"/>
                            </p:stCondLst>
                            <p:childTnLst>
                              <p:par>
                                <p:cTn id="31" presetID="53"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13525"/>
                            </p:stCondLst>
                            <p:childTnLst>
                              <p:par>
                                <p:cTn id="37" presetID="53"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000" fill="hold"/>
                                        <p:tgtEl>
                                          <p:spTgt spid="13"/>
                                        </p:tgtEl>
                                        <p:attrNameLst>
                                          <p:attrName>ppt_w</p:attrName>
                                        </p:attrNameLst>
                                      </p:cBhvr>
                                      <p:tavLst>
                                        <p:tav tm="0">
                                          <p:val>
                                            <p:fltVal val="0"/>
                                          </p:val>
                                        </p:tav>
                                        <p:tav tm="100000">
                                          <p:val>
                                            <p:strVal val="#ppt_w"/>
                                          </p:val>
                                        </p:tav>
                                      </p:tavLst>
                                    </p:anim>
                                    <p:anim calcmode="lin" valueType="num">
                                      <p:cBhvr>
                                        <p:cTn id="40" dur="1000" fill="hold"/>
                                        <p:tgtEl>
                                          <p:spTgt spid="13"/>
                                        </p:tgtEl>
                                        <p:attrNameLst>
                                          <p:attrName>ppt_h</p:attrName>
                                        </p:attrNameLst>
                                      </p:cBhvr>
                                      <p:tavLst>
                                        <p:tav tm="0">
                                          <p:val>
                                            <p:fltVal val="0"/>
                                          </p:val>
                                        </p:tav>
                                        <p:tav tm="100000">
                                          <p:val>
                                            <p:strVal val="#ppt_h"/>
                                          </p:val>
                                        </p:tav>
                                      </p:tavLst>
                                    </p:anim>
                                    <p:animEffect transition="in" filter="fade">
                                      <p:cBhvr>
                                        <p:cTn id="4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P spid="13" grpId="0"/>
      <p:bldP spid="14" grpId="0"/>
      <p:bldP spid="15"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9"/>
          <p:cNvSpPr>
            <a:spLocks noChangeArrowheads="1"/>
          </p:cNvSpPr>
          <p:nvPr/>
        </p:nvSpPr>
        <p:spPr bwMode="auto">
          <a:xfrm>
            <a:off x="5857884" y="857238"/>
            <a:ext cx="2714644" cy="1477328"/>
          </a:xfrm>
          <a:prstGeom prst="rect">
            <a:avLst/>
          </a:prstGeom>
          <a:noFill/>
          <a:ln w="9525">
            <a:noFill/>
            <a:miter lim="800000"/>
            <a:headEnd/>
            <a:tailEnd/>
          </a:ln>
        </p:spPr>
        <p:txBody>
          <a:bodyPr wrap="square">
            <a:spAutoFit/>
          </a:bodyPr>
          <a:lstStyle/>
          <a:p>
            <a:pPr algn="ctr"/>
            <a:r>
              <a:rPr lang="es-AR" dirty="0" smtClean="0">
                <a:solidFill>
                  <a:schemeClr val="bg1"/>
                </a:solidFill>
                <a:latin typeface="Calibri" pitchFamily="34" charset="0"/>
              </a:rPr>
              <a:t>21 de febrero de 1893, Linares, España</a:t>
            </a:r>
          </a:p>
          <a:p>
            <a:pPr algn="ctr"/>
            <a:endParaRPr lang="es-AR" dirty="0" smtClean="0">
              <a:solidFill>
                <a:schemeClr val="bg1"/>
              </a:solidFill>
              <a:latin typeface="Calibri" pitchFamily="34" charset="0"/>
            </a:endParaRPr>
          </a:p>
          <a:p>
            <a:pPr algn="ctr"/>
            <a:r>
              <a:rPr lang="es-AR" dirty="0" smtClean="0">
                <a:solidFill>
                  <a:schemeClr val="bg1"/>
                </a:solidFill>
                <a:latin typeface="Calibri" pitchFamily="34" charset="0"/>
              </a:rPr>
              <a:t>2 de junio de 1987, Madrid, España</a:t>
            </a:r>
            <a:endParaRPr lang="es-AR" dirty="0">
              <a:solidFill>
                <a:schemeClr val="bg1"/>
              </a:solidFill>
              <a:latin typeface="Calibri" pitchFamily="34" charset="0"/>
            </a:endParaRPr>
          </a:p>
        </p:txBody>
      </p:sp>
      <p:sp>
        <p:nvSpPr>
          <p:cNvPr id="14" name="TextBox 3"/>
          <p:cNvSpPr txBox="1"/>
          <p:nvPr/>
        </p:nvSpPr>
        <p:spPr>
          <a:xfrm rot="16200000">
            <a:off x="1172553" y="1754047"/>
            <a:ext cx="1954381" cy="64633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Andrés</a:t>
            </a:r>
            <a:endParaRPr lang="en-US" sz="36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sp>
        <p:nvSpPr>
          <p:cNvPr id="15" name="TextBox 3"/>
          <p:cNvSpPr txBox="1"/>
          <p:nvPr/>
        </p:nvSpPr>
        <p:spPr>
          <a:xfrm rot="16200000">
            <a:off x="1288187" y="1686319"/>
            <a:ext cx="2846357" cy="83099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Segovia</a:t>
            </a:r>
            <a:endParaRPr lang="en-US" sz="48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pic>
        <p:nvPicPr>
          <p:cNvPr id="2" name="Picture 2" descr="http://www.banderas-del-mundo.com/Espana/con_escudo/Espagne.gif"/>
          <p:cNvPicPr>
            <a:picLocks noChangeAspect="1" noChangeArrowheads="1" noCrop="1"/>
          </p:cNvPicPr>
          <p:nvPr/>
        </p:nvPicPr>
        <p:blipFill>
          <a:blip r:embed="rId2"/>
          <a:srcRect/>
          <a:stretch>
            <a:fillRect/>
          </a:stretch>
        </p:blipFill>
        <p:spPr bwMode="auto">
          <a:xfrm>
            <a:off x="6643702" y="2357436"/>
            <a:ext cx="1141905" cy="824400"/>
          </a:xfrm>
          <a:prstGeom prst="rect">
            <a:avLst/>
          </a:prstGeom>
          <a:noFill/>
        </p:spPr>
      </p:pic>
      <p:pic>
        <p:nvPicPr>
          <p:cNvPr id="3" name="Picture 4" descr="http://ecx.images-amazon.com/images/I/51G7DQfWsfL._SL500_AA280_.jpg"/>
          <p:cNvPicPr>
            <a:picLocks noChangeAspect="1" noChangeArrowheads="1"/>
          </p:cNvPicPr>
          <p:nvPr/>
        </p:nvPicPr>
        <p:blipFill>
          <a:blip r:embed="rId3"/>
          <a:srcRect t="21127"/>
          <a:stretch>
            <a:fillRect/>
          </a:stretch>
        </p:blipFill>
        <p:spPr bwMode="auto">
          <a:xfrm>
            <a:off x="3143240" y="928676"/>
            <a:ext cx="2898343" cy="2286015"/>
          </a:xfrm>
          <a:prstGeom prst="rect">
            <a:avLst/>
          </a:prstGeom>
          <a:noFill/>
        </p:spPr>
      </p:pic>
      <p:pic>
        <p:nvPicPr>
          <p:cNvPr id="1032" name="Picture 8"/>
          <p:cNvPicPr>
            <a:picLocks noChangeAspect="1" noChangeArrowheads="1"/>
          </p:cNvPicPr>
          <p:nvPr/>
        </p:nvPicPr>
        <p:blipFill>
          <a:blip r:embed="rId4">
            <a:clrChange>
              <a:clrFrom>
                <a:srgbClr val="1D1D1D"/>
              </a:clrFrom>
              <a:clrTo>
                <a:srgbClr val="1D1D1D">
                  <a:alpha val="0"/>
                </a:srgbClr>
              </a:clrTo>
            </a:clrChange>
          </a:blip>
          <a:srcRect/>
          <a:stretch>
            <a:fillRect/>
          </a:stretch>
        </p:blipFill>
        <p:spPr bwMode="auto">
          <a:xfrm>
            <a:off x="3428992" y="3286130"/>
            <a:ext cx="2143140" cy="1060890"/>
          </a:xfrm>
          <a:prstGeom prst="rect">
            <a:avLst/>
          </a:prstGeom>
          <a:noFill/>
          <a:ln w="9525">
            <a:noFill/>
            <a:miter lim="800000"/>
            <a:headEnd/>
            <a:tailEnd/>
          </a:ln>
          <a:effectLst/>
        </p:spPr>
      </p:pic>
      <p:sp>
        <p:nvSpPr>
          <p:cNvPr id="9" name="TextBox 8"/>
          <p:cNvSpPr txBox="1">
            <a:spLocks noChangeArrowheads="1"/>
          </p:cNvSpPr>
          <p:nvPr/>
        </p:nvSpPr>
        <p:spPr bwMode="auto">
          <a:xfrm>
            <a:off x="6000760" y="4500576"/>
            <a:ext cx="2786056" cy="369332"/>
          </a:xfrm>
          <a:prstGeom prst="rect">
            <a:avLst/>
          </a:prstGeom>
        </p:spPr>
        <p:txBody>
          <a:bodyPr wrap="square">
            <a:spAutoFit/>
          </a:bodyPr>
          <a:lstStyle/>
          <a:p>
            <a:pPr algn="r"/>
            <a:r>
              <a:rPr lang="es-AR" dirty="0" smtClean="0">
                <a:solidFill>
                  <a:schemeClr val="bg1"/>
                </a:solidFill>
                <a:latin typeface="Calibri" pitchFamily="34" charset="0"/>
              </a:rPr>
              <a:t>Imágenes</a:t>
            </a:r>
            <a:r>
              <a:rPr lang="es-AR" dirty="0">
                <a:solidFill>
                  <a:schemeClr val="bg1"/>
                </a:solidFill>
                <a:latin typeface="Calibri" pitchFamily="34" charset="0"/>
              </a:rPr>
              <a:t>:  de Internet</a:t>
            </a:r>
          </a:p>
        </p:txBody>
      </p:sp>
      <p:sp>
        <p:nvSpPr>
          <p:cNvPr id="10" name="TextBox 8"/>
          <p:cNvSpPr txBox="1">
            <a:spLocks noChangeArrowheads="1"/>
          </p:cNvSpPr>
          <p:nvPr/>
        </p:nvSpPr>
        <p:spPr bwMode="auto">
          <a:xfrm>
            <a:off x="214282" y="4143386"/>
            <a:ext cx="7500990" cy="369332"/>
          </a:xfrm>
          <a:prstGeom prst="rect">
            <a:avLst/>
          </a:prstGeom>
        </p:spPr>
        <p:txBody>
          <a:bodyPr wrap="square">
            <a:spAutoFit/>
          </a:bodyPr>
          <a:lstStyle/>
          <a:p>
            <a:r>
              <a:rPr lang="es-AR" dirty="0" smtClean="0">
                <a:solidFill>
                  <a:schemeClr val="bg1"/>
                </a:solidFill>
                <a:latin typeface="Calibri" pitchFamily="34" charset="0"/>
              </a:rPr>
              <a:t>Música:  </a:t>
            </a:r>
            <a:r>
              <a:rPr lang="es-AR" b="1" i="1" dirty="0" smtClean="0">
                <a:solidFill>
                  <a:schemeClr val="bg1"/>
                </a:solidFill>
                <a:latin typeface="Calibri" pitchFamily="34" charset="0"/>
              </a:rPr>
              <a:t>“Romance anónimo</a:t>
            </a:r>
            <a:r>
              <a:rPr lang="es-AR" dirty="0" smtClean="0">
                <a:solidFill>
                  <a:schemeClr val="bg1"/>
                </a:solidFill>
                <a:latin typeface="Calibri" pitchFamily="34" charset="0"/>
              </a:rPr>
              <a:t>”  interpretada por Andrés Segovia</a:t>
            </a:r>
            <a:endParaRPr lang="es-AR" dirty="0">
              <a:solidFill>
                <a:schemeClr val="bg1"/>
              </a:solidFill>
              <a:latin typeface="Calibri" pitchFamily="34" charset="0"/>
            </a:endParaRPr>
          </a:p>
        </p:txBody>
      </p:sp>
      <p:sp>
        <p:nvSpPr>
          <p:cNvPr id="13" name="12 Rectángulo"/>
          <p:cNvSpPr/>
          <p:nvPr/>
        </p:nvSpPr>
        <p:spPr>
          <a:xfrm>
            <a:off x="214282" y="4497169"/>
            <a:ext cx="4857784" cy="646331"/>
          </a:xfrm>
          <a:prstGeom prst="rect">
            <a:avLst/>
          </a:prstGeom>
        </p:spPr>
        <p:txBody>
          <a:bodyPr wrap="square">
            <a:spAutoFit/>
          </a:bodyPr>
          <a:lstStyle/>
          <a:p>
            <a:r>
              <a:rPr lang="es-AR" dirty="0" smtClean="0">
                <a:solidFill>
                  <a:schemeClr val="bg1"/>
                </a:solidFill>
                <a:latin typeface="Calibri" pitchFamily="34" charset="0"/>
              </a:rPr>
              <a:t>Pieza musical de la película  “</a:t>
            </a:r>
            <a:r>
              <a:rPr lang="es-AR" b="1" i="1" dirty="0" smtClean="0">
                <a:solidFill>
                  <a:schemeClr val="bg1"/>
                </a:solidFill>
                <a:latin typeface="Calibri" pitchFamily="34" charset="0"/>
              </a:rPr>
              <a:t>Juegos prohibidos” </a:t>
            </a:r>
          </a:p>
          <a:p>
            <a:r>
              <a:rPr lang="es-AR" dirty="0" smtClean="0">
                <a:solidFill>
                  <a:schemeClr val="bg1"/>
                </a:solidFill>
                <a:latin typeface="Calibri" pitchFamily="34" charset="0"/>
              </a:rPr>
              <a:t>del director René </a:t>
            </a:r>
            <a:r>
              <a:rPr lang="es-AR" dirty="0" err="1" smtClean="0">
                <a:solidFill>
                  <a:schemeClr val="bg1"/>
                </a:solidFill>
                <a:latin typeface="Calibri" pitchFamily="34" charset="0"/>
              </a:rPr>
              <a:t>Clément</a:t>
            </a:r>
            <a:r>
              <a:rPr lang="es-AR" dirty="0" smtClean="0">
                <a:solidFill>
                  <a:schemeClr val="bg1"/>
                </a:solidFill>
                <a:latin typeface="Calibri" pitchFamily="34" charset="0"/>
              </a:rPr>
              <a:t>, 1952.</a:t>
            </a:r>
          </a:p>
        </p:txBody>
      </p:sp>
    </p:spTree>
  </p:cSld>
  <p:clrMapOvr>
    <a:masterClrMapping/>
  </p:clrMapOvr>
  <p:transition spd="med"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000" fill="hold"/>
                                        <p:tgtEl>
                                          <p:spTgt spid="14"/>
                                        </p:tgtEl>
                                        <p:attrNameLst>
                                          <p:attrName>ppt_x</p:attrName>
                                        </p:attrNameLst>
                                      </p:cBhvr>
                                      <p:tavLst>
                                        <p:tav tm="0">
                                          <p:val>
                                            <p:strVal val="#ppt_x"/>
                                          </p:val>
                                        </p:tav>
                                        <p:tav tm="100000">
                                          <p:val>
                                            <p:strVal val="#ppt_x"/>
                                          </p:val>
                                        </p:tav>
                                      </p:tavLst>
                                    </p:anim>
                                    <p:anim calcmode="lin" valueType="num">
                                      <p:cBhvr additive="base">
                                        <p:cTn id="8" dur="2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000" fill="hold"/>
                                        <p:tgtEl>
                                          <p:spTgt spid="15"/>
                                        </p:tgtEl>
                                        <p:attrNameLst>
                                          <p:attrName>ppt_x</p:attrName>
                                        </p:attrNameLst>
                                      </p:cBhvr>
                                      <p:tavLst>
                                        <p:tav tm="0">
                                          <p:val>
                                            <p:strVal val="#ppt_x"/>
                                          </p:val>
                                        </p:tav>
                                        <p:tav tm="100000">
                                          <p:val>
                                            <p:strVal val="#ppt_x"/>
                                          </p:val>
                                        </p:tav>
                                      </p:tavLst>
                                    </p:anim>
                                    <p:anim calcmode="lin" valueType="num">
                                      <p:cBhvr additive="base">
                                        <p:cTn id="12" dur="2000" fill="hold"/>
                                        <p:tgtEl>
                                          <p:spTgt spid="15"/>
                                        </p:tgtEl>
                                        <p:attrNameLst>
                                          <p:attrName>ppt_y</p:attrName>
                                        </p:attrNameLst>
                                      </p:cBhvr>
                                      <p:tavLst>
                                        <p:tav tm="0">
                                          <p:val>
                                            <p:strVal val="1+#ppt_h/2"/>
                                          </p:val>
                                        </p:tav>
                                        <p:tav tm="100000">
                                          <p:val>
                                            <p:strVal val="#ppt_y"/>
                                          </p:val>
                                        </p:tav>
                                      </p:tavLst>
                                    </p:anim>
                                  </p:childTnLst>
                                </p:cTn>
                              </p:par>
                            </p:childTnLst>
                          </p:cTn>
                        </p:par>
                        <p:par>
                          <p:cTn id="13" fill="hold">
                            <p:stCondLst>
                              <p:cond delay="4500"/>
                            </p:stCondLst>
                            <p:childTnLst>
                              <p:par>
                                <p:cTn id="14" presetID="1"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par>
                          <p:cTn id="16" fill="hold">
                            <p:stCondLst>
                              <p:cond delay="4500"/>
                            </p:stCondLst>
                            <p:childTnLst>
                              <p:par>
                                <p:cTn id="17" presetID="22" presetClass="entr" presetSubtype="4" fill="hold" nodeType="afterEffect">
                                  <p:stCondLst>
                                    <p:cond delay="0"/>
                                  </p:stCondLst>
                                  <p:childTnLst>
                                    <p:set>
                                      <p:cBhvr>
                                        <p:cTn id="18" dur="1" fill="hold">
                                          <p:stCondLst>
                                            <p:cond delay="0"/>
                                          </p:stCondLst>
                                        </p:cTn>
                                        <p:tgtEl>
                                          <p:spTgt spid="1032"/>
                                        </p:tgtEl>
                                        <p:attrNameLst>
                                          <p:attrName>style.visibility</p:attrName>
                                        </p:attrNameLst>
                                      </p:cBhvr>
                                      <p:to>
                                        <p:strVal val="visible"/>
                                      </p:to>
                                    </p:set>
                                    <p:animEffect transition="in" filter="wipe(down)">
                                      <p:cBhvr>
                                        <p:cTn id="19" dur="500"/>
                                        <p:tgtEl>
                                          <p:spTgt spid="1032"/>
                                        </p:tgtEl>
                                      </p:cBhvr>
                                    </p:animEffect>
                                  </p:childTnLst>
                                </p:cTn>
                              </p:par>
                            </p:childTnLst>
                          </p:cTn>
                        </p:par>
                        <p:par>
                          <p:cTn id="20" fill="hold">
                            <p:stCondLst>
                              <p:cond delay="5000"/>
                            </p:stCondLst>
                            <p:childTnLst>
                              <p:par>
                                <p:cTn id="21" presetID="1" presetClass="entr" presetSubtype="0" fill="hold" grpId="0" nodeType="afterEffect">
                                  <p:stCondLst>
                                    <p:cond delay="0"/>
                                  </p:stCondLst>
                                  <p:iterate type="lt">
                                    <p:tmAbs val="75"/>
                                  </p:iterate>
                                  <p:childTnLst>
                                    <p:set>
                                      <p:cBhvr>
                                        <p:cTn id="22" dur="1" fill="hold">
                                          <p:stCondLst>
                                            <p:cond delay="74"/>
                                          </p:stCondLst>
                                        </p:cTn>
                                        <p:tgtEl>
                                          <p:spTgt spid="11"/>
                                        </p:tgtEl>
                                        <p:attrNameLst>
                                          <p:attrName>style.visibility</p:attrName>
                                        </p:attrNameLst>
                                      </p:cBhvr>
                                      <p:to>
                                        <p:strVal val="visible"/>
                                      </p:to>
                                    </p:set>
                                  </p:childTnLst>
                                </p:cTn>
                              </p:par>
                            </p:childTnLst>
                          </p:cTn>
                        </p:par>
                        <p:par>
                          <p:cTn id="23" fill="hold">
                            <p:stCondLst>
                              <p:cond delay="9500"/>
                            </p:stCondLst>
                            <p:childTnLst>
                              <p:par>
                                <p:cTn id="24" presetID="10"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childTnLst>
                                </p:cTn>
                              </p:par>
                            </p:childTnLst>
                          </p:cTn>
                        </p:par>
                        <p:par>
                          <p:cTn id="27" fill="hold">
                            <p:stCondLst>
                              <p:cond delay="10500"/>
                            </p:stCondLst>
                            <p:childTnLst>
                              <p:par>
                                <p:cTn id="28" presetID="53"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par>
                          <p:cTn id="33" fill="hold">
                            <p:stCondLst>
                              <p:cond delay="11500"/>
                            </p:stCondLst>
                            <p:childTnLst>
                              <p:par>
                                <p:cTn id="34" presetID="53"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childTnLst>
                          </p:cTn>
                        </p:par>
                        <p:par>
                          <p:cTn id="39" fill="hold">
                            <p:stCondLst>
                              <p:cond delay="12000"/>
                            </p:stCondLst>
                            <p:childTnLst>
                              <p:par>
                                <p:cTn id="40" presetID="53"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4" grpId="0"/>
      <p:bldP spid="15" grpId="0"/>
      <p:bldP spid="9" grpId="0"/>
      <p:bldP spid="10"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455680" y="173421"/>
            <a:ext cx="8553432" cy="369332"/>
          </a:xfrm>
          <a:prstGeom prst="rect">
            <a:avLst/>
          </a:prstGeom>
          <a:noFill/>
        </p:spPr>
        <p:txBody>
          <a:bodyPr wrap="none" rtlCol="0">
            <a:spAutoFit/>
          </a:bodyPr>
          <a:lstStyle/>
          <a:p>
            <a:r>
              <a:rPr lang="es-AR" dirty="0" smtClean="0">
                <a:solidFill>
                  <a:schemeClr val="bg1"/>
                </a:solidFill>
              </a:rPr>
              <a:t>Una pertinaz incógnita                                      ¿Quién fue el autor de “Romance Anónimo”?</a:t>
            </a:r>
            <a:endParaRPr lang="es-AR" dirty="0">
              <a:solidFill>
                <a:schemeClr val="bg1"/>
              </a:solidFill>
            </a:endParaRPr>
          </a:p>
        </p:txBody>
      </p:sp>
      <p:pic>
        <p:nvPicPr>
          <p:cNvPr id="1026" name="Picture 2" descr="http://guitarra.artepulsado.com/guitarra/titulares/romance.gif"/>
          <p:cNvPicPr>
            <a:picLocks noChangeAspect="1" noChangeArrowheads="1"/>
          </p:cNvPicPr>
          <p:nvPr/>
        </p:nvPicPr>
        <p:blipFill>
          <a:blip r:embed="rId2"/>
          <a:srcRect/>
          <a:stretch>
            <a:fillRect/>
          </a:stretch>
        </p:blipFill>
        <p:spPr bwMode="auto">
          <a:xfrm>
            <a:off x="1785918" y="642924"/>
            <a:ext cx="5715000" cy="571501"/>
          </a:xfrm>
          <a:prstGeom prst="rect">
            <a:avLst/>
          </a:prstGeom>
          <a:noFill/>
        </p:spPr>
      </p:pic>
      <p:sp>
        <p:nvSpPr>
          <p:cNvPr id="7" name="6 Rectángulo"/>
          <p:cNvSpPr/>
          <p:nvPr/>
        </p:nvSpPr>
        <p:spPr>
          <a:xfrm>
            <a:off x="111264" y="1315596"/>
            <a:ext cx="8858280" cy="3693319"/>
          </a:xfrm>
          <a:prstGeom prst="rect">
            <a:avLst/>
          </a:prstGeom>
        </p:spPr>
        <p:txBody>
          <a:bodyPr wrap="square">
            <a:spAutoFit/>
          </a:bodyPr>
          <a:lstStyle/>
          <a:p>
            <a:pPr algn="just"/>
            <a:r>
              <a:rPr lang="es-AR" dirty="0" smtClean="0">
                <a:solidFill>
                  <a:schemeClr val="bg1"/>
                </a:solidFill>
              </a:rPr>
              <a:t>El famoso Romance Anónimo es una de las piezas más arraigadas en el repertorio de la guitarra. Pocas composiciones habrá que puedan ser dominadas por un principiante, y que a la vez se mantengan en el repertorio y la discografía de los grandes virtuosos. Es una composición simple y fácil de ejecutar. Sin embargo su melodía ha cautivado y sigue cautivando al público de todo el mundo. Sin embargo, con el tiempo, se han ido difundiendo noticias y rumores, que se siguen multiplicando y magnificando con el desarrollo de este increíble medio de comunicación que es Internet... El ”Romance Anónimo” no es ya sólo un producto del genio folclórico español, sino también del folclore ucraniano, y además parece no ser anónimo, pues hay una lista considerable de autores que se atribuyen, o a los que se atribuye su autoría. </a:t>
            </a:r>
          </a:p>
          <a:p>
            <a:pPr algn="just"/>
            <a:r>
              <a:rPr lang="es-AR" dirty="0" smtClean="0">
                <a:solidFill>
                  <a:schemeClr val="bg1"/>
                </a:solidFill>
              </a:rPr>
              <a:t>¿Cuál es la verdad?</a:t>
            </a:r>
          </a:p>
          <a:p>
            <a:pPr algn="just"/>
            <a:r>
              <a:rPr lang="es-AR" dirty="0" smtClean="0">
                <a:solidFill>
                  <a:schemeClr val="bg1"/>
                </a:solidFill>
              </a:rPr>
              <a:t>Aunque hay noticias más fiables que otras, por ahora no he encontrado nada que pruebe concluyentemente ninguna de ellas. </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41372" y="88679"/>
            <a:ext cx="8858280" cy="5078313"/>
          </a:xfrm>
          <a:prstGeom prst="rect">
            <a:avLst/>
          </a:prstGeom>
        </p:spPr>
        <p:txBody>
          <a:bodyPr wrap="square">
            <a:spAutoFit/>
          </a:bodyPr>
          <a:lstStyle/>
          <a:p>
            <a:pPr algn="just"/>
            <a:r>
              <a:rPr lang="es-AR" dirty="0" smtClean="0">
                <a:solidFill>
                  <a:schemeClr val="bg1"/>
                </a:solidFill>
              </a:rPr>
              <a:t>Sin embargo, un repaso por ellas puede resultar interesante (y espero que entretenido). El presente artículo es una recopilación de datos recogidos a través de diversos medios. La investigación sigue en marcha y tengo la esperanza de que quizás se aclare algún día la autoría y el origen real de esta obra. </a:t>
            </a:r>
          </a:p>
          <a:p>
            <a:pPr algn="just"/>
            <a:r>
              <a:rPr lang="es-AR" dirty="0" smtClean="0">
                <a:solidFill>
                  <a:schemeClr val="bg1"/>
                </a:solidFill>
              </a:rPr>
              <a:t>Después de este largo paseo por diferentes hipótesis sobre el origen del Romance, la única conclusión que se puede sacar es que cada paso que hemos ido dando, ha ido abriendo más preguntas y creando más dudas. </a:t>
            </a:r>
          </a:p>
          <a:p>
            <a:pPr algn="just"/>
            <a:endParaRPr lang="es-AR" dirty="0" smtClean="0">
              <a:solidFill>
                <a:schemeClr val="bg1"/>
              </a:solidFill>
            </a:endParaRPr>
          </a:p>
          <a:p>
            <a:pPr algn="just"/>
            <a:r>
              <a:rPr lang="es-AR" dirty="0" smtClean="0">
                <a:solidFill>
                  <a:schemeClr val="bg1"/>
                </a:solidFill>
              </a:rPr>
              <a:t>………………….                                                                                                                            ……………….</a:t>
            </a:r>
          </a:p>
          <a:p>
            <a:pPr algn="just"/>
            <a:endParaRPr lang="es-AR" dirty="0" smtClean="0">
              <a:solidFill>
                <a:schemeClr val="bg1"/>
              </a:solidFill>
            </a:endParaRPr>
          </a:p>
          <a:p>
            <a:pPr algn="just"/>
            <a:r>
              <a:rPr lang="es-AR" dirty="0" smtClean="0">
                <a:solidFill>
                  <a:schemeClr val="bg1"/>
                </a:solidFill>
              </a:rPr>
              <a:t>La lista de preguntas sería interminable. Es posible que a base de perseguir documentos y de seguir indagando, se pueda contestar a alguna de ellas. Pero en mi experiencia de los meses que he estado trabajando en este ensayo, cada dato o información nueva que he conseguido, no ha hecho sino multiplicar las dudas sobre esta composición. Y posiblemente siga siendo así. De momento, para mí, a pesar de haber sido compuesto tantas veces, el Romance sigue siendo Anónimo.</a:t>
            </a:r>
          </a:p>
          <a:p>
            <a:pPr algn="r"/>
            <a:r>
              <a:rPr lang="es-AR" dirty="0" smtClean="0">
                <a:solidFill>
                  <a:schemeClr val="bg1"/>
                </a:solidFill>
              </a:rPr>
              <a:t> Santiago Porras Álvarez</a:t>
            </a:r>
          </a:p>
          <a:p>
            <a:pPr algn="r"/>
            <a:r>
              <a:rPr lang="es-AR" dirty="0" smtClean="0">
                <a:solidFill>
                  <a:schemeClr val="bg1"/>
                </a:solidFill>
              </a:rPr>
              <a:t>Detroit, 27 de Septiembre de 2002</a:t>
            </a:r>
          </a:p>
        </p:txBody>
      </p:sp>
      <p:sp>
        <p:nvSpPr>
          <p:cNvPr id="8" name="7 Rectángulo"/>
          <p:cNvSpPr/>
          <p:nvPr/>
        </p:nvSpPr>
        <p:spPr>
          <a:xfrm>
            <a:off x="1214414" y="2285998"/>
            <a:ext cx="6858000" cy="923330"/>
          </a:xfrm>
          <a:prstGeom prst="rect">
            <a:avLst/>
          </a:prstGeom>
        </p:spPr>
        <p:txBody>
          <a:bodyPr wrap="square">
            <a:spAutoFit/>
          </a:bodyPr>
          <a:lstStyle/>
          <a:p>
            <a:pPr algn="ctr"/>
            <a:r>
              <a:rPr lang="es-AR" dirty="0" smtClean="0">
                <a:solidFill>
                  <a:schemeClr val="bg1"/>
                </a:solidFill>
                <a:hlinkClick r:id="rId2"/>
              </a:rPr>
              <a:t>http://guitarra.artepulsado.com/guitarra/romance-anonimo.php</a:t>
            </a:r>
            <a:endParaRPr lang="es-AR" dirty="0" smtClean="0">
              <a:solidFill>
                <a:schemeClr val="bg1"/>
              </a:solidFill>
            </a:endParaRPr>
          </a:p>
          <a:p>
            <a:pPr algn="ctr"/>
            <a:endParaRPr lang="es-AR" dirty="0" smtClean="0">
              <a:solidFill>
                <a:schemeClr val="bg1"/>
              </a:solidFill>
            </a:endParaRPr>
          </a:p>
          <a:p>
            <a:pPr algn="ctr"/>
            <a:endParaRPr lang="es-AR" dirty="0">
              <a:solidFill>
                <a:schemeClr val="bg1"/>
              </a:solidFill>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a:srcRect/>
          <a:stretch>
            <a:fillRect/>
          </a:stretch>
        </p:blipFill>
        <p:spPr bwMode="auto">
          <a:xfrm>
            <a:off x="1428728" y="1214428"/>
            <a:ext cx="3048000" cy="4295775"/>
          </a:xfrm>
          <a:prstGeom prst="rect">
            <a:avLst/>
          </a:prstGeom>
          <a:noFill/>
          <a:ln w="9525">
            <a:noFill/>
            <a:miter lim="800000"/>
            <a:headEnd/>
            <a:tailEnd/>
          </a:ln>
          <a:effectLst/>
          <a:scene3d>
            <a:camera prst="perspectiveRelaxed" fov="3000000">
              <a:rot lat="18573604" lon="18390000" rev="3456000"/>
            </a:camera>
            <a:lightRig rig="threePt" dir="t"/>
          </a:scene3d>
        </p:spPr>
      </p:pic>
      <p:grpSp>
        <p:nvGrpSpPr>
          <p:cNvPr id="6" name="5 Grupo"/>
          <p:cNvGrpSpPr/>
          <p:nvPr/>
        </p:nvGrpSpPr>
        <p:grpSpPr>
          <a:xfrm>
            <a:off x="1285852" y="2643188"/>
            <a:ext cx="3593162" cy="1928786"/>
            <a:chOff x="1121714" y="3642715"/>
            <a:chExt cx="3593162" cy="1928786"/>
          </a:xfrm>
        </p:grpSpPr>
        <p:pic>
          <p:nvPicPr>
            <p:cNvPr id="7" name="Picture 7"/>
            <p:cNvPicPr>
              <a:picLocks noChangeAspect="1" noChangeArrowheads="1"/>
            </p:cNvPicPr>
            <p:nvPr/>
          </p:nvPicPr>
          <p:blipFill>
            <a:blip r:embed="rId3" cstate="print">
              <a:clrChange>
                <a:clrFrom>
                  <a:srgbClr val="F8BF24"/>
                </a:clrFrom>
                <a:clrTo>
                  <a:srgbClr val="F8BF24">
                    <a:alpha val="0"/>
                  </a:srgbClr>
                </a:clrTo>
              </a:clrChange>
            </a:blip>
            <a:srcRect/>
            <a:stretch>
              <a:fillRect/>
            </a:stretch>
          </p:blipFill>
          <p:spPr bwMode="auto">
            <a:xfrm rot="1242526">
              <a:off x="1121714" y="3642715"/>
              <a:ext cx="2369192" cy="1928786"/>
            </a:xfrm>
            <a:prstGeom prst="rect">
              <a:avLst/>
            </a:prstGeom>
            <a:noFill/>
            <a:ln w="9525">
              <a:noFill/>
              <a:miter lim="800000"/>
              <a:headEnd/>
              <a:tailEnd/>
            </a:ln>
            <a:effectLst/>
          </p:spPr>
        </p:pic>
        <p:pic>
          <p:nvPicPr>
            <p:cNvPr id="8" name="Picture 10" descr="https://encrypted-tbn3.gstatic.com/images?q=tbn:ANd9GcTC_f-sy0C6975uXnl4543EgAtJZii4dcpMae88XVALKrbUPdTh"/>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714744" y="4214824"/>
              <a:ext cx="1000132" cy="645588"/>
            </a:xfrm>
            <a:prstGeom prst="rect">
              <a:avLst/>
            </a:prstGeom>
            <a:noFill/>
          </p:spPr>
        </p:pic>
      </p:grpSp>
      <p:sp>
        <p:nvSpPr>
          <p:cNvPr id="5" name="TextBox 3"/>
          <p:cNvSpPr txBox="1"/>
          <p:nvPr/>
        </p:nvSpPr>
        <p:spPr>
          <a:xfrm>
            <a:off x="3714744" y="1714494"/>
            <a:ext cx="1723550" cy="120032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rtl="0"/>
            <a:r>
              <a:rPr lang="en-US" sz="7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rPr>
              <a:t>Fin</a:t>
            </a:r>
            <a:endParaRPr lang="en-US" sz="7200" b="1" kern="120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cs typeface="Arial" pitchFamily="34" charset="0"/>
            </a:endParaRPr>
          </a:p>
        </p:txBody>
      </p:sp>
      <p:sp>
        <p:nvSpPr>
          <p:cNvPr id="9" name="8 CuadroTexto"/>
          <p:cNvSpPr txBox="1"/>
          <p:nvPr/>
        </p:nvSpPr>
        <p:spPr>
          <a:xfrm>
            <a:off x="8072462" y="4774168"/>
            <a:ext cx="949299" cy="369332"/>
          </a:xfrm>
          <a:prstGeom prst="rect">
            <a:avLst/>
          </a:prstGeom>
          <a:noFill/>
        </p:spPr>
        <p:txBody>
          <a:bodyPr wrap="none" rtlCol="0">
            <a:spAutoFit/>
          </a:bodyPr>
          <a:lstStyle/>
          <a:p>
            <a:r>
              <a:rPr lang="es-AR" dirty="0" err="1" smtClean="0">
                <a:solidFill>
                  <a:schemeClr val="bg1"/>
                </a:solidFill>
                <a:effectLst>
                  <a:outerShdw blurRad="76200" dir="18900000" sy="30000" kx="-1800000" algn="bl" rotWithShape="0">
                    <a:prstClr val="black"/>
                  </a:outerShdw>
                </a:effectLst>
                <a:latin typeface="Edwardian Script ITC" pitchFamily="66" charset="0"/>
              </a:rPr>
              <a:t>RaúlTM</a:t>
            </a:r>
            <a:endParaRPr lang="es-AR" dirty="0">
              <a:solidFill>
                <a:schemeClr val="bg1"/>
              </a:solidFill>
              <a:effectLst>
                <a:outerShdw blurRad="76200" dir="18900000" sy="30000" kx="-1800000" algn="bl" rotWithShape="0">
                  <a:prstClr val="black"/>
                </a:outerShdw>
              </a:effectLst>
              <a:latin typeface="Edwardian Script ITC" pitchFamily="66" charset="0"/>
            </a:endParaRPr>
          </a:p>
        </p:txBody>
      </p:sp>
    </p:spTree>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iterate type="lt">
                                    <p:tmPct val="6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p:spPr>
        <p:txBody>
          <a:bodyPr wrap="none" anchor="ctr"/>
          <a:lstStyle/>
          <a:p>
            <a:endParaRPr lang="es-A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p:spPr>
        <p:txBody>
          <a:bodyPr wrap="none" anchor="ctr"/>
          <a:lstStyle/>
          <a:p>
            <a:endParaRPr lang="es-A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p:spPr>
        <p:txBody>
          <a:bodyPr wrap="none" anchor="ctr"/>
          <a:lstStyle/>
          <a:p>
            <a:endParaRPr lang="es-AR"/>
          </a:p>
        </p:txBody>
      </p:sp>
      <p:sp>
        <p:nvSpPr>
          <p:cNvPr id="11270" name="AutoShape 6" descr="postit"/>
          <p:cNvSpPr>
            <a:spLocks noChangeAspect="1" noChangeArrowheads="1"/>
          </p:cNvSpPr>
          <p:nvPr/>
        </p:nvSpPr>
        <p:spPr bwMode="auto">
          <a:xfrm>
            <a:off x="4191000" y="1657350"/>
            <a:ext cx="304800" cy="228600"/>
          </a:xfrm>
          <a:prstGeom prst="rect">
            <a:avLst/>
          </a:prstGeom>
          <a:noFill/>
        </p:spPr>
        <p:txBody>
          <a:bodyPr/>
          <a:lstStyle/>
          <a:p>
            <a:endParaRPr lang="es-AR"/>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4343401"/>
            <a:ext cx="3811588" cy="40957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114801"/>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3429001"/>
            <a:ext cx="2540000" cy="847725"/>
          </a:xfrm>
          <a:prstGeom prst="rect">
            <a:avLst/>
          </a:prstGeom>
          <a:noFill/>
        </p:spPr>
      </p:pic>
      <p:sp>
        <p:nvSpPr>
          <p:cNvPr id="11390" name="Text Box 126"/>
          <p:cNvSpPr txBox="1">
            <a:spLocks noChangeArrowheads="1"/>
          </p:cNvSpPr>
          <p:nvPr/>
        </p:nvSpPr>
        <p:spPr bwMode="auto">
          <a:xfrm>
            <a:off x="914400" y="1943100"/>
            <a:ext cx="1066800" cy="369332"/>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514350"/>
            <a:ext cx="7924800" cy="97155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1771650"/>
            <a:ext cx="9144000" cy="369332"/>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3553</TotalTime>
  <Words>14384</Words>
  <Application>Microsoft Office PowerPoint</Application>
  <PresentationFormat>Presentación en pantalla (16:9)</PresentationFormat>
  <Paragraphs>723</Paragraphs>
  <Slides>16</Slides>
  <Notes>7</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16</vt:i4>
      </vt:variant>
    </vt:vector>
  </HeadingPairs>
  <TitlesOfParts>
    <vt:vector size="25" baseType="lpstr">
      <vt:lpstr>Arial</vt:lpstr>
      <vt:lpstr>Arial Black</vt:lpstr>
      <vt:lpstr>Edwardian Script ITC</vt:lpstr>
      <vt:lpstr>Calibri</vt:lpstr>
      <vt:lpstr>Berlin Sans FB</vt:lpstr>
      <vt:lpstr>Berlin Sans FB Demi</vt:lpstr>
      <vt:lpstr>Verdana</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Raúl Tarulla</dc:creator>
  <cp:lastModifiedBy>Raúl Tarulla</cp:lastModifiedBy>
  <cp:revision>179</cp:revision>
  <dcterms:created xsi:type="dcterms:W3CDTF">2014-05-25T16:59:23Z</dcterms:created>
  <dcterms:modified xsi:type="dcterms:W3CDTF">2014-06-01T18:27:16Z</dcterms:modified>
</cp:coreProperties>
</file>