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sldIdLst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4" r:id="rId21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Shpy9UWe1PrwhEJTGGlKA" hashData="I/lAKfeUStE2VCNGPONowBMupe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265C"/>
    <a:srgbClr val="2E49D5"/>
    <a:srgbClr val="F6F6F6"/>
    <a:srgbClr val="C0D7F5"/>
    <a:srgbClr val="C6D8D2"/>
    <a:srgbClr val="0000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4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C51ECE-6FBA-49D2-98C4-EF8A52254B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5A7875-20AB-4C1D-9EF7-9D8EED4E67B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FCEBD4-96A8-4634-AF66-8398BFE0532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BEFB2A-CA11-412C-A3C7-B893CDE16AB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95320B-F82C-4D0F-951B-FA19A1C28C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EC9BA2-6B4F-4A20-8C0E-38529A50657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B73504-BD63-4858-AF6E-C6D35745BD7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6EB34F-C39E-4191-889A-E3EEB5AD395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F87C5D-5F94-4A68-AA30-17DBFD16CA7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424C3E-6033-428B-A2E6-A57ADA8AFDA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7ABFA7-EB1E-4CFF-AFE2-D8F11569C5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13" indent="0" algn="ctr">
              <a:buNone/>
              <a:defRPr/>
            </a:lvl2pPr>
            <a:lvl3pPr marL="914225" indent="0" algn="ctr">
              <a:buNone/>
              <a:defRPr/>
            </a:lvl3pPr>
            <a:lvl4pPr marL="1371338" indent="0" algn="ctr">
              <a:buNone/>
              <a:defRPr/>
            </a:lvl4pPr>
            <a:lvl5pPr marL="1828450" indent="0" algn="ctr">
              <a:buNone/>
              <a:defRPr/>
            </a:lvl5pPr>
            <a:lvl6pPr marL="2285563" indent="0" algn="ctr">
              <a:buNone/>
              <a:defRPr/>
            </a:lvl6pPr>
            <a:lvl7pPr marL="2742676" indent="0" algn="ctr">
              <a:buNone/>
              <a:defRPr/>
            </a:lvl7pPr>
            <a:lvl8pPr marL="3199788" indent="0" algn="ctr">
              <a:buNone/>
              <a:defRPr/>
            </a:lvl8pPr>
            <a:lvl9pPr marL="3656901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AA0A8B-09B1-4D83-A0EB-5994EB2E5D2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5F8E62D-C05A-4695-A602-4606A400F53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2" tIns="45711" rIns="91422" bIns="457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2" tIns="45711" rIns="91422" bIns="457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2" tIns="45711" rIns="91422" bIns="4571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2" tIns="45711" rIns="91422" bIns="45711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2" tIns="45711" rIns="91422" bIns="45711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FD2D928-CA1E-4E74-B7F5-87D6883B57D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ransition advTm="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11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225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33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45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835" indent="-342835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808" indent="-285695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2782" indent="-228556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9894" indent="-228556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007" indent="-228556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119" indent="-228556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232" indent="-228556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345" indent="-228556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457" indent="-228556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22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13" algn="l" defTabSz="91422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25" algn="l" defTabSz="91422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38" algn="l" defTabSz="91422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50" algn="l" defTabSz="91422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63" algn="l" defTabSz="91422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76" algn="l" defTabSz="91422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88" algn="l" defTabSz="91422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01" algn="l" defTabSz="91422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20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Documents and Settings\Dell\Escritorio\fondo-pantalla1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2" descr="C:\Documents and Settings\Dell\Escritorio\sexy-azul-hada-planet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5885" y="5508437"/>
            <a:ext cx="776043" cy="98129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6286512" y="5929330"/>
            <a:ext cx="1414729" cy="429642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b="1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450577" y="567166"/>
            <a:ext cx="4192861" cy="1589176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700" b="1" i="1" kern="10" dirty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atura MT Script Capitals" pitchFamily="66" charset="0"/>
                <a:cs typeface="Times New Roman"/>
              </a:rPr>
              <a:t>No puedo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155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upl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3850" y="-61912"/>
            <a:ext cx="9901238" cy="6919913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829300"/>
            <a:ext cx="8858280" cy="2057400"/>
          </a:xfrm>
        </p:spPr>
        <p:txBody>
          <a:bodyPr/>
          <a:lstStyle/>
          <a:p>
            <a:pPr algn="ctr">
              <a:buNone/>
            </a:pPr>
            <a:r>
              <a:rPr lang="es-ES_tradnl" sz="3600" i="1" dirty="0">
                <a:solidFill>
                  <a:srgbClr val="FF0000"/>
                </a:solidFill>
                <a:latin typeface="Matura MT Script Capitals" pitchFamily="66" charset="0"/>
              </a:rPr>
              <a:t>No puedo cambiar tu pasado . </a:t>
            </a:r>
            <a:endParaRPr lang="es-ES" sz="4000" dirty="0">
              <a:latin typeface="Monotype Corsiva" pitchFamily="66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Escritorio\fondo-pantalla13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20" y="5929330"/>
            <a:ext cx="8858280" cy="714380"/>
          </a:xfrm>
        </p:spPr>
        <p:txBody>
          <a:bodyPr/>
          <a:lstStyle/>
          <a:p>
            <a:pPr algn="ctr">
              <a:buNone/>
            </a:pPr>
            <a:r>
              <a:rPr lang="es-ES_tradnl" sz="3600" i="1" dirty="0">
                <a:solidFill>
                  <a:srgbClr val="FFFF00"/>
                </a:solidFill>
                <a:latin typeface="Matura MT Script Capitals" pitchFamily="66" charset="0"/>
              </a:rPr>
              <a:t>Pero cuando me necesites estaré junto a ti.</a:t>
            </a:r>
          </a:p>
          <a:p>
            <a:pPr>
              <a:buNone/>
            </a:pPr>
            <a:endParaRPr lang="es-ES" sz="4000" dirty="0">
              <a:latin typeface="Monotype Corsiva" pitchFamily="66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Dell\Escritorio\UNA-BO~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69932" cy="6858000"/>
          </a:xfrm>
          <a:prstGeom prst="rect">
            <a:avLst/>
          </a:prstGeom>
          <a:noFill/>
        </p:spPr>
      </p:pic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076" y="5429264"/>
            <a:ext cx="7000924" cy="1428736"/>
          </a:xfrm>
        </p:spPr>
        <p:txBody>
          <a:bodyPr/>
          <a:lstStyle/>
          <a:p>
            <a:pPr algn="ctr">
              <a:buNone/>
            </a:pPr>
            <a:r>
              <a:rPr lang="es-ES_tradnl" sz="3600" i="1" dirty="0">
                <a:solidFill>
                  <a:srgbClr val="FF0000"/>
                </a:solidFill>
                <a:latin typeface="Matura MT Script Capitals" pitchFamily="66" charset="0"/>
              </a:rPr>
              <a:t>No puedo trazarte limites dentro de los cuales debes actuar.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0GANDUR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17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5500702"/>
            <a:ext cx="8358246" cy="4114800"/>
          </a:xfrm>
        </p:spPr>
        <p:txBody>
          <a:bodyPr/>
          <a:lstStyle/>
          <a:p>
            <a:pPr algn="ctr">
              <a:buNone/>
            </a:pPr>
            <a:r>
              <a:rPr lang="es-ES_tradnl" sz="3600" i="1" dirty="0">
                <a:solidFill>
                  <a:srgbClr val="FF0000"/>
                </a:solidFill>
                <a:latin typeface="Matura MT Script Capitals" pitchFamily="66" charset="0"/>
              </a:rPr>
              <a:t>Pero si te ofrezco el espacio necesario para crecer.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357369222_9dde9e515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5715016"/>
            <a:ext cx="8786842" cy="1428760"/>
          </a:xfrm>
        </p:spPr>
        <p:txBody>
          <a:bodyPr/>
          <a:lstStyle/>
          <a:p>
            <a:pPr algn="ctr">
              <a:buNone/>
            </a:pPr>
            <a:r>
              <a:rPr lang="es-ES_tradnl" sz="3600" i="1" dirty="0">
                <a:solidFill>
                  <a:srgbClr val="FF0000"/>
                </a:solidFill>
                <a:latin typeface="Matura MT Script Capitals" pitchFamily="66" charset="0"/>
              </a:rPr>
              <a:t>No puedo evitar tus sufrimientos. </a:t>
            </a:r>
            <a:endParaRPr lang="es-ES" sz="3600" i="1" dirty="0">
              <a:solidFill>
                <a:srgbClr val="FF0000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Dell\Escritorio\ENCONT~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10984" cy="6858000"/>
          </a:xfrm>
          <a:prstGeom prst="rect">
            <a:avLst/>
          </a:prstGeom>
          <a:noFill/>
        </p:spPr>
      </p:pic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5786454"/>
            <a:ext cx="8786842" cy="1428760"/>
          </a:xfrm>
        </p:spPr>
        <p:txBody>
          <a:bodyPr/>
          <a:lstStyle/>
          <a:p>
            <a:pPr algn="ctr">
              <a:buNone/>
            </a:pPr>
            <a:r>
              <a:rPr lang="es-ES_tradnl" sz="3600" i="1" dirty="0">
                <a:solidFill>
                  <a:srgbClr val="00FFFF"/>
                </a:solidFill>
                <a:latin typeface="Matura MT Script Capitals" pitchFamily="66" charset="0"/>
              </a:rPr>
              <a:t>Puedo acompañarte en tu pena. </a:t>
            </a:r>
            <a:endParaRPr lang="es-ES" sz="3600" i="1" dirty="0">
              <a:solidFill>
                <a:srgbClr val="00FFFF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30543810_26539750_5adcf14e5e1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42888"/>
            <a:ext cx="9144000" cy="8480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500702"/>
            <a:ext cx="8786842" cy="2019304"/>
          </a:xfrm>
        </p:spPr>
        <p:txBody>
          <a:bodyPr/>
          <a:lstStyle/>
          <a:p>
            <a:pPr algn="ctr">
              <a:buNone/>
            </a:pPr>
            <a:r>
              <a:rPr lang="es-ES_tradnl" sz="3600" i="1" dirty="0">
                <a:solidFill>
                  <a:srgbClr val="FF0000"/>
                </a:solidFill>
                <a:latin typeface="Matura MT Script Capitals" pitchFamily="66" charset="0"/>
              </a:rPr>
              <a:t>No puedo decirte quien eres ni quien                           deberías ser .</a:t>
            </a:r>
            <a:endParaRPr lang="es-ES" sz="3600" i="1" dirty="0">
              <a:solidFill>
                <a:srgbClr val="FF0000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kiss-couple-romance-touch-feeling-happy-hug-embrace-love-beautiful-camila-lima-anas-ahm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815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472" y="5457820"/>
            <a:ext cx="7772400" cy="1400180"/>
          </a:xfrm>
        </p:spPr>
        <p:txBody>
          <a:bodyPr/>
          <a:lstStyle/>
          <a:p>
            <a:pPr algn="ctr">
              <a:buNone/>
            </a:pPr>
            <a:r>
              <a:rPr lang="es-ES_tradnl" sz="3600" i="1" dirty="0">
                <a:solidFill>
                  <a:srgbClr val="FF0000"/>
                </a:solidFill>
                <a:latin typeface="Matura MT Script Capitals" pitchFamily="66" charset="0"/>
              </a:rPr>
              <a:t>No puedo darte soluciones para todos los problemas de la vida 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3a1d5395604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85750"/>
            <a:ext cx="9144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48" y="5357826"/>
            <a:ext cx="7772400" cy="1233486"/>
          </a:xfrm>
        </p:spPr>
        <p:txBody>
          <a:bodyPr/>
          <a:lstStyle/>
          <a:p>
            <a:pPr algn="ctr">
              <a:buNone/>
            </a:pPr>
            <a:r>
              <a:rPr lang="es-ES_tradnl" sz="3600" i="1" dirty="0">
                <a:solidFill>
                  <a:srgbClr val="FF0000"/>
                </a:solidFill>
                <a:latin typeface="Matura MT Script Capitals" pitchFamily="66" charset="0"/>
              </a:rPr>
              <a:t>Ni tengo respuestas para todas tus dudas ni temores 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mage-8E64_4E1B92E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531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472" y="5429264"/>
            <a:ext cx="7772400" cy="1143008"/>
          </a:xfrm>
        </p:spPr>
        <p:txBody>
          <a:bodyPr/>
          <a:lstStyle/>
          <a:p>
            <a:pPr algn="ctr">
              <a:buNone/>
            </a:pPr>
            <a:r>
              <a:rPr lang="es-ES_tradnl" sz="3600" i="1" dirty="0">
                <a:solidFill>
                  <a:srgbClr val="FF0000"/>
                </a:solidFill>
                <a:latin typeface="Matura MT Script Capitals" pitchFamily="66" charset="0"/>
              </a:rPr>
              <a:t>Pero puedo escucharte y buscarlas junto contigo.</a:t>
            </a:r>
            <a:endParaRPr lang="es-ES" sz="3600" i="1" dirty="0">
              <a:solidFill>
                <a:srgbClr val="FF0000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9896961-joven-bonita-pareja-en-el-jardin-de-luxemburgo-en-otono-paris-franc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472" y="5072074"/>
            <a:ext cx="8101042" cy="1519238"/>
          </a:xfrm>
        </p:spPr>
        <p:txBody>
          <a:bodyPr/>
          <a:lstStyle/>
          <a:p>
            <a:pPr algn="ctr">
              <a:lnSpc>
                <a:spcPct val="90000"/>
              </a:lnSpc>
              <a:buNone/>
            </a:pPr>
            <a:r>
              <a:rPr lang="es-ES_tradnl" sz="3600" i="1" dirty="0">
                <a:solidFill>
                  <a:srgbClr val="FFFF00"/>
                </a:solidFill>
                <a:latin typeface="Matura MT Script Capitals" pitchFamily="66" charset="0"/>
              </a:rPr>
              <a:t>No puedo controlar tus alegrías, tus triunfos, y tus éxitos que no son míos.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55783" cy="6858000"/>
          </a:xfrm>
          <a:prstGeom prst="rect">
            <a:avLst/>
          </a:prstGeom>
          <a:noFill/>
        </p:spPr>
      </p:pic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10" y="5643578"/>
            <a:ext cx="7772400" cy="947734"/>
          </a:xfrm>
        </p:spPr>
        <p:txBody>
          <a:bodyPr/>
          <a:lstStyle/>
          <a:p>
            <a:pPr algn="ctr">
              <a:lnSpc>
                <a:spcPct val="90000"/>
              </a:lnSpc>
              <a:buNone/>
            </a:pPr>
            <a:r>
              <a:rPr lang="es-ES_tradnl" sz="3600" i="1" dirty="0">
                <a:solidFill>
                  <a:srgbClr val="FF0000"/>
                </a:solidFill>
                <a:latin typeface="Matura MT Script Capitals" pitchFamily="66" charset="0"/>
              </a:rPr>
              <a:t>Pero disfruto sinceramente cuando te veo feliz.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52764487_doblesparejas.jpg"/>
          <p:cNvPicPr>
            <a:picLocks noChangeAspect="1" noChangeArrowheads="1"/>
          </p:cNvPicPr>
          <p:nvPr/>
        </p:nvPicPr>
        <p:blipFill>
          <a:blip r:embed="rId3"/>
          <a:srcRect l="7692" t="13855" r="7692" b="9408"/>
          <a:stretch>
            <a:fillRect/>
          </a:stretch>
        </p:blipFill>
        <p:spPr bwMode="auto">
          <a:xfrm>
            <a:off x="0" y="-1"/>
            <a:ext cx="9144000" cy="6896988"/>
          </a:xfrm>
          <a:prstGeom prst="rect">
            <a:avLst/>
          </a:prstGeom>
          <a:noFill/>
        </p:spPr>
      </p:pic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48" y="5643578"/>
            <a:ext cx="6286544" cy="804858"/>
          </a:xfrm>
        </p:spPr>
        <p:txBody>
          <a:bodyPr/>
          <a:lstStyle/>
          <a:p>
            <a:pPr algn="ctr">
              <a:lnSpc>
                <a:spcPct val="90000"/>
              </a:lnSpc>
              <a:buNone/>
            </a:pPr>
            <a:r>
              <a:rPr lang="es-ES_tradnl" sz="3600" i="1" dirty="0">
                <a:solidFill>
                  <a:srgbClr val="FF0000"/>
                </a:solidFill>
                <a:latin typeface="Matura MT Script Capitals" pitchFamily="66" charset="0"/>
              </a:rPr>
              <a:t>No juzgo las decisiones que tomas en la vida. </a:t>
            </a:r>
            <a:endParaRPr lang="es-ES" sz="3600" i="1" dirty="0">
              <a:solidFill>
                <a:srgbClr val="FF0000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BODA_O~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86906" cy="6858000"/>
          </a:xfrm>
          <a:prstGeom prst="rect">
            <a:avLst/>
          </a:prstGeom>
          <a:noFill/>
        </p:spPr>
      </p:pic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58" y="5481638"/>
            <a:ext cx="8429684" cy="1376362"/>
          </a:xfrm>
        </p:spPr>
        <p:txBody>
          <a:bodyPr/>
          <a:lstStyle/>
          <a:p>
            <a:pPr algn="ctr">
              <a:lnSpc>
                <a:spcPct val="90000"/>
              </a:lnSpc>
              <a:buNone/>
            </a:pPr>
            <a:r>
              <a:rPr lang="es-ES_tradnl" sz="3600" i="1" dirty="0">
                <a:solidFill>
                  <a:srgbClr val="FF0000"/>
                </a:solidFill>
                <a:latin typeface="Matura MT Script Capitals" pitchFamily="66" charset="0"/>
              </a:rPr>
              <a:t>Me limito a apoyarte, a estimularte y a </a:t>
            </a:r>
          </a:p>
          <a:p>
            <a:pPr algn="ctr">
              <a:lnSpc>
                <a:spcPct val="90000"/>
              </a:lnSpc>
              <a:buNone/>
            </a:pPr>
            <a:r>
              <a:rPr lang="es-ES_tradnl" sz="3600" i="1" dirty="0">
                <a:solidFill>
                  <a:srgbClr val="FF0000"/>
                </a:solidFill>
                <a:latin typeface="Matura MT Script Capitals" pitchFamily="66" charset="0"/>
              </a:rPr>
              <a:t>ayudarte si me lo pides.</a:t>
            </a:r>
            <a:endParaRPr lang="es-ES" sz="3600" i="1" dirty="0">
              <a:solidFill>
                <a:srgbClr val="FF0000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Dell\Escritorio\sexy-azul-hada-planet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105744"/>
          </a:xfrm>
          <a:prstGeom prst="rect">
            <a:avLst/>
          </a:prstGeom>
          <a:noFill/>
        </p:spPr>
      </p:pic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48" y="5357802"/>
            <a:ext cx="7772400" cy="1500198"/>
          </a:xfrm>
        </p:spPr>
        <p:txBody>
          <a:bodyPr/>
          <a:lstStyle/>
          <a:p>
            <a:pPr algn="ctr">
              <a:buNone/>
            </a:pPr>
            <a:r>
              <a:rPr lang="es-ES_tradnl" sz="4800" i="1" dirty="0">
                <a:solidFill>
                  <a:srgbClr val="FF0000"/>
                </a:solidFill>
                <a:latin typeface="Matura MT Script Capitals" pitchFamily="66" charset="0"/>
              </a:rPr>
              <a:t>Solamente puedo Quererte como eres y Ser tu amigo</a:t>
            </a:r>
            <a:endParaRPr lang="es-ES" sz="4800" i="1" dirty="0">
              <a:solidFill>
                <a:srgbClr val="FF0000"/>
              </a:solidFill>
              <a:latin typeface="Matura MT Script Capitals" pitchFamily="66" charset="0"/>
            </a:endParaRPr>
          </a:p>
        </p:txBody>
      </p:sp>
      <p:sp>
        <p:nvSpPr>
          <p:cNvPr id="8197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33400" y="6477000"/>
            <a:ext cx="76200" cy="762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1422" tIns="45711" rIns="91422" bIns="45711" anchor="ctr"/>
          <a:lstStyle/>
          <a:p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 descr="C:\Documents and Settings\Dell\Escritorio\fondo-pantalla1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5298" name="Picture 3" descr="BACIAMI AMOREA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16234" y="0"/>
            <a:ext cx="9260234" cy="7429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Lágrima"/>
          <p:cNvSpPr/>
          <p:nvPr/>
        </p:nvSpPr>
        <p:spPr>
          <a:xfrm rot="5400000">
            <a:off x="1816894" y="670719"/>
            <a:ext cx="1847850" cy="1776412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Lágrima"/>
          <p:cNvSpPr/>
          <p:nvPr/>
        </p:nvSpPr>
        <p:spPr>
          <a:xfrm rot="192924">
            <a:off x="1773238" y="4491038"/>
            <a:ext cx="1847850" cy="1776412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5929313" y="714376"/>
            <a:ext cx="1847850" cy="1776413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Lágrima"/>
          <p:cNvSpPr/>
          <p:nvPr/>
        </p:nvSpPr>
        <p:spPr>
          <a:xfrm rot="15793212">
            <a:off x="5996782" y="4420393"/>
            <a:ext cx="1847850" cy="1776413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Lágrima"/>
          <p:cNvSpPr/>
          <p:nvPr/>
        </p:nvSpPr>
        <p:spPr>
          <a:xfrm rot="7950759">
            <a:off x="4052094" y="661194"/>
            <a:ext cx="1422400" cy="1350962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Lágrima"/>
          <p:cNvSpPr/>
          <p:nvPr/>
        </p:nvSpPr>
        <p:spPr>
          <a:xfrm rot="2632232">
            <a:off x="1698625" y="2805114"/>
            <a:ext cx="1420813" cy="1349375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21534">
            <a:off x="4054475" y="5019675"/>
            <a:ext cx="1420813" cy="1350963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Lágrima"/>
          <p:cNvSpPr/>
          <p:nvPr/>
        </p:nvSpPr>
        <p:spPr>
          <a:xfrm rot="13236192">
            <a:off x="6338888" y="2727325"/>
            <a:ext cx="1422400" cy="1350963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Lágrima"/>
          <p:cNvSpPr/>
          <p:nvPr/>
        </p:nvSpPr>
        <p:spPr>
          <a:xfrm rot="5141186">
            <a:off x="2031207" y="1027906"/>
            <a:ext cx="1847850" cy="1776413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Lágrima"/>
          <p:cNvSpPr/>
          <p:nvPr/>
        </p:nvSpPr>
        <p:spPr>
          <a:xfrm rot="7950759">
            <a:off x="4054476" y="947737"/>
            <a:ext cx="1420812" cy="1350963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Lágrima"/>
          <p:cNvSpPr/>
          <p:nvPr/>
        </p:nvSpPr>
        <p:spPr>
          <a:xfrm rot="10800000">
            <a:off x="5643563" y="1000126"/>
            <a:ext cx="1847850" cy="1776413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Lágrima"/>
          <p:cNvSpPr/>
          <p:nvPr/>
        </p:nvSpPr>
        <p:spPr>
          <a:xfrm rot="13174793">
            <a:off x="5981700" y="2727325"/>
            <a:ext cx="1422400" cy="1350963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Lágrima"/>
          <p:cNvSpPr/>
          <p:nvPr/>
        </p:nvSpPr>
        <p:spPr>
          <a:xfrm rot="2632232">
            <a:off x="2124075" y="2708276"/>
            <a:ext cx="1420813" cy="1349375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Lágrima"/>
          <p:cNvSpPr/>
          <p:nvPr/>
        </p:nvSpPr>
        <p:spPr>
          <a:xfrm rot="236303">
            <a:off x="2051050" y="4221163"/>
            <a:ext cx="1847850" cy="1776412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/>
            <a:r>
              <a:rPr lang="es-ES">
                <a:solidFill>
                  <a:srgbClr val="FFFFFF"/>
                </a:solidFill>
                <a:latin typeface="Calibri" pitchFamily="34" charset="0"/>
                <a:cs typeface="Arial" charset="0"/>
              </a:rPr>
              <a:t>                                               </a:t>
            </a:r>
          </a:p>
        </p:txBody>
      </p:sp>
      <p:sp>
        <p:nvSpPr>
          <p:cNvPr id="21" name="20 Lágrima"/>
          <p:cNvSpPr/>
          <p:nvPr/>
        </p:nvSpPr>
        <p:spPr>
          <a:xfrm rot="18753406">
            <a:off x="4125913" y="4733926"/>
            <a:ext cx="1420813" cy="1350962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2" name="21 Lágrima"/>
          <p:cNvSpPr/>
          <p:nvPr/>
        </p:nvSpPr>
        <p:spPr>
          <a:xfrm rot="15793212">
            <a:off x="5711032" y="4206082"/>
            <a:ext cx="1847850" cy="1776413"/>
          </a:xfrm>
          <a:prstGeom prst="teardrop">
            <a:avLst>
              <a:gd name="adj" fmla="val 176415"/>
            </a:avLst>
          </a:prstGeom>
          <a:solidFill>
            <a:schemeClr val="bg1">
              <a:lumMod val="6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4230687" y="3086099"/>
            <a:ext cx="914399" cy="914399"/>
          </a:xfrm>
          <a:prstGeom prst="ellipse">
            <a:avLst/>
          </a:prstGeom>
          <a:solidFill>
            <a:schemeClr val="tx1">
              <a:lumMod val="65000"/>
              <a:lumOff val="35000"/>
              <a:alpha val="70000"/>
            </a:schemeClr>
          </a:solidFill>
          <a:ln>
            <a:noFill/>
          </a:ln>
          <a:scene3d>
            <a:camera prst="orthographicFront"/>
            <a:lightRig rig="flat" dir="t"/>
          </a:scene3d>
          <a:sp3d prstMaterial="powder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5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1" dur="5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8" dur="5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3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0" dur="5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1" dur="5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6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3" dur="5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animClr clrSpc="rgb" dir="cw">
                                      <p:cBhvr>
                                        <p:cTn id="1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DDDDD"/>
                                      </p:to>
                                    </p:animClr>
                                    <p:set>
                                      <p:cBhvr>
                                        <p:cTn id="1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4" dur="3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000"/>
                            </p:stCondLst>
                            <p:childTnLst>
                              <p:par>
                                <p:cTn id="186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2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63" dur="2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6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6" grpId="0" animBg="1"/>
      <p:bldP spid="6" grpId="1" animBg="1"/>
      <p:bldP spid="6" grpId="2" animBg="1"/>
      <p:bldP spid="6" grpId="3" animBg="1"/>
      <p:bldP spid="8" grpId="0" animBg="1"/>
      <p:bldP spid="8" grpId="1" animBg="1"/>
      <p:bldP spid="8" grpId="2" animBg="1"/>
      <p:bldP spid="8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Documents and Settings\Dell\Escritorio\fondo-pantalla1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5885" y="5508437"/>
            <a:ext cx="776043" cy="98129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6371981" y="5978011"/>
            <a:ext cx="1425087" cy="429642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b="1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428596" y="642918"/>
            <a:ext cx="3407043" cy="2088333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700" b="1" i="1" kern="10" dirty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atura MT Script Capitals" pitchFamily="66" charset="0"/>
                <a:cs typeface="Times New Roman"/>
              </a:rPr>
              <a:t>Un fuerte abrazo </a:t>
            </a:r>
          </a:p>
          <a:p>
            <a:pPr algn="ctr"/>
            <a:r>
              <a:rPr lang="es-ES" sz="1700" b="1" i="1" kern="10" dirty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atura MT Script Capitals" pitchFamily="66" charset="0"/>
                <a:cs typeface="Times New Roman"/>
              </a:rPr>
              <a:t>Que tengas </a:t>
            </a:r>
          </a:p>
          <a:p>
            <a:pPr algn="ctr"/>
            <a:r>
              <a:rPr lang="es-ES" sz="1700" b="1" i="1" kern="10" dirty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atura MT Script Capitals" pitchFamily="66" charset="0"/>
                <a:cs typeface="Times New Roman"/>
              </a:rPr>
              <a:t>un buen día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55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55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91422" tIns="45711" rIns="91422" bIns="45711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91422" tIns="45711" rIns="91422" bIns="45711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91422" tIns="45711" rIns="91422" bIns="45711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 lIns="91422" tIns="45711" rIns="91422" bIns="45711"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6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12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1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57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9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9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57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31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31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 PUEDO.pptx 2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 PUEDO.pptx 2</Template>
  <TotalTime>5</TotalTime>
  <Words>222</Words>
  <Application>Microsoft PowerPoint</Application>
  <PresentationFormat>Presentación en pantalla (4:3)</PresentationFormat>
  <Paragraphs>51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NO PUEDO.pptx 2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PUEDO</dc:title>
  <dc:creator>JOSE LUIS</dc:creator>
  <cp:lastModifiedBy>JOSE LUIS</cp:lastModifiedBy>
  <cp:revision>1</cp:revision>
  <cp:lastPrinted>1601-01-01T00:00:00Z</cp:lastPrinted>
  <dcterms:created xsi:type="dcterms:W3CDTF">2013-10-02T12:45:26Z</dcterms:created>
  <dcterms:modified xsi:type="dcterms:W3CDTF">2013-10-02T12:50:37Z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