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14" r:id="rId3"/>
    <p:sldId id="321" r:id="rId4"/>
    <p:sldId id="327" r:id="rId5"/>
    <p:sldId id="318" r:id="rId6"/>
    <p:sldId id="328" r:id="rId7"/>
    <p:sldId id="317" r:id="rId8"/>
    <p:sldId id="322" r:id="rId9"/>
    <p:sldId id="320" r:id="rId10"/>
    <p:sldId id="329" r:id="rId11"/>
    <p:sldId id="319" r:id="rId12"/>
    <p:sldId id="316" r:id="rId13"/>
    <p:sldId id="330" r:id="rId14"/>
    <p:sldId id="331" r:id="rId15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mTihM+QDNPQOOYBNgu4pQ==" hashData="sRAyd59dvAZCyV9mWwBXfLD9D6QOW5NlAvzICLwkTPEyQLTZw0JMxsTce0JPq8d0r3/SitLpn/UiLne6mX2F9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540054"/>
    <a:srgbClr val="9900FF"/>
    <a:srgbClr val="CC3300"/>
    <a:srgbClr val="A50021"/>
    <a:srgbClr val="663300"/>
    <a:srgbClr val="000066"/>
    <a:srgbClr val="FFCC00"/>
    <a:srgbClr val="9900CC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74" autoAdjust="0"/>
    <p:restoredTop sz="97336" autoAdjust="0"/>
  </p:normalViewPr>
  <p:slideViewPr>
    <p:cSldViewPr>
      <p:cViewPr varScale="1">
        <p:scale>
          <a:sx n="89" d="100"/>
          <a:sy n="89" d="100"/>
        </p:scale>
        <p:origin x="252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17/02/2017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17/02/2017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730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17/02/2017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860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mur Waves (Max Kuess) - Nikolai Nazarov  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560" y="51954"/>
            <a:ext cx="7410450" cy="748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7885"/>
            <a:ext cx="9144000" cy="424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394535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Seamos agradecidos de que todavía no tenemos todo lo que deseamos; si así fuese, ¿qué nos motivaría a seguir adelante?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713"/>
            <a:ext cx="9144000" cy="425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394535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Seamos agradecidos cuando no sabemos algo, porque nos da la oportunidad de aprender.</a:t>
            </a: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452"/>
            <a:ext cx="9144000" cy="425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0" y="4568686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Seamos agradecidos por los tiempos difíciles, ya que en medio de ellos, crecemos.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452"/>
            <a:ext cx="9144000" cy="425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87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394535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Seamos agradecidos por nuestras limitaciones, ya que nos dan oportunidad de mejorar.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452"/>
            <a:ext cx="9144000" cy="425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0" y="4394535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Seamos agradecidos por cada nuevo desafío, porque edifica nuestro carácter y nos fortalece.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452"/>
            <a:ext cx="9144000" cy="425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0" y="4568686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Seamos agradecidos por nuestros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errores,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ya que nos enseñan valiosas lecciones.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435"/>
            <a:ext cx="9144000" cy="425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450" y="4394535"/>
            <a:ext cx="91355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Seamos agradecidos cuando estemos cansados y desgastados, porque significa que hemos hecho una diferencia.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7" y="173452"/>
            <a:ext cx="9132983" cy="425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90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450" y="4394535"/>
            <a:ext cx="91355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La gratitud puede tornar algo negativo en algo positivo. Hallemos la manera de estar agradecidos por nuestras dificultades y se convertirán en nuestras bendiciones.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0" y="173452"/>
            <a:ext cx="9135550" cy="425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04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8" name="Rectángulo 27"/>
          <p:cNvSpPr/>
          <p:nvPr/>
        </p:nvSpPr>
        <p:spPr>
          <a:xfrm>
            <a:off x="8450" y="4394535"/>
            <a:ext cx="91355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Es fácil estar agradecidos por las cosas buenas. Una vida de ricos </a:t>
            </a:r>
            <a:r>
              <a:rPr lang="es-ES" sz="2000" b="1" dirty="0" smtClean="0">
                <a:solidFill>
                  <a:schemeClr val="bg1"/>
                </a:solidFill>
              </a:rPr>
              <a:t>logros, </a:t>
            </a:r>
            <a:r>
              <a:rPr lang="es-ES" sz="2000" b="1" dirty="0">
                <a:solidFill>
                  <a:schemeClr val="bg1"/>
                </a:solidFill>
              </a:rPr>
              <a:t>sólo alcanza a quienes también son agradecidos por los reveses.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0" y="162435"/>
            <a:ext cx="9135550" cy="425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8450" y="4394535"/>
            <a:ext cx="91355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Perder el agradecimiento en la vida, es perder el fuego que puede encender nuestro espíritu hacia las cosas más bellas y únicas.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0" y="173452"/>
            <a:ext cx="9135550" cy="425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n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grpSp>
        <p:nvGrpSpPr>
          <p:cNvPr id="24" name="Grupo 23"/>
          <p:cNvGrpSpPr/>
          <p:nvPr/>
        </p:nvGrpSpPr>
        <p:grpSpPr>
          <a:xfrm>
            <a:off x="1168204" y="4412785"/>
            <a:ext cx="6591032" cy="692497"/>
            <a:chOff x="1168204" y="4412785"/>
            <a:chExt cx="6591032" cy="692497"/>
          </a:xfrm>
        </p:grpSpPr>
        <p:sp>
          <p:nvSpPr>
            <p:cNvPr id="7" name="CuadroTexto 6"/>
            <p:cNvSpPr txBox="1"/>
            <p:nvPr/>
          </p:nvSpPr>
          <p:spPr>
            <a:xfrm>
              <a:off x="1168204" y="4412785"/>
              <a:ext cx="2827955" cy="6924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1300" b="1" dirty="0" smtClean="0">
                  <a:solidFill>
                    <a:schemeClr val="bg1"/>
                  </a:solidFill>
                  <a:latin typeface="+mj-lt"/>
                </a:rPr>
                <a:t>Texto tomado de:  </a:t>
              </a:r>
              <a:r>
                <a:rPr lang="es-ES" sz="1300" b="1" i="1" dirty="0" smtClean="0">
                  <a:solidFill>
                    <a:schemeClr val="bg1"/>
                  </a:solidFill>
                  <a:latin typeface="+mj-lt"/>
                </a:rPr>
                <a:t>renuevo.com</a:t>
              </a:r>
            </a:p>
            <a:p>
              <a:pPr algn="ctr"/>
              <a:endParaRPr lang="es-ES" sz="1300" b="1" dirty="0">
                <a:solidFill>
                  <a:schemeClr val="bg1"/>
                </a:solidFill>
                <a:latin typeface="+mj-lt"/>
              </a:endParaRPr>
            </a:p>
            <a:p>
              <a:pPr algn="ctr"/>
              <a:r>
                <a:rPr lang="es-ES" sz="1300" b="1" dirty="0" smtClean="0">
                  <a:solidFill>
                    <a:schemeClr val="bg1"/>
                  </a:solidFill>
                  <a:latin typeface="+mj-lt"/>
                </a:rPr>
                <a:t>Música: </a:t>
              </a:r>
              <a:r>
                <a:rPr lang="es-ES" sz="1300" b="1" dirty="0">
                  <a:solidFill>
                    <a:schemeClr val="bg1"/>
                  </a:solidFill>
                  <a:latin typeface="+mj-lt"/>
                </a:rPr>
                <a:t>Amur </a:t>
              </a:r>
              <a:r>
                <a:rPr lang="es-ES" sz="1300" b="1" dirty="0" err="1">
                  <a:solidFill>
                    <a:schemeClr val="bg1"/>
                  </a:solidFill>
                  <a:latin typeface="+mj-lt"/>
                </a:rPr>
                <a:t>waves</a:t>
              </a:r>
              <a:r>
                <a:rPr lang="es-ES" sz="1300" b="1" dirty="0">
                  <a:solidFill>
                    <a:schemeClr val="bg1"/>
                  </a:solidFill>
                  <a:latin typeface="+mj-lt"/>
                </a:rPr>
                <a:t> - </a:t>
              </a:r>
              <a:r>
                <a:rPr lang="es-ES" sz="1300" b="1" i="1" dirty="0" err="1">
                  <a:solidFill>
                    <a:schemeClr val="bg1"/>
                  </a:solidFill>
                  <a:latin typeface="+mj-lt"/>
                </a:rPr>
                <a:t>Nikolai</a:t>
              </a:r>
              <a:r>
                <a:rPr lang="es-ES" sz="1300" b="1" i="1" dirty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lang="es-ES" sz="1300" b="1" i="1" dirty="0" err="1">
                  <a:solidFill>
                    <a:schemeClr val="bg1"/>
                  </a:solidFill>
                  <a:latin typeface="+mj-lt"/>
                </a:rPr>
                <a:t>Nazarov</a:t>
              </a:r>
              <a:endParaRPr lang="es-ES" sz="1300" b="1" i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" name="CuadroTexto 7"/>
            <p:cNvSpPr txBox="1"/>
            <p:nvPr/>
          </p:nvSpPr>
          <p:spPr>
            <a:xfrm>
              <a:off x="5777347" y="4412785"/>
              <a:ext cx="1981889" cy="6924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1300" b="1" dirty="0" smtClean="0">
                  <a:solidFill>
                    <a:schemeClr val="bg1"/>
                  </a:solidFill>
                  <a:latin typeface="+mj-lt"/>
                </a:rPr>
                <a:t>Realización general:</a:t>
              </a:r>
            </a:p>
            <a:p>
              <a:pPr algn="ctr"/>
              <a:r>
                <a:rPr lang="es-ES" sz="1300" b="1" i="1" dirty="0" smtClean="0">
                  <a:solidFill>
                    <a:schemeClr val="bg1"/>
                  </a:solidFill>
                  <a:latin typeface="+mj-lt"/>
                </a:rPr>
                <a:t>Rodrigo Valencia Cardona</a:t>
              </a:r>
              <a:endParaRPr lang="es-ES" sz="1300" b="1" i="1" dirty="0">
                <a:solidFill>
                  <a:schemeClr val="bg1"/>
                </a:solidFill>
                <a:latin typeface="+mj-lt"/>
              </a:endParaRPr>
            </a:p>
            <a:p>
              <a:pPr algn="ctr"/>
              <a:r>
                <a:rPr lang="es-ES" sz="1300" b="1" dirty="0" smtClean="0">
                  <a:solidFill>
                    <a:schemeClr val="bg1"/>
                  </a:solidFill>
                  <a:latin typeface="+mj-lt"/>
                </a:rPr>
                <a:t>Medellín-Colombia</a:t>
              </a:r>
              <a:endParaRPr lang="es-ES" sz="1300" b="1" dirty="0">
                <a:solidFill>
                  <a:schemeClr val="bg1"/>
                </a:solidFill>
                <a:latin typeface="+mj-lt"/>
              </a:endParaRPr>
            </a:p>
          </p:txBody>
        </p:sp>
      </p:grpSp>
      <p:pic>
        <p:nvPicPr>
          <p:cNvPr id="26" name="Imagen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452"/>
            <a:ext cx="9144000" cy="4237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23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2010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28544</TotalTime>
  <Words>224</Words>
  <Application>Microsoft Office PowerPoint</Application>
  <PresentationFormat>Presentación en pantalla (16:9)</PresentationFormat>
  <Paragraphs>18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2477</cp:revision>
  <dcterms:created xsi:type="dcterms:W3CDTF">2012-12-20T15:47:10Z</dcterms:created>
  <dcterms:modified xsi:type="dcterms:W3CDTF">2017-02-18T03:32:01Z</dcterms:modified>
</cp:coreProperties>
</file>