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093" r:id="rId2"/>
  </p:sldMasterIdLst>
  <p:notesMasterIdLst>
    <p:notesMasterId r:id="rId13"/>
  </p:notesMasterIdLst>
  <p:sldIdLst>
    <p:sldId id="373" r:id="rId3"/>
    <p:sldId id="424" r:id="rId4"/>
    <p:sldId id="374" r:id="rId5"/>
    <p:sldId id="419" r:id="rId6"/>
    <p:sldId id="375" r:id="rId7"/>
    <p:sldId id="376" r:id="rId8"/>
    <p:sldId id="377" r:id="rId9"/>
    <p:sldId id="409" r:id="rId10"/>
    <p:sldId id="393" r:id="rId11"/>
    <p:sldId id="338" r:id="rId12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7830"/>
    <a:srgbClr val="9954CC"/>
    <a:srgbClr val="C35D09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7" autoAdjust="0"/>
    <p:restoredTop sz="94322" autoAdjust="0"/>
  </p:normalViewPr>
  <p:slideViewPr>
    <p:cSldViewPr showGuides="1">
      <p:cViewPr varScale="1">
        <p:scale>
          <a:sx n="67" d="100"/>
          <a:sy n="67" d="100"/>
        </p:scale>
        <p:origin x="372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12/04/2016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1004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9609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7865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6798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3429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8534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000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6685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505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47717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10085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59015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08748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55933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52318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9177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40470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54045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83378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21001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15244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6485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69598-D26C-4854-8F46-845883FF1C52}" type="datetimeFigureOut">
              <a:rPr lang="es-ES" smtClean="0"/>
              <a:t>12/04/2016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2532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2.png"/><Relationship Id="rId5" Type="http://schemas.openxmlformats.org/officeDocument/2006/relationships/image" Target="../media/image2.png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3000">
              <a:schemeClr val="accent6">
                <a:lumMod val="97000"/>
                <a:lumOff val="3000"/>
              </a:schemeClr>
            </a:gs>
            <a:gs pos="93000">
              <a:schemeClr val="accent6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944" r="100000"/>
                    </a14:imgEffect>
                    <a14:imgEffect>
                      <a14:sharpenSoften amount="-25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960" y="0"/>
            <a:ext cx="6424286" cy="486916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9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10" name="Picture 2" descr="C:\Users\capiA\Desktop\Eaglenest 76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ángulo 10"/>
          <p:cNvSpPr/>
          <p:nvPr/>
        </p:nvSpPr>
        <p:spPr>
          <a:xfrm rot="20035851">
            <a:off x="335360" y="2348880"/>
            <a:ext cx="5591709" cy="140706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7291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r>
              <a:rPr lang="es-ES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No moriré del todo,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3467352" y="3212976"/>
            <a:ext cx="3852784" cy="139544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78765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r>
              <a:rPr lang="es-ES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amiga mía…</a:t>
            </a:r>
          </a:p>
        </p:txBody>
      </p:sp>
    </p:spTree>
    <p:extLst>
      <p:ext uri="{BB962C8B-B14F-4D97-AF65-F5344CB8AC3E}">
        <p14:creationId xmlns:p14="http://schemas.microsoft.com/office/powerpoint/2010/main" val="358622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3000">
              <a:schemeClr val="accent6">
                <a:lumMod val="97000"/>
                <a:lumOff val="3000"/>
              </a:schemeClr>
            </a:gs>
            <a:gs pos="93000">
              <a:schemeClr val="accent6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944" r="100000"/>
                    </a14:imgEffect>
                    <a14:imgEffect>
                      <a14:sharpenSoften amount="-25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394" y="0"/>
            <a:ext cx="6424286" cy="486916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 rot="20821847">
            <a:off x="335360" y="2348880"/>
            <a:ext cx="5591709" cy="140706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7291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r>
              <a:rPr lang="es-ES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No moriré del todo</a:t>
            </a:r>
          </a:p>
        </p:txBody>
      </p:sp>
      <p:sp>
        <p:nvSpPr>
          <p:cNvPr id="9" name="Rectángulo 8"/>
          <p:cNvSpPr/>
          <p:nvPr/>
        </p:nvSpPr>
        <p:spPr>
          <a:xfrm>
            <a:off x="3575720" y="3212976"/>
            <a:ext cx="3852784" cy="139544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78765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 fontAlgn="auto">
              <a:spcBef>
                <a:spcPts val="0"/>
              </a:spcBef>
              <a:spcAft>
                <a:spcPts val="0"/>
              </a:spcAft>
            </a:pPr>
            <a:r>
              <a:rPr lang="es-ES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amiga mía…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3917100"/>
            <a:ext cx="864096" cy="303988"/>
          </a:xfrm>
          <a:prstGeom prst="rect">
            <a:avLst/>
          </a:prstGeom>
        </p:spPr>
      </p:pic>
      <p:sp>
        <p:nvSpPr>
          <p:cNvPr id="11" name="12 CuadroTexto"/>
          <p:cNvSpPr txBox="1"/>
          <p:nvPr/>
        </p:nvSpPr>
        <p:spPr>
          <a:xfrm>
            <a:off x="714375" y="3900489"/>
            <a:ext cx="235728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eaglenest8@hotmail.com</a:t>
            </a:r>
            <a:endParaRPr kumimoji="0" lang="es-MX" sz="160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3" name="Aterrizaje final   03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751640" y="7533456"/>
            <a:ext cx="304800" cy="304800"/>
          </a:xfrm>
          <a:prstGeom prst="rect">
            <a:avLst/>
          </a:prstGeom>
        </p:spPr>
      </p:pic>
      <p:pic>
        <p:nvPicPr>
          <p:cNvPr id="12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uadroTexto 1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600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>
            <p:snd r:embed="rId4" name="Eagle 1 - Étude No. 3 in E Major (Tristesse).wav"/>
          </p:stSnd>
        </p:sndAc>
      </p:transition>
    </mc:Choice>
    <mc:Fallback xmlns="">
      <p:transition advTm="0">
        <p:sndAc>
          <p:stSnd>
            <p:snd r:embed="rId10" name="Eagle 1 - Étude No. 3 in E Major (Tristess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80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2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9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8009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9" grpId="0"/>
      <p:bldP spid="11" grpId="0"/>
      <p:bldP spid="11" grpId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backgroundMark x1="36600" y1="62700" x2="36600" y2="62700"/>
                        <a14:backgroundMark x1="37300" y1="61200" x2="37300" y2="61200"/>
                        <a14:backgroundMark x1="34200" y1="61000" x2="34200" y2="61000"/>
                        <a14:backgroundMark x1="36000" y1="64000" x2="36000" y2="64000"/>
                        <a14:backgroundMark x1="50200" y1="66000" x2="50200" y2="66000"/>
                        <a14:backgroundMark x1="46000" y1="69500" x2="46000" y2="69500"/>
                        <a14:backgroundMark x1="67000" y1="45200" x2="67000" y2="45200"/>
                        <a14:backgroundMark x1="53500" y1="37600" x2="53500" y2="37600"/>
                        <a14:backgroundMark x1="53500" y1="52500" x2="53500" y2="52500"/>
                        <a14:backgroundMark x1="71800" y1="25800" x2="71800" y2="25800"/>
                        <a14:backgroundMark x1="72500" y1="33000" x2="72500" y2="3300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53060">
            <a:off x="-157434" y="55886"/>
            <a:ext cx="6858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6615842" y="4437112"/>
            <a:ext cx="5384807" cy="91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moriré del todo, amiga mía,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viva en tu alma mi recuerdo.</a:t>
            </a:r>
          </a:p>
        </p:txBody>
      </p:sp>
    </p:spTree>
    <p:extLst>
      <p:ext uri="{BB962C8B-B14F-4D97-AF65-F5344CB8AC3E}">
        <p14:creationId xmlns:p14="http://schemas.microsoft.com/office/powerpoint/2010/main" val="443067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028" l="0" r="100000">
                        <a14:backgroundMark x1="39531" y1="18732" x2="39531" y2="18732"/>
                        <a14:backgroundMark x1="40000" y1="16761" x2="40000" y2="16761"/>
                        <a14:backgroundMark x1="73594" y1="24366" x2="73594" y2="24366"/>
                        <a14:backgroundMark x1="73594" y1="27606" x2="73594" y2="27606"/>
                        <a14:backgroundMark x1="71719" y1="24366" x2="71719" y2="24366"/>
                        <a14:backgroundMark x1="55625" y1="31831" x2="55625" y2="31831"/>
                        <a14:backgroundMark x1="53750" y1="31831" x2="53750" y2="31831"/>
                        <a14:backgroundMark x1="49844" y1="32817" x2="49844" y2="32817"/>
                        <a14:backgroundMark x1="19375" y1="30141" x2="19375" y2="30141"/>
                        <a14:backgroundMark x1="55156" y1="50986" x2="55156" y2="50986"/>
                        <a14:backgroundMark x1="45781" y1="49437" x2="45781" y2="49437"/>
                        <a14:backgroundMark x1="42969" y1="47606" x2="42969" y2="47606"/>
                        <a14:backgroundMark x1="42656" y1="51831" x2="42656" y2="51831"/>
                        <a14:backgroundMark x1="38438" y1="48310" x2="38438" y2="48310"/>
                        <a14:backgroundMark x1="40156" y1="50704" x2="40156" y2="50704"/>
                        <a14:backgroundMark x1="50469" y1="61972" x2="50469" y2="61972"/>
                        <a14:backgroundMark x1="72344" y1="73521" x2="72344" y2="73521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8009">
            <a:off x="5623928" y="141066"/>
            <a:ext cx="6096000" cy="676275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1512899" y="4149080"/>
            <a:ext cx="5375189" cy="91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verso, una palabra, una sonrisa,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 dirán claramente que no he muerto.</a:t>
            </a:r>
          </a:p>
        </p:txBody>
      </p:sp>
    </p:spTree>
    <p:extLst>
      <p:ext uri="{BB962C8B-B14F-4D97-AF65-F5344CB8AC3E}">
        <p14:creationId xmlns:p14="http://schemas.microsoft.com/office/powerpoint/2010/main" val="2115262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2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81721" y="360313"/>
            <a:ext cx="6784753" cy="605872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6468334" y="2564904"/>
            <a:ext cx="5075427" cy="17338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Volveré con las tardes silenciosas…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la estrella que brilla para ti,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la brisa que nace entre las hojas,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la fuente que sueña en el jardín.</a:t>
            </a:r>
          </a:p>
        </p:txBody>
      </p:sp>
    </p:spTree>
    <p:extLst>
      <p:ext uri="{BB962C8B-B14F-4D97-AF65-F5344CB8AC3E}">
        <p14:creationId xmlns:p14="http://schemas.microsoft.com/office/powerpoint/2010/main" val="283024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87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332656"/>
            <a:ext cx="10992544" cy="6212357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6816081" y="1263144"/>
            <a:ext cx="5040560" cy="1733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accent4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Volveré con el piano que solloza</a:t>
            </a:r>
            <a:br>
              <a:rPr lang="es-ES" sz="4000">
                <a:solidFill>
                  <a:schemeClr val="accent4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chemeClr val="accent4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nocturnas escalas de Chopin…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chemeClr val="accent4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la lenta agonía de las cosas</a:t>
            </a:r>
            <a:br>
              <a:rPr lang="es-ES" sz="4000">
                <a:solidFill>
                  <a:schemeClr val="accent4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chemeClr val="accent4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no saben morir.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0121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8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984" y="1196753"/>
            <a:ext cx="5489133" cy="44644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20806" y="1556792"/>
            <a:ext cx="5787161" cy="17338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todo lo romántico, que inmola</a:t>
            </a:r>
            <a:b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mundo cruel que me destroza…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tu lado estaré cuando estés sola,</a:t>
            </a:r>
          </a:p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una sombra más junto a tu sombra.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215680" y="4149080"/>
            <a:ext cx="2515432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000">
                <a:solidFill>
                  <a:srgbClr val="C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Rodolfo Tallón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5186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45" t="5364" r="5350" b="30328"/>
          <a:stretch/>
        </p:blipFill>
        <p:spPr>
          <a:xfrm rot="1323484">
            <a:off x="119290" y="585355"/>
            <a:ext cx="7726197" cy="5723965"/>
          </a:xfrm>
          <a:prstGeom prst="ellipse">
            <a:avLst/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/>
          <p:cNvSpPr txBox="1"/>
          <p:nvPr/>
        </p:nvSpPr>
        <p:spPr>
          <a:xfrm>
            <a:off x="7704856" y="1628800"/>
            <a:ext cx="429580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MX" sz="4400" b="1">
                <a:ln/>
                <a:solidFill>
                  <a:schemeClr val="accent6">
                    <a:lumMod val="75000"/>
                  </a:schemeClr>
                </a:solidFill>
                <a:latin typeface="Bernard MT Condensed" panose="02050806060905020404" pitchFamily="18" charset="0"/>
              </a:rPr>
              <a:t>Las rosas Negras</a:t>
            </a:r>
            <a:endParaRPr lang="es-ES" sz="4400" b="1">
              <a:ln/>
              <a:solidFill>
                <a:schemeClr val="accent6">
                  <a:lumMod val="75000"/>
                </a:schemeClr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7704856" y="3466743"/>
            <a:ext cx="44398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Berlin Sans FB Demi" panose="020E0802020502020306" pitchFamily="34" charset="0"/>
              </a:rPr>
              <a:t>Son las mas hermosas de un jardín…</a:t>
            </a: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Berlin Sans FB Demi" panose="020E0802020502020306" pitchFamily="34" charset="0"/>
              </a:rPr>
              <a:t>con una belleza misteriosa </a:t>
            </a: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Berlin Sans FB Demi" panose="020E0802020502020306" pitchFamily="34" charset="0"/>
              </a:rPr>
              <a:t>y únicas en su especie.</a:t>
            </a:r>
          </a:p>
          <a:p>
            <a:pPr algn="ctr"/>
            <a:endParaRPr lang="es-MX" sz="2000">
              <a:solidFill>
                <a:schemeClr val="accent6">
                  <a:lumMod val="50000"/>
                </a:schemeClr>
              </a:solidFill>
              <a:latin typeface="Berlin Sans FB Demi" panose="020E0802020502020306" pitchFamily="34" charset="0"/>
            </a:endParaRP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Berlin Sans FB Demi" panose="020E0802020502020306" pitchFamily="34" charset="0"/>
              </a:rPr>
              <a:t>Si te encuentras con una de ellas </a:t>
            </a: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Berlin Sans FB Demi" panose="020E0802020502020306" pitchFamily="34" charset="0"/>
              </a:rPr>
              <a:t>no la dejes ir, </a:t>
            </a: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Berlin Sans FB Demi" panose="020E0802020502020306" pitchFamily="34" charset="0"/>
              </a:rPr>
              <a:t>puede que nunca </a:t>
            </a: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Berlin Sans FB Demi" panose="020E0802020502020306" pitchFamily="34" charset="0"/>
              </a:rPr>
              <a:t>encuentres otra en tu vida  </a:t>
            </a:r>
            <a:endParaRPr lang="es-ES" sz="2000">
              <a:solidFill>
                <a:schemeClr val="accent6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0195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125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979353" y="6237312"/>
            <a:ext cx="214512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eaglenest8@hotlmail.com</a:t>
            </a:r>
            <a:endParaRPr kumimoji="0" lang="es-MX" sz="16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Divina ilusión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Roger Williams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03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53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273817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242882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10" y="-34873"/>
            <a:ext cx="12227910" cy="6921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8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5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7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3" grpId="0"/>
      <p:bldP spid="13" grpId="1"/>
      <p:bldP spid="6" grpId="0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1922</TotalTime>
  <Words>200</Words>
  <Application>Microsoft Office PowerPoint</Application>
  <PresentationFormat>Panorámica</PresentationFormat>
  <Paragraphs>63</Paragraphs>
  <Slides>10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24" baseType="lpstr">
      <vt:lpstr>Algerian</vt:lpstr>
      <vt:lpstr>Arial</vt:lpstr>
      <vt:lpstr>Arial Narrow</vt:lpstr>
      <vt:lpstr>Berlin Sans FB Demi</vt:lpstr>
      <vt:lpstr>Bernard MT Condensed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moriré del todo ¡Amiga mia!</dc:title>
  <dc:creator>Eaglenest</dc:creator>
  <cp:lastModifiedBy>Emilio M Aguilar P</cp:lastModifiedBy>
  <cp:revision>150</cp:revision>
  <dcterms:created xsi:type="dcterms:W3CDTF">2015-03-21T13:32:37Z</dcterms:created>
  <dcterms:modified xsi:type="dcterms:W3CDTF">2016-04-12T22:22:24Z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