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2" r:id="rId3"/>
    <p:sldId id="258" r:id="rId4"/>
    <p:sldId id="259" r:id="rId5"/>
    <p:sldId id="260" r:id="rId6"/>
    <p:sldId id="262" r:id="rId7"/>
    <p:sldId id="261" r:id="rId8"/>
    <p:sldId id="277" r:id="rId9"/>
    <p:sldId id="265" r:id="rId10"/>
    <p:sldId id="266" r:id="rId11"/>
    <p:sldId id="267" r:id="rId12"/>
    <p:sldId id="269" r:id="rId13"/>
    <p:sldId id="272" r:id="rId14"/>
    <p:sldId id="273" r:id="rId15"/>
    <p:sldId id="275" r:id="rId16"/>
    <p:sldId id="280" r:id="rId17"/>
    <p:sldId id="279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PD/lDo+j8hpXn+rESSB0A==" hashData="n/zvvAa4XVwwfXortzaJVV3HrnGUMZkoQcoto3zAhQu9sl7pmSg0kjHyu552/91Ll9JMWTpbr8816GGMzmsi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C129E"/>
    <a:srgbClr val="FFFCBD"/>
    <a:srgbClr val="261300"/>
    <a:srgbClr val="E6130E"/>
    <a:srgbClr val="DD2B38"/>
    <a:srgbClr val="FF6D6D"/>
    <a:srgbClr val="FF9797"/>
    <a:srgbClr val="FF5050"/>
    <a:srgbClr val="FFBDBD"/>
    <a:srgbClr val="EAF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-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1872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3709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995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230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6546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0693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2818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52790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0126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2270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19813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302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C7BD0-5FE9-41C1-B543-1E51990C4971}" type="datetimeFigureOut">
              <a:rPr lang="es-ES" smtClean="0"/>
              <a:t>19/09/2015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EF409-346F-4DBC-8793-EAEE460BB1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362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105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123rf.com/photo_4453236.html" TargetMode="External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3" Type="http://schemas.openxmlformats.org/officeDocument/2006/relationships/image" Target="../media/image38.gif"/><Relationship Id="rId7" Type="http://schemas.microsoft.com/office/2007/relationships/hdphoto" Target="../media/hdphoto2.wdp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k37.kn3.net/taringa/2/1/5/5/0/7/50/annimendy/639.gif?356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" y="5534561"/>
            <a:ext cx="90364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8000" b="1" dirty="0" smtClean="0">
                <a:solidFill>
                  <a:srgbClr val="FFFCBD"/>
                </a:solidFill>
                <a:effectLst>
                  <a:glow rad="228600">
                    <a:srgbClr val="C83222"/>
                  </a:glow>
                </a:effectLst>
                <a:latin typeface="Monotype Corsiva" panose="03010101010201010101" pitchFamily="66" charset="0"/>
              </a:rPr>
              <a:t>No Existe Mujer Infiel</a:t>
            </a:r>
            <a:endParaRPr lang="es-ES" sz="8000" b="1" dirty="0">
              <a:solidFill>
                <a:srgbClr val="FFFCBD"/>
              </a:solidFill>
              <a:effectLst>
                <a:glow rad="228600">
                  <a:srgbClr val="C83222"/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94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:sndAc>
          <p:stSnd>
            <p:snd r:embed="rId2" name="10_ERNESTO CORTAZAR -You are my destiny.wav"/>
          </p:stSnd>
        </p:sndAc>
      </p:transition>
    </mc:Choice>
    <mc:Fallback>
      <p:transition spd="slow" advTm="4000">
        <p:sndAc>
          <p:stSnd>
            <p:snd r:embed="rId2" name="10_ERNESTO CORTAZAR -You are my desti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lh3.googleusercontent.com/-Icq8EEUSyGE/VSrHWBA3tnI/AAAAAAAAECk/bn5tty5aPJY/w480-h360-no/Amor%2B-%2B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8057"/>
            <a:ext cx="12192000" cy="691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6885" y="3701143"/>
            <a:ext cx="3760057" cy="5927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4404604" y="3701143"/>
            <a:ext cx="7322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De eso estoy completamente segura…</a:t>
            </a:r>
            <a:endParaRPr lang="es-ES" sz="36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www.soloimagenestristes.com/wp-content/uploads/2015/frases-cortas-de-union-familiar-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47" y="-58057"/>
            <a:ext cx="5964029" cy="691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soloimagenestristes.com/wp-content/uploads/2015/frases-cortas-de-union-familiar-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64029" y="-58057"/>
            <a:ext cx="6242665" cy="691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91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1000"/>
    </mc:Choice>
    <mc:Fallback>
      <p:transition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mejoraemocional.com/wp-content/uploads/2010/08/pareja-aburri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 rot="19694078">
            <a:off x="3829299" y="797032"/>
            <a:ext cx="407675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b="1" dirty="0">
                <a:solidFill>
                  <a:srgbClr val="FFFF00"/>
                </a:solidFill>
                <a:effectLst>
                  <a:glow rad="228600">
                    <a:srgbClr val="001A32"/>
                  </a:glow>
                </a:effectLst>
                <a:latin typeface="Monotype Corsiva" panose="03010101010201010101" pitchFamily="66" charset="0"/>
              </a:rPr>
              <a:t>Existen hombres </a:t>
            </a:r>
            <a:endParaRPr lang="es-ES" sz="4800" b="1" dirty="0" smtClean="0">
              <a:solidFill>
                <a:srgbClr val="FFFF00"/>
              </a:solidFill>
              <a:effectLst>
                <a:glow rad="228600">
                  <a:srgbClr val="001A32"/>
                </a:glow>
              </a:effectLst>
              <a:latin typeface="Monotype Corsiva" panose="03010101010201010101" pitchFamily="66" charset="0"/>
            </a:endParaRPr>
          </a:p>
          <a:p>
            <a:r>
              <a:rPr lang="es-ES" sz="4800" b="1" dirty="0" smtClean="0">
                <a:solidFill>
                  <a:srgbClr val="FFFF00"/>
                </a:solidFill>
                <a:effectLst>
                  <a:glow rad="228600">
                    <a:srgbClr val="001A32"/>
                  </a:glow>
                </a:effectLst>
                <a:latin typeface="Monotype Corsiva" panose="03010101010201010101" pitchFamily="66" charset="0"/>
              </a:rPr>
              <a:t>tan rutinarios…..</a:t>
            </a:r>
            <a:endParaRPr lang="es-ES" sz="4800" b="1" dirty="0">
              <a:solidFill>
                <a:srgbClr val="FFFF00"/>
              </a:solidFill>
              <a:effectLst>
                <a:glow rad="228600">
                  <a:srgbClr val="001A32"/>
                </a:glow>
              </a:effectLst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3"/>
            <a:ext cx="12215446" cy="6858000"/>
            <a:chOff x="0" y="3"/>
            <a:chExt cx="12215446" cy="6858000"/>
          </a:xfrm>
        </p:grpSpPr>
        <p:pic>
          <p:nvPicPr>
            <p:cNvPr id="9" name="Picture 2" descr="http://images.forwallpaper.com/files/images/2/23ae/23ae9a5e/763814/lonely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"/>
              <a:ext cx="12215446" cy="6858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http://i446.photobucket.com/albums/qq188/anamariajai/gifs/flores/2u6it8w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547" y="4720605"/>
              <a:ext cx="5015753" cy="21373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19464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9000">
        <p14:shred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hotos.cdncaretas.com/images/ellosyellas_article_faa868ef022bfc1cae257c64052815a9_jpg_946x400_90_48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-107577"/>
            <a:ext cx="12191998" cy="727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504363" y="121024"/>
            <a:ext cx="68328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FF0066"/>
                </a:solidFill>
                <a:effectLst>
                  <a:glow rad="228600">
                    <a:srgbClr val="FFFFFF"/>
                  </a:glow>
                </a:effectLst>
                <a:latin typeface="Monotype Corsiva" panose="03010101010201010101" pitchFamily="66" charset="0"/>
              </a:rPr>
              <a:t>Qué se encargan de hacer que ellas se desilusionen</a:t>
            </a:r>
            <a:endParaRPr lang="es-ES" sz="4000" b="1" dirty="0">
              <a:solidFill>
                <a:srgbClr val="FF0066"/>
              </a:solidFill>
              <a:effectLst>
                <a:glow rad="228600">
                  <a:srgbClr val="FFFF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-107577"/>
            <a:ext cx="12192000" cy="750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437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10000">
        <p15:prstTrans prst="crush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www.1001consejos.com/wp-content/uploads/2012/04/hombre-entregandole-una-rosa-una-chic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4424082" y="-1"/>
            <a:ext cx="51771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Los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 hombres  que  olvidan 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las</a:t>
            </a:r>
          </a:p>
          <a:p>
            <a:pPr>
              <a:lnSpc>
                <a:spcPct val="150000"/>
              </a:lnSpc>
            </a:pP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cosas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 básicas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Como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: </a:t>
            </a:r>
            <a:endParaRPr lang="es-ES" sz="36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  <a:p>
            <a:pPr>
              <a:lnSpc>
                <a:spcPct val="150000"/>
              </a:lnSpc>
            </a:pP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</a:effectLst>
                <a:latin typeface="Monotype Corsiva" panose="03010101010201010101" pitchFamily="66" charset="0"/>
              </a:rPr>
              <a:t>                             Los Detalles</a:t>
            </a:r>
            <a:endParaRPr lang="es-ES" sz="3600" b="1" dirty="0" smtClean="0">
              <a:solidFill>
                <a:srgbClr val="FFFF00"/>
              </a:solidFill>
              <a:effectLst>
                <a:glow rad="228600">
                  <a:srgbClr val="FF00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0"/>
          <a:stretch/>
        </p:blipFill>
        <p:spPr>
          <a:xfrm>
            <a:off x="0" y="0"/>
            <a:ext cx="12192000" cy="6844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209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000">
        <p15:prstTrans prst="crush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betazeta.com/www.belelu.com/up/2012/03/1comidaa-660x3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lashorasperdidas.com/wp-content/uploads/2009/10/critica-de-500-dias-juntos-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9" r="8343"/>
          <a:stretch/>
        </p:blipFill>
        <p:spPr bwMode="auto">
          <a:xfrm>
            <a:off x="67236" y="2545414"/>
            <a:ext cx="3704774" cy="44178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33782" y="606422"/>
            <a:ext cx="25455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 </a:t>
            </a:r>
          </a:p>
          <a:p>
            <a:pPr algn="ctr"/>
            <a:r>
              <a:rPr lang="es-ES" sz="40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“comemos” </a:t>
            </a:r>
          </a:p>
          <a:p>
            <a:pPr algn="ctr"/>
            <a:r>
              <a:rPr lang="es-ES" sz="4000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juntos…</a:t>
            </a:r>
            <a:endParaRPr lang="es-ES" sz="4000" b="1" dirty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Picture 8" descr="https://lh6.googleusercontent.com/-53XY1J0lAkQ/VLR6gXVRnQI/AAAAAAAAK5Q/wxdUnyvXLqE/w330-h510-no/11d4c1d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460" y="1680882"/>
            <a:ext cx="2850777" cy="52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1 Imagen" descr="neWLnWfP0QA2x1FwH9YbS7iqMaSkhXc-v8poVJumyiI="/>
          <p:cNvPicPr>
            <a:picLocks noGrp="1" noChangeAspect="1"/>
          </p:cNvPicPr>
          <p:nvPr isPhoto="1"/>
        </p:nvPicPr>
        <p:blipFill>
          <a:blip r:embed="rId5">
            <a:lum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9238" cy="7101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615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38.media.tumblr.com/43d8b1601769513c22b54326b0898197/tumblr_mw1bt89tr71ripo7j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0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56665" y="255495"/>
            <a:ext cx="6416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5050"/>
                </a:solidFill>
                <a:effectLst>
                  <a:glow rad="228600">
                    <a:srgbClr val="FFFCBD"/>
                  </a:glow>
                </a:effectLst>
                <a:latin typeface="Monotype Corsiva" panose="03010101010201010101" pitchFamily="66" charset="0"/>
              </a:rPr>
              <a:t>Un “vamos por  un café”</a:t>
            </a:r>
            <a:endParaRPr lang="es-ES" sz="4000" b="1" dirty="0">
              <a:solidFill>
                <a:srgbClr val="FF5050"/>
              </a:solidFill>
              <a:effectLst>
                <a:glow rad="228600">
                  <a:srgbClr val="FFFCBD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imagen no mostrada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95" y="-1071442"/>
            <a:ext cx="12242990" cy="798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79929" y="1322130"/>
            <a:ext cx="6858000" cy="712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159686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9000">
        <p15:prstTrans prst="prestig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3.bp.blogspot.com/-Dy5gmBD1dvk/UzB5Nwq0YkI/AAAAAAAANfY/roUaGGkeirU/s1600/se%C3%B1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2.bp.blogspot.com/-qj34yoYkv9M/VD5i3uwEJGI/AAAAAAAAGWY/1pWra9QcMBE/s1600/ORACION%2BPODEROSA%2BPARA%2BEL%2BAMOR%2BDE%2BUN%2BHOMB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3455894" cy="25116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 rot="19550545">
            <a:off x="-217007" y="1290919"/>
            <a:ext cx="6024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1EB21E"/>
                </a:solidFill>
                <a:effectLst>
                  <a:glow rad="228600">
                    <a:srgbClr val="003300"/>
                  </a:glow>
                </a:effectLst>
                <a:latin typeface="Monotype Corsiva" panose="03010101010201010101" pitchFamily="66" charset="0"/>
              </a:rPr>
              <a:t>Hacen olvidar un beso sincero</a:t>
            </a:r>
            <a:endParaRPr lang="es-ES" sz="4000" dirty="0">
              <a:solidFill>
                <a:srgbClr val="1EB21E"/>
              </a:solidFill>
              <a:effectLst>
                <a:glow rad="228600">
                  <a:srgbClr val="0033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12" descr="Girl Images Free Pics Girl Pictur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75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0196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271307" y="6150114"/>
            <a:ext cx="114165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FCBD"/>
                </a:solidFill>
                <a:effectLst>
                  <a:glow rad="228600">
                    <a:srgbClr val="1C129E"/>
                  </a:glow>
                </a:effectLst>
                <a:latin typeface="Monotype Corsiva" panose="03010101010201010101" pitchFamily="66" charset="0"/>
              </a:rPr>
              <a:t>Hombres que olvidaron qué el amor es un arte…………..</a:t>
            </a:r>
            <a:endParaRPr lang="es-ES" sz="4000" b="1" dirty="0">
              <a:solidFill>
                <a:srgbClr val="FFFCBD"/>
              </a:solidFill>
              <a:effectLst>
                <a:glow rad="228600">
                  <a:srgbClr val="1C129E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6" descr="Smiling ball kissing another who is surprised phot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601" y="5187998"/>
            <a:ext cx="1547246" cy="1316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46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835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9000">
        <p14:wheelReverse spokes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st-listas.20minutos.es/images/2008-10/55713/654092_640px.jpg?12244163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74328" y="454162"/>
            <a:ext cx="1097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chemeClr val="bg1"/>
                </a:solidFill>
                <a:effectLst>
                  <a:glow rad="228600">
                    <a:srgbClr val="ED2F1B"/>
                  </a:glow>
                </a:effectLst>
                <a:latin typeface="Monotype Corsiva" panose="03010101010201010101" pitchFamily="66" charset="0"/>
              </a:rPr>
              <a:t>Que día a día hay que enamorar a una mujer….Conquistarla</a:t>
            </a:r>
            <a:endParaRPr lang="es-ES" sz="4000" b="1" dirty="0">
              <a:solidFill>
                <a:schemeClr val="bg1"/>
              </a:solidFill>
              <a:effectLst>
                <a:glow rad="228600">
                  <a:srgbClr val="ED2F1B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100" name="Picture 4" descr="http://www.vanguardia.com/sites/default/files/imagecache/Noticia_600x400/foto_grandes_400x300_noticia/2014/09/20/web_parejas_ing_3_big_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776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8000">
        <p15:prstTrans prst="origami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.depositphotos.com/2754144/4642/i/950/depositphotos_46421773-suspicious-man-looking-at-his-woman-talking-on-the-phon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25"/>
          <a:stretch/>
        </p:blipFill>
        <p:spPr bwMode="auto">
          <a:xfrm>
            <a:off x="5901654" y="0"/>
            <a:ext cx="62903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f.tqn.com/y/consejosamor/1/W/l/3/-/-/mujer-enfadada-con-homb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93800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284811" y="5482986"/>
            <a:ext cx="4141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FCBD"/>
                </a:solidFill>
                <a:effectLst>
                  <a:glow rad="228600">
                    <a:srgbClr val="0000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Son hombres que cometen el error….  </a:t>
            </a:r>
            <a:endParaRPr lang="es-ES" sz="4000" b="1" dirty="0">
              <a:solidFill>
                <a:srgbClr val="FFFCBD"/>
              </a:solidFill>
              <a:effectLst>
                <a:glow rad="228600">
                  <a:srgbClr val="0000FF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8946778" y="3173505"/>
            <a:ext cx="31555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>
                <a:solidFill>
                  <a:srgbClr val="663300"/>
                </a:solidFill>
                <a:effectLst>
                  <a:glow rad="228600">
                    <a:srgbClr val="FC042D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Si el error de que sean otros hombres quienes dibujen sonrisas en el rostro de su mujer….….</a:t>
            </a:r>
            <a:endParaRPr lang="es-ES" sz="4000" b="1" dirty="0">
              <a:solidFill>
                <a:srgbClr val="663300"/>
              </a:solidFill>
              <a:effectLst>
                <a:glow rad="228600">
                  <a:srgbClr val="FC042D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Picture 8" descr="http://www.laprensa.hn/csp/mediapool/sites/dt.common.streams.StreamServer.cls?STREAMOID=rp$pYhkyk0gNe0IzRzUSRs$daE2N3K4ZzOUsqbU5sYsj$O10gyU9w$NicPhNAZbGWCsjLu883Ygn4B49Lvm9bPe2QeMKQdVeZmXF$9l$4uCZ8QDXhaHEp3rvzXRJFdy0KqPHLoMevcTLo3h8xh70Y6N_U_CryOsw6FTOdKL_jpQ-&amp;CONTENTTYPE=image/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8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5160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Tm="13000">
        <p15:prstTrans prst="drap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-227495" y="-94129"/>
            <a:ext cx="12518107" cy="7518853"/>
            <a:chOff x="-227495" y="-94129"/>
            <a:chExt cx="12518107" cy="7518853"/>
          </a:xfrm>
        </p:grpSpPr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51647" y="-94129"/>
              <a:ext cx="12342259" cy="7192541"/>
            </a:xfrm>
            <a:prstGeom prst="rect">
              <a:avLst/>
            </a:prstGeom>
          </p:spPr>
        </p:pic>
        <p:pic>
          <p:nvPicPr>
            <p:cNvPr id="6" name="Imagen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000000">
                    <a:alpha val="0"/>
                  </a:srgbClr>
                </a:clrFrom>
                <a:clrTo>
                  <a:srgbClr val="000000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15467">
              <a:off x="-227495" y="4468236"/>
              <a:ext cx="4517623" cy="2956488"/>
            </a:xfrm>
            <a:prstGeom prst="rect">
              <a:avLst/>
            </a:prstGeom>
          </p:spPr>
        </p:pic>
      </p:grpSp>
      <p:sp>
        <p:nvSpPr>
          <p:cNvPr id="3" name="CuadroTexto 2"/>
          <p:cNvSpPr txBox="1"/>
          <p:nvPr/>
        </p:nvSpPr>
        <p:spPr>
          <a:xfrm rot="20281095">
            <a:off x="2133591" y="5226827"/>
            <a:ext cx="2845072" cy="1099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840"/>
              </a:lnSpc>
            </a:pPr>
            <a:r>
              <a:rPr lang="es-ES" sz="4000" b="1" dirty="0" smtClean="0">
                <a:solidFill>
                  <a:srgbClr val="FFFCBD"/>
                </a:solidFill>
                <a:effectLst>
                  <a:glow rad="228600">
                    <a:srgbClr val="FC042D"/>
                  </a:glow>
                </a:effectLst>
                <a:latin typeface="Monotype Corsiva" panose="03010101010201010101" pitchFamily="66" charset="0"/>
              </a:rPr>
              <a:t>Te digo</a:t>
            </a:r>
          </a:p>
          <a:p>
            <a:pPr>
              <a:lnSpc>
                <a:spcPts val="3840"/>
              </a:lnSpc>
            </a:pPr>
            <a:r>
              <a:rPr lang="es-ES" sz="4000" b="1" dirty="0" smtClean="0">
                <a:solidFill>
                  <a:srgbClr val="FFFCBD"/>
                </a:solidFill>
                <a:effectLst>
                  <a:glow rad="228600">
                    <a:srgbClr val="FC042D"/>
                  </a:glow>
                </a:effectLst>
                <a:latin typeface="Monotype Corsiva" panose="03010101010201010101" pitchFamily="66" charset="0"/>
              </a:rPr>
              <a:t>   algo?...</a:t>
            </a:r>
            <a:endParaRPr lang="es-ES" sz="4000" b="1" dirty="0">
              <a:solidFill>
                <a:srgbClr val="FFFCBD"/>
              </a:solidFill>
              <a:effectLst>
                <a:glow rad="228600">
                  <a:srgbClr val="FC042D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lh4.ggpht.com/-JAlc573MGtc/Tp56SefQfmI/AAAAAAAATd0/31EYp5oK1Ws/anim-LoBocAS-1102_thumb%25255B3%25255D.gif?imgmax=800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647" y="-94129"/>
            <a:ext cx="12382600" cy="7192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429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9000">
        <p15:prstTrans prst="crush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g.cdn.ecn.cl/coaching/files/2014/07/mujerie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891116" y="0"/>
            <a:ext cx="6185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FF505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 verdadero hombre no es aquel que enamora a mil mujeres….</a:t>
            </a:r>
            <a:endParaRPr lang="es-ES" sz="3600" b="1" dirty="0">
              <a:solidFill>
                <a:srgbClr val="FF5050"/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s://pequiniski.files.wordpress.com/2015/03/los-mujeriegos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93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226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noviazgocristiano.files.wordpress.com/2014/04/verdadero-amor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5" t="12257" r="13833" b="29754"/>
          <a:stretch/>
        </p:blipFill>
        <p:spPr bwMode="auto">
          <a:xfrm>
            <a:off x="5849471" y="3967091"/>
            <a:ext cx="6342529" cy="289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vanguardia.com/sites/default/files/imagecache/Noticia_600x400/foto_grandes_400x300_noticia/2014/09/20/web_parejas_ing_3_big_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3980538"/>
            <a:ext cx="5849469" cy="289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img.desmotivaciones.es/201104/firstlovejjpeg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4" t="6456" r="6172" b="28467"/>
          <a:stretch/>
        </p:blipFill>
        <p:spPr bwMode="auto">
          <a:xfrm>
            <a:off x="1" y="0"/>
            <a:ext cx="12191999" cy="3967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893423" y="208384"/>
            <a:ext cx="41416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rgbClr val="1019CA"/>
                  </a:glow>
                </a:effectLst>
                <a:latin typeface="Monotype Corsiva" panose="03010101010201010101" pitchFamily="66" charset="0"/>
              </a:rPr>
              <a:t>De enamorar mil veces a la misma mujer</a:t>
            </a:r>
            <a:r>
              <a:rPr lang="es-ES" sz="3600" b="1" dirty="0" smtClean="0">
                <a:solidFill>
                  <a:srgbClr val="FFFCBD"/>
                </a:solidFill>
                <a:effectLst>
                  <a:glow rad="228600">
                    <a:srgbClr val="1019CA"/>
                  </a:glow>
                </a:effectLst>
                <a:latin typeface="Monotype Corsiva" panose="03010101010201010101" pitchFamily="66" charset="0"/>
              </a:rPr>
              <a:t>….</a:t>
            </a:r>
            <a:endParaRPr lang="es-ES" sz="3600" b="1" dirty="0">
              <a:solidFill>
                <a:srgbClr val="FFFCBD"/>
              </a:solidFill>
              <a:effectLst>
                <a:glow rad="228600">
                  <a:srgbClr val="1019CA"/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22729" y="228600"/>
            <a:ext cx="4141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solidFill>
                  <a:srgbClr val="FFFCBD"/>
                </a:solidFill>
                <a:effectLst>
                  <a:glow rad="228600">
                    <a:srgbClr val="0000FF"/>
                  </a:glow>
                </a:effectLst>
                <a:latin typeface="Monotype Corsiva" panose="03010101010201010101" pitchFamily="66" charset="0"/>
              </a:rPr>
              <a:t>Si no aquél que es capaz….</a:t>
            </a:r>
            <a:endParaRPr lang="es-ES" sz="4000" b="1" dirty="0">
              <a:solidFill>
                <a:srgbClr val="FFFCBD"/>
              </a:solidFill>
              <a:effectLst>
                <a:glow rad="228600">
                  <a:srgbClr val="0000F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4" descr="http://lh5.ggpht.com/-WjsWeRk822A/U09WTmzbRYI/AAAAAAAAL0s/uyPFZmhI5Po/s640/amor%25252Benamorados%25252Bpareja%25252Bseduccion%25252Bfantasia%25252Bbeso%25252Brosa%25252Bma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4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5587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10135152" y="4988859"/>
            <a:ext cx="1269860" cy="1106168"/>
            <a:chOff x="4807786" y="4697173"/>
            <a:chExt cx="1345041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07786" y="4697173"/>
              <a:ext cx="1345041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5103246" y="4780042"/>
              <a:ext cx="899733" cy="364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261300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261300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261300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6D6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00Aj051Ou0i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6D6D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728180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6D6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6D6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979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14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6D6D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uadroTexto 15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Tema: : </a:t>
            </a:r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No </a:t>
            </a:r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Existe Mujer Infiel</a:t>
            </a:r>
          </a:p>
          <a:p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Música : </a:t>
            </a:r>
            <a:r>
              <a:rPr lang="es-ES" b="1" dirty="0" err="1" smtClean="0">
                <a:solidFill>
                  <a:srgbClr val="261300"/>
                </a:solidFill>
                <a:latin typeface="Monotype Corsiva" panose="03010101010201010101" pitchFamily="66" charset="0"/>
              </a:rPr>
              <a:t>You</a:t>
            </a:r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 Are </a:t>
            </a:r>
            <a:r>
              <a:rPr lang="es-ES" b="1" dirty="0" err="1" smtClean="0">
                <a:solidFill>
                  <a:srgbClr val="261300"/>
                </a:solidFill>
                <a:latin typeface="Monotype Corsiva" panose="03010101010201010101" pitchFamily="66" charset="0"/>
              </a:rPr>
              <a:t>My</a:t>
            </a:r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err="1" smtClean="0">
                <a:solidFill>
                  <a:srgbClr val="261300"/>
                </a:solidFill>
                <a:latin typeface="Monotype Corsiva" panose="03010101010201010101" pitchFamily="66" charset="0"/>
              </a:rPr>
              <a:t>Destiny</a:t>
            </a:r>
            <a:endParaRPr lang="es-ES" b="1" dirty="0" smtClean="0">
              <a:solidFill>
                <a:srgbClr val="261300"/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Interprete : </a:t>
            </a:r>
            <a:r>
              <a:rPr lang="es-ES" b="1" dirty="0" smtClean="0">
                <a:solidFill>
                  <a:srgbClr val="261300"/>
                </a:solidFill>
                <a:latin typeface="Monotype Corsiva" panose="03010101010201010101" pitchFamily="66" charset="0"/>
              </a:rPr>
              <a:t>Ernesto </a:t>
            </a:r>
            <a:r>
              <a:rPr lang="es-ES" b="1" dirty="0" err="1" smtClean="0">
                <a:solidFill>
                  <a:srgbClr val="261300"/>
                </a:solidFill>
                <a:latin typeface="Monotype Corsiva" panose="03010101010201010101" pitchFamily="66" charset="0"/>
              </a:rPr>
              <a:t>cortazar</a:t>
            </a:r>
            <a:endParaRPr lang="es-ES" b="1" dirty="0">
              <a:solidFill>
                <a:srgbClr val="2613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7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2143" y="5268712"/>
            <a:ext cx="2144685" cy="698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261300"/>
                </a:solidFill>
                <a:latin typeface="Monotype Corsiva" panose="03010101010201010101" pitchFamily="66" charset="0"/>
              </a:rPr>
              <a:pPr/>
              <a:t>19/09/2015 2:08</a:t>
            </a:fld>
            <a:endParaRPr lang="es-ES" sz="1600" b="1" dirty="0">
              <a:solidFill>
                <a:srgbClr val="2613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263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2045</TotalTime>
  <Words>174</Words>
  <Application>Microsoft Office PowerPoint</Application>
  <PresentationFormat>Panorámica</PresentationFormat>
  <Paragraphs>30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116</cp:revision>
  <dcterms:created xsi:type="dcterms:W3CDTF">2015-07-30T14:34:34Z</dcterms:created>
  <dcterms:modified xsi:type="dcterms:W3CDTF">2015-09-20T00:23:54Z</dcterms:modified>
</cp:coreProperties>
</file>