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6" r:id="rId2"/>
  </p:sldMasterIdLst>
  <p:sldIdLst>
    <p:sldId id="288" r:id="rId3"/>
    <p:sldId id="279" r:id="rId4"/>
    <p:sldId id="280" r:id="rId5"/>
    <p:sldId id="258" r:id="rId6"/>
    <p:sldId id="257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1" r:id="rId17"/>
    <p:sldId id="272" r:id="rId18"/>
    <p:sldId id="282" r:id="rId19"/>
    <p:sldId id="274" r:id="rId20"/>
    <p:sldId id="285" r:id="rId21"/>
    <p:sldId id="275" r:id="rId22"/>
    <p:sldId id="286" r:id="rId23"/>
    <p:sldId id="283" r:id="rId24"/>
    <p:sldId id="291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uLMHKNCJijRc2C3F6gDxw==" hashData="BXURw2kxFfR/FccLtBz9DyjCl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srgbClr val="FF0000"/>
    </p:penClr>
  </p:showPr>
  <p:clrMru>
    <a:srgbClr val="D60093"/>
    <a:srgbClr val="FF6600"/>
    <a:srgbClr val="00FF00"/>
    <a:srgbClr val="CCFF66"/>
    <a:srgbClr val="99FFCC"/>
    <a:srgbClr val="CCFF33"/>
    <a:srgbClr val="986BFB"/>
    <a:srgbClr val="6699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595" autoAdjust="0"/>
  </p:normalViewPr>
  <p:slideViewPr>
    <p:cSldViewPr>
      <p:cViewPr>
        <p:scale>
          <a:sx n="50" d="100"/>
          <a:sy n="50" d="100"/>
        </p:scale>
        <p:origin x="-1188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34A82-3AA4-4376-886A-80BC82A302C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B60A7-CF64-49D9-9122-21E37378A0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1AAD-A380-4192-B523-B9446B94BE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D36E3-3319-4449-8262-87699D61B4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0A6168-1653-4ABB-B9AB-7CE5BDB0258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30ECB-069E-4C0B-8B63-18A64C72CF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8767A-B672-473F-A192-C91469CE66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D3359-FCA8-4F02-B3A5-349C249F05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755A2-2878-4F66-997C-FDF86A6BCC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850C1-3008-440D-B483-E679B1F25B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6031A-CC52-4CA4-A006-B364DB8015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A44D9A2-E129-411D-B152-9D583D2176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16D536-D794-4149-B338-7D7E14A6E0BA}" type="slidenum">
              <a:rPr lang="es-ES"/>
              <a:pPr/>
              <a:t>‹Nº›</a:t>
            </a:fld>
            <a:endParaRPr lang="es-ES"/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635896" y="2636912"/>
            <a:ext cx="2117769" cy="124154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transition spd="med" advTm="8062">
    <p:dissolv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dlbwtg.tuk.livefilestore.com/y1p5UAZnpVQiWyGNZJ7DO1skSthkAPaqLo03qk5YIjKxKSWkiSKVcLnW-y_-wBNsQX2/gavisupe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4" name="3 Rectángulo"/>
          <p:cNvSpPr/>
          <p:nvPr/>
        </p:nvSpPr>
        <p:spPr>
          <a:xfrm>
            <a:off x="3286116" y="3500438"/>
            <a:ext cx="5482591" cy="1015663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lvl="0"/>
            <a:r>
              <a:rPr lang="es-ES" sz="6000" b="1" dirty="0" smtClean="0">
                <a:ln w="31550" cmpd="sng">
                  <a:gradFill>
                    <a:gsLst>
                      <a:gs pos="25000">
                        <a:srgbClr val="BBE0E3">
                          <a:shade val="25000"/>
                          <a:satMod val="190000"/>
                        </a:srgbClr>
                      </a:gs>
                      <a:gs pos="80000">
                        <a:srgbClr val="BBE0E3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NO  ESPERES….</a:t>
            </a:r>
            <a:endParaRPr lang="es-ES" sz="6000" b="1" dirty="0">
              <a:ln w="31550" cmpd="sng">
                <a:gradFill>
                  <a:gsLst>
                    <a:gs pos="25000">
                      <a:srgbClr val="BBE0E3">
                        <a:shade val="25000"/>
                        <a:satMod val="190000"/>
                      </a:srgbClr>
                    </a:gs>
                    <a:gs pos="80000">
                      <a:srgbClr val="BBE0E3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00192" y="6093296"/>
            <a:ext cx="209871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AUTOMATICO</a:t>
            </a:r>
            <a:endParaRPr lang="es-ES" sz="2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616457"/>
            <a:ext cx="2117769" cy="12415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  <p:sndAc>
      <p:stSnd loop="1">
        <p:snd r:embed="rId2" name="JulioIglesiasMeOlvideDeVivir.wa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6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Marca de agua\2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755576" y="5517232"/>
            <a:ext cx="41044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 b="1" dirty="0"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una sonrisa para ser gentil.</a:t>
            </a:r>
            <a:endParaRPr lang="es-ES" sz="2400" b="1" dirty="0">
              <a:effectLst>
                <a:glow rad="101600">
                  <a:srgbClr val="00FF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mg11.hostingpics.net/pics/450088GIFT56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4048" y="4653136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ser amada</a:t>
            </a:r>
            <a:b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para amar . </a:t>
            </a:r>
            <a:r>
              <a:rPr lang="es-ES" sz="3600" b="1" dirty="0" smtClean="0">
                <a:solidFill>
                  <a:srgbClr val="FFFFFF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Comic Sans MS" pitchFamily="66" charset="0"/>
              </a:rPr>
              <a:t>. .</a:t>
            </a:r>
            <a:endParaRPr lang="es-ES" sz="3600" b="1" dirty="0">
              <a:solidFill>
                <a:srgbClr val="FFFFFF"/>
              </a:solidFill>
              <a:effectLst>
                <a:glow rad="101600">
                  <a:srgbClr val="00FF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  <p:pic>
        <p:nvPicPr>
          <p:cNvPr id="4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127196"/>
            <a:ext cx="2952328" cy="17308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La Primavera  Helen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3203848" y="5445224"/>
            <a:ext cx="525683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estar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sol@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reconocer 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inmenso valor de un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amig@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. .</a:t>
            </a: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s7.blogia.com/blogs/a/am/ame/americagarabote/upload/20090523084405-donn6h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67744" y="5157192"/>
            <a:ext cx="3816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00B0F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el luto del mañana para reconocer la importancia de quienes están hoy en tu vida ...</a:t>
            </a:r>
            <a:endParaRPr lang="es-ES" sz="2000" b="1" dirty="0">
              <a:solidFill>
                <a:srgbClr val="FFFFFF"/>
              </a:solidFill>
              <a:effectLst>
                <a:glow rad="101600">
                  <a:srgbClr val="00B0F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655178"/>
            <a:ext cx="2051719" cy="12028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AutoShape 5" descr="bomberos 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7175" name="AutoShape 7" descr="bomberos 2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7" name="Picture 3" descr="http://img14.imageshack.us/img14/5552/giftfi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3635896" y="2924944"/>
            <a:ext cx="28083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tener el mejor de los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empleos para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ponerte</a:t>
            </a:r>
            <a:r>
              <a:rPr lang="es-AR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trabajar ...</a:t>
            </a: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3963">
            <a:off x="5614875" y="5074440"/>
            <a:ext cx="2209351" cy="1295233"/>
          </a:xfrm>
          <a:prstGeom prst="rect">
            <a:avLst/>
          </a:prstGeom>
          <a:noFill/>
        </p:spPr>
      </p:pic>
      <p:pic>
        <p:nvPicPr>
          <p:cNvPr id="19458" name="Picture 2" descr="http://i285.photobucket.com/albums/ll52/roxyfoto/942114cok95txbt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517232"/>
            <a:ext cx="2091628" cy="18406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97.imageshack.us/img97/1528/giftoto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971600" y="3573016"/>
            <a:ext cx="44454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la nostalgia del otoño 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recordar un consejo . </a:t>
            </a:r>
            <a:r>
              <a:rPr lang="es-ES" sz="2800" b="1" dirty="0">
                <a:solidFill>
                  <a:srgbClr val="00FF00"/>
                </a:solidFill>
                <a:latin typeface="Comic Sans MS" pitchFamily="66" charset="0"/>
              </a:rPr>
              <a:t>. </a:t>
            </a:r>
            <a:r>
              <a:rPr lang="es-ES" sz="2800" b="1" dirty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4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725144"/>
            <a:ext cx="2051719" cy="16348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ttp://i787.photobucket.com/albums/yy154/Enyamay1/ELLA-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642910" y="571480"/>
            <a:ext cx="37862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la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enfermedad para reconocer lo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frágil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</a:t>
            </a:r>
            <a:r>
              <a:rPr lang="es-MX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vida</a:t>
            </a:r>
            <a:r>
              <a:rPr lang="es-MX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" sz="2000" b="1" dirty="0"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7410" name="Picture 2" descr="http://www.canalgif.net/Gifs-animados/Amor/Rosas-y-flores/Gif-animado-Flor-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41168"/>
            <a:ext cx="2088232" cy="2372429"/>
          </a:xfrm>
          <a:prstGeom prst="rect">
            <a:avLst/>
          </a:prstGeom>
          <a:noFill/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077072"/>
            <a:ext cx="2051719" cy="12028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7" name="Picture 3" descr="C:\Users\Eleni\Desktop\La Primavera  Helen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34475" cy="6896099"/>
          </a:xfrm>
          <a:prstGeom prst="rect">
            <a:avLst/>
          </a:prstGeom>
          <a:noFill/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4283968" y="476672"/>
            <a:ext cx="449834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a la persona perfecta 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entonces enamorarte . . .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leni\Desktop\La Primavera  Helen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67544" y="2636912"/>
            <a:ext cx="33843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el dolor, para pedir perdón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Eleni\Desktop\La Primavera  Helen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195736" y="332656"/>
            <a:ext cx="324036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la separación para buscar la</a:t>
            </a:r>
            <a:r>
              <a:rPr lang="es-AR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reconciliación . . .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3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3200" b="1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3200" b="1" dirty="0">
                <a:solidFill>
                  <a:srgbClr val="FF0000"/>
                </a:solidFill>
                <a:latin typeface="Comic Sans MS" pitchFamily="66" charset="0"/>
              </a:rPr>
            </a:br>
            <a:endParaRPr lang="es-ES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g404.imageshack.us/img404/854/gift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3563888" y="5085184"/>
            <a:ext cx="32720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elogios para </a:t>
            </a:r>
            <a:b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creer en ti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misma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66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</a:t>
            </a:r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1928891" cy="11308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Eleni\Desktop\La Primavera  Helen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107" y="0"/>
            <a:ext cx="9176107" cy="6858000"/>
          </a:xfrm>
          <a:prstGeom prst="rect">
            <a:avLst/>
          </a:prstGeom>
          <a:noFill/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95536" y="2247255"/>
            <a:ext cx="259228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que los demás tomen la iniciativa, </a:t>
            </a:r>
          </a:p>
          <a:p>
            <a:pPr algn="ctr"/>
            <a:r>
              <a:rPr lang="es-ES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</a:t>
            </a:r>
            <a:r>
              <a:rPr lang="es-AR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sabes que tu mueres de ganas de un </a:t>
            </a:r>
          </a:p>
          <a:p>
            <a:pPr algn="ctr"/>
            <a:r>
              <a:rPr lang="es-ES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abrazo, una</a:t>
            </a:r>
            <a:r>
              <a:rPr lang="es-AR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caricia, un beso . . .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2195513" y="5661025"/>
            <a:ext cx="51117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No podemos esperar, el momento es hoy, y hoy significa</a:t>
            </a:r>
            <a:r>
              <a:rPr lang="es-AR" sz="2000" b="1">
                <a:solidFill>
                  <a:schemeClr val="bg1"/>
                </a:solidFill>
              </a:rPr>
              <a:t> </a:t>
            </a:r>
            <a:r>
              <a:rPr lang="es-ES" sz="2000" b="1">
                <a:solidFill>
                  <a:schemeClr val="bg1"/>
                </a:solidFill>
              </a:rPr>
              <a:t>ahora, este día...</a:t>
            </a:r>
            <a:endParaRPr lang="es-ES" sz="2000">
              <a:solidFill>
                <a:schemeClr val="bg1"/>
              </a:solidFill>
            </a:endParaRPr>
          </a:p>
          <a:p>
            <a:pPr eaLnBrk="0" hangingPunct="0"/>
            <a:endParaRPr lang="es-ES" sz="20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1265" name="Picture 1" descr="C:\Users\Eleni\Desktop\La Primavera  Helen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758" y="0"/>
            <a:ext cx="9131658" cy="6810375"/>
          </a:xfrm>
          <a:prstGeom prst="rect">
            <a:avLst/>
          </a:prstGeom>
          <a:noFill/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611560" y="620688"/>
            <a:ext cx="223224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podemos esperar, el momento es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hoy,y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 significa ahora, este nuevo día que comienza…..</a:t>
            </a: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2771775" y="476250"/>
            <a:ext cx="393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No esperes el día de tu muerte </a:t>
            </a:r>
          </a:p>
          <a:p>
            <a:r>
              <a:rPr lang="es-ES" sz="2000" b="1">
                <a:solidFill>
                  <a:schemeClr val="bg1"/>
                </a:solidFill>
              </a:rPr>
              <a:t>si aún no has amado la</a:t>
            </a:r>
            <a:r>
              <a:rPr lang="es-AR" sz="2000" b="1">
                <a:solidFill>
                  <a:schemeClr val="bg1"/>
                </a:solidFill>
              </a:rPr>
              <a:t> </a:t>
            </a:r>
            <a:r>
              <a:rPr lang="es-ES" sz="2000" b="1">
                <a:solidFill>
                  <a:schemeClr val="bg1"/>
                </a:solidFill>
              </a:rPr>
              <a:t>vida. . .</a:t>
            </a:r>
          </a:p>
        </p:txBody>
      </p:sp>
      <p:pic>
        <p:nvPicPr>
          <p:cNvPr id="10243" name="Picture 3" descr="C:\Users\Eleni\Desktop\La Primavera  Helen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98990"/>
          </a:xfrm>
          <a:prstGeom prst="rect">
            <a:avLst/>
          </a:prstGeom>
          <a:noFill/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-756592" y="5517232"/>
            <a:ext cx="6444207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esperes el día de tu muerte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aún no has amado la vida…. </a:t>
            </a:r>
            <a:b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32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32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2484438" y="4959350"/>
            <a:ext cx="41767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0" hangingPunct="0"/>
            <a:endParaRPr lang="es-ES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9218" name="Picture 2" descr="C:\Users\Eleni\Desktop\La Primavera  Helen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-828600" y="5657671"/>
            <a:ext cx="84296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vivamos esperando de los demás,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Empecemos</a:t>
            </a:r>
            <a:r>
              <a:rPr lang="es-AR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ser protagonistas...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eaLnBrk="0" hangingPunct="0"/>
            <a:endParaRPr lang="es-ES" sz="32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37.imageshack.us/img37/4753/fantasia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5085184"/>
            <a:ext cx="2376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nuestra vida, es nuestro presente... Aquí y</a:t>
            </a:r>
            <a:r>
              <a:rPr lang="es-AR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ahora...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194" name="Picture 2" descr="http://1.bp.blogspot.com/-jO7GFl_rud4/UqlYQcuLQSI/AAAAAAABgsk/5ct-SLmfbAQ/s1600/image+(8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149080"/>
            <a:ext cx="2857500" cy="1905000"/>
          </a:xfrm>
          <a:prstGeom prst="rect">
            <a:avLst/>
          </a:prstGeom>
          <a:noFill/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373216"/>
            <a:ext cx="2067044" cy="121180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C:\Users\Eleni\Desktop\La Primavera  Helen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395"/>
            <a:ext cx="9115424" cy="6860395"/>
          </a:xfrm>
          <a:prstGeom prst="rect">
            <a:avLst/>
          </a:prstGeom>
          <a:noFill/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539552" y="1700808"/>
            <a:ext cx="62865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vivimos esperando…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esa espera se nos va… 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VIDA       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Picture 2" descr="http://img11.hostingpics.net/pics/143508LALLAVEDELALIBERTA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143512"/>
            <a:ext cx="60722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esperemos de los demás...</a:t>
            </a:r>
          </a:p>
          <a:p>
            <a:pPr lvl="0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Nunca sabremos qué nos darán, </a:t>
            </a:r>
          </a:p>
          <a:p>
            <a:pPr lvl="0"/>
            <a:r>
              <a:rPr lang="es-ES" sz="2000" b="1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recibiremos...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146" name="Picture 2" descr="http://www.gifs-animados.es/gifs-imagenes/r/rosas/gifs-animados-rosas-28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085184"/>
            <a:ext cx="1368152" cy="19888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hotobucke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5940152" y="2420888"/>
            <a:ext cx="2303463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Muchas personas viven esperando y en esa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espera se olvidan que aquellos que dan sin esperar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son los que reciben a manos llenas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eaLnBrk="0" hangingPunct="0"/>
            <a:endParaRPr lang="es-ES" sz="2000" dirty="0"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727187"/>
            <a:ext cx="1928891" cy="1130813"/>
          </a:xfrm>
          <a:prstGeom prst="rect">
            <a:avLst/>
          </a:prstGeom>
          <a:noFill/>
        </p:spPr>
      </p:pic>
      <p:pic>
        <p:nvPicPr>
          <p:cNvPr id="5122" name="Picture 2" descr="http://www.gifs-animados.es/gifs-imagenes/r/rosas/gifs-animados-rosas-28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5733256"/>
            <a:ext cx="1331640" cy="17008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uerte de relación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933056"/>
            <a:ext cx="34563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este mensaje te envío un cariñoso saludo, diciéndote que:</a:t>
            </a:r>
            <a:b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rgbClr val="FFFFFF"/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¡Eres importante para mí!…</a:t>
            </a:r>
            <a:endParaRPr lang="es-ES" sz="2000" dirty="0">
              <a:solidFill>
                <a:srgbClr val="FFFFFF"/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797152"/>
            <a:ext cx="2232248" cy="14753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710.imageshack.us/img710/6208/gabrielleysuga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642918"/>
            <a:ext cx="4572000" cy="2308324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>
            <a:spAutoFit/>
          </a:bodyPr>
          <a:lstStyle/>
          <a:p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¡¡Que tengas un lindo día!!</a:t>
            </a:r>
            <a:b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rgbClr val="D60093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rgbClr val="D60093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929552"/>
            <a:ext cx="3289462" cy="19284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</TotalTime>
  <Words>375</Words>
  <Application>Microsoft Office PowerPoint</Application>
  <PresentationFormat>Presentación en pantalla (4:3)</PresentationFormat>
  <Paragraphs>69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Esperes….</dc:title>
  <dc:creator>Helen- Bruji</dc:creator>
  <cp:lastModifiedBy>Eleni</cp:lastModifiedBy>
  <cp:revision>62</cp:revision>
  <dcterms:created xsi:type="dcterms:W3CDTF">2008-06-11T17:13:06Z</dcterms:created>
  <dcterms:modified xsi:type="dcterms:W3CDTF">2014-03-22T22:50:23Z</dcterms:modified>
  <cp:category>Reflexion.</cp:category>
  <cp:contentStatus>Final</cp:contentStatus>
</cp:coreProperties>
</file>