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49" r:id="rId2"/>
  </p:sldMasterIdLst>
  <p:notesMasterIdLst>
    <p:notesMasterId r:id="rId38"/>
  </p:notesMasterIdLst>
  <p:sldIdLst>
    <p:sldId id="257" r:id="rId3"/>
    <p:sldId id="302" r:id="rId4"/>
    <p:sldId id="326" r:id="rId5"/>
    <p:sldId id="303" r:id="rId6"/>
    <p:sldId id="305" r:id="rId7"/>
    <p:sldId id="306" r:id="rId8"/>
    <p:sldId id="301" r:id="rId9"/>
    <p:sldId id="307" r:id="rId10"/>
    <p:sldId id="319" r:id="rId11"/>
    <p:sldId id="312" r:id="rId12"/>
    <p:sldId id="304" r:id="rId13"/>
    <p:sldId id="308" r:id="rId14"/>
    <p:sldId id="309" r:id="rId15"/>
    <p:sldId id="310" r:id="rId16"/>
    <p:sldId id="324" r:id="rId17"/>
    <p:sldId id="315" r:id="rId18"/>
    <p:sldId id="313" r:id="rId19"/>
    <p:sldId id="327" r:id="rId20"/>
    <p:sldId id="311" r:id="rId21"/>
    <p:sldId id="314" r:id="rId22"/>
    <p:sldId id="316" r:id="rId23"/>
    <p:sldId id="318" r:id="rId24"/>
    <p:sldId id="320" r:id="rId25"/>
    <p:sldId id="321" r:id="rId26"/>
    <p:sldId id="322" r:id="rId27"/>
    <p:sldId id="323" r:id="rId28"/>
    <p:sldId id="325" r:id="rId29"/>
    <p:sldId id="328" r:id="rId30"/>
    <p:sldId id="329" r:id="rId31"/>
    <p:sldId id="330" r:id="rId32"/>
    <p:sldId id="317" r:id="rId33"/>
    <p:sldId id="331" r:id="rId34"/>
    <p:sldId id="332" r:id="rId35"/>
    <p:sldId id="258" r:id="rId36"/>
    <p:sldId id="300" r:id="rId37"/>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euhH6ftU7Otvwc6XN+dviA" hashData="qcCb27vO2GZ5NTNxE83ai6u/8P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99"/>
    <a:srgbClr val="00FFFF"/>
    <a:srgbClr val="FF99FF"/>
    <a:srgbClr val="CCFFCC"/>
    <a:srgbClr val="99FF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589" autoAdjust="0"/>
    <p:restoredTop sz="89964" autoAdjust="0"/>
  </p:normalViewPr>
  <p:slideViewPr>
    <p:cSldViewPr>
      <p:cViewPr varScale="1">
        <p:scale>
          <a:sx n="73" d="100"/>
          <a:sy n="73" d="100"/>
        </p:scale>
        <p:origin x="-906"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8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481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s-ES"/>
          </a:p>
        </p:txBody>
      </p:sp>
      <p:sp>
        <p:nvSpPr>
          <p:cNvPr id="348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482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3482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3482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6A8C65BF-C6D7-4CBD-930E-80ECEBD26B07}"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pPr>
              <a:defRPr/>
            </a:pPr>
            <a:fld id="{7CB2A461-F531-4E49-B173-3EDF3B7698BB}" type="slidenum">
              <a:rPr lang="fr-FR" smtClean="0"/>
              <a:pPr>
                <a:defRPr/>
              </a:pPr>
              <a:t>31</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6020D42C-E98B-458C-AEDF-D14118657F97}" type="datetime2">
              <a:rPr lang="es-ES"/>
              <a:pPr/>
              <a:t>martes, 02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FEBA82B-67B6-42F2-9DA4-F26018985D94}" type="slidenum">
              <a:rPr lang="es-ES"/>
              <a:pPr/>
              <a:t>‹Nº›</a:t>
            </a:fld>
            <a:endParaRPr lang="es-ES"/>
          </a:p>
        </p:txBody>
      </p:sp>
    </p:spTree>
  </p:cSld>
  <p:clrMapOvr>
    <a:masterClrMapping/>
  </p:clrMapOvr>
  <p:transition advTm="7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2CDA0D64-50F1-4550-A565-9961C9E7E6CA}" type="datetime2">
              <a:rPr lang="es-ES"/>
              <a:pPr/>
              <a:t>martes, 02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3D3B11D-708B-40BD-9400-1BB1C3424848}" type="slidenum">
              <a:rPr lang="es-ES"/>
              <a:pPr/>
              <a:t>‹Nº›</a:t>
            </a:fld>
            <a:endParaRPr lang="es-ES"/>
          </a:p>
        </p:txBody>
      </p:sp>
    </p:spTree>
  </p:cSld>
  <p:clrMapOvr>
    <a:masterClrMapping/>
  </p:clrMapOvr>
  <p:transition advTm="7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ACFA378A-FC48-4CF3-A169-26396B4DEF84}" type="datetime2">
              <a:rPr lang="es-ES"/>
              <a:pPr/>
              <a:t>martes, 02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F1E8E46-AF7B-4C76-AA2F-253151C7CC81}" type="slidenum">
              <a:rPr lang="es-ES"/>
              <a:pPr/>
              <a:t>‹Nº›</a:t>
            </a:fld>
            <a:endParaRPr lang="es-ES"/>
          </a:p>
        </p:txBody>
      </p:sp>
    </p:spTree>
  </p:cSld>
  <p:clrMapOvr>
    <a:masterClrMapping/>
  </p:clrMapOvr>
  <p:transition advTm="7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fld id="{84C5671F-C078-4456-B106-81E578C744E9}" type="datetime2">
              <a:rPr lang="es-ES"/>
              <a:pPr/>
              <a:t>martes, 02 de julio de 2013</a:t>
            </a:fld>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30EE827B-C5B0-48AB-8EB7-B0058E34B35B}" type="slidenum">
              <a:rPr lang="es-ES"/>
              <a:pPr/>
              <a:t>‹Nº›</a:t>
            </a:fld>
            <a:endParaRPr lang="es-ES"/>
          </a:p>
        </p:txBody>
      </p:sp>
    </p:spTree>
  </p:cSld>
  <p:clrMapOvr>
    <a:masterClrMapping/>
  </p:clrMapOvr>
  <p:transition advTm="7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fld id="{DE1A57E2-A387-442A-AC49-4E0DBEAA4537}" type="datetime2">
              <a:rPr lang="es-ES"/>
              <a:pPr/>
              <a:t>martes, 02 de julio de 2013</a:t>
            </a:fld>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53A1FA9F-39EE-40DE-A6A3-427B7FE1F8DB}" type="slidenum">
              <a:rPr lang="es-ES"/>
              <a:pPr/>
              <a:t>‹Nº›</a:t>
            </a:fld>
            <a:endParaRPr lang="es-ES"/>
          </a:p>
        </p:txBody>
      </p:sp>
    </p:spTree>
  </p:cSld>
  <p:clrMapOvr>
    <a:masterClrMapping/>
  </p:clrMapOvr>
  <p:transition advTm="7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fld id="{5E9E5E7F-E40C-4010-8CD7-ABDC7279BBD7}" type="datetime2">
              <a:rPr lang="es-ES"/>
              <a:pPr/>
              <a:t>martes, 02 de julio de 2013</a:t>
            </a:fld>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8AE26F44-3470-4115-A4F9-F57365BE657F}" type="slidenum">
              <a:rPr lang="es-ES"/>
              <a:pPr/>
              <a:t>‹Nº›</a:t>
            </a:fld>
            <a:endParaRPr lang="es-ES"/>
          </a:p>
        </p:txBody>
      </p:sp>
    </p:spTree>
  </p:cSld>
  <p:clrMapOvr>
    <a:masterClrMapping/>
  </p:clrMapOvr>
  <p:transition advTm="7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fld id="{71FF9F3E-DC4F-4F1D-980E-1C9C71F57748}" type="datetime2">
              <a:rPr lang="es-ES"/>
              <a:pPr/>
              <a:t>martes, 02 de julio de 2013</a:t>
            </a:fld>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72201FB6-3753-417D-8F6F-6D7E667EB60E}" type="slidenum">
              <a:rPr lang="es-ES"/>
              <a:pPr/>
              <a:t>‹Nº›</a:t>
            </a:fld>
            <a:endParaRPr lang="es-ES"/>
          </a:p>
        </p:txBody>
      </p:sp>
    </p:spTree>
  </p:cSld>
  <p:clrMapOvr>
    <a:masterClrMapping/>
  </p:clrMapOvr>
  <p:transition advTm="7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1FDAD647-D402-4ED7-87C6-100851DC7E84}" type="datetime2">
              <a:rPr lang="es-ES"/>
              <a:pPr/>
              <a:t>martes, 02 de julio de 2013</a:t>
            </a:fld>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127A3461-4251-4403-B7FB-4EC0578759AC}" type="slidenum">
              <a:rPr lang="es-ES"/>
              <a:pPr/>
              <a:t>‹Nº›</a:t>
            </a:fld>
            <a:endParaRPr lang="es-ES"/>
          </a:p>
        </p:txBody>
      </p:sp>
    </p:spTree>
  </p:cSld>
  <p:clrMapOvr>
    <a:masterClrMapping/>
  </p:clrMapOvr>
  <p:transition advTm="7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70628A32-CBF5-4EAF-98E3-71EEC5D7BF9A}" type="datetime2">
              <a:rPr lang="es-ES"/>
              <a:pPr/>
              <a:t>martes, 02 de julio de 2013</a:t>
            </a:fld>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0A33D704-0AFE-4C7A-A640-67C61F7F635C}" type="slidenum">
              <a:rPr lang="es-ES"/>
              <a:pPr/>
              <a:t>‹Nº›</a:t>
            </a:fld>
            <a:endParaRPr lang="es-ES"/>
          </a:p>
        </p:txBody>
      </p:sp>
    </p:spTree>
  </p:cSld>
  <p:clrMapOvr>
    <a:masterClrMapping/>
  </p:clrMapOvr>
  <p:transition advTm="7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45E3847E-4204-46DF-9A92-582EDF8CDDAF}" type="datetime2">
              <a:rPr lang="es-ES"/>
              <a:pPr/>
              <a:t>martes, 02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41E05FD-043F-48BA-A3EC-56B4A3CD99A7}" type="slidenum">
              <a:rPr lang="es-ES"/>
              <a:pPr/>
              <a:t>‹Nº›</a:t>
            </a:fld>
            <a:endParaRPr lang="es-ES"/>
          </a:p>
        </p:txBody>
      </p:sp>
    </p:spTree>
  </p:cSld>
  <p:clrMapOvr>
    <a:masterClrMapping/>
  </p:clrMapOvr>
  <p:transition advTm="7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B418FD14-1CA2-422C-9805-E80A44364058}" type="datetime2">
              <a:rPr lang="es-ES"/>
              <a:pPr/>
              <a:t>martes, 02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242D53A-D955-44B9-8AE2-04578AE53EC4}" type="slidenum">
              <a:rPr lang="es-ES"/>
              <a:pPr/>
              <a:t>‹Nº›</a:t>
            </a:fld>
            <a:endParaRPr lang="es-ES"/>
          </a:p>
        </p:txBody>
      </p:sp>
    </p:spTree>
  </p:cSld>
  <p:clrMapOvr>
    <a:masterClrMapping/>
  </p:clrMapOvr>
  <p:transition advTm="7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EB05D2D7-61E4-4B53-93D5-820DF72F919B}" type="datetime2">
              <a:rPr lang="es-ES_tradnl"/>
              <a:pPr/>
              <a:t>martes, 02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98B5026-02F5-4E29-8229-EE72DAEF7FCA}" type="slidenum">
              <a:rPr lang="es-ES_tradnl"/>
              <a:pPr/>
              <a:t>‹Nº›</a:t>
            </a:fld>
            <a:endParaRPr lang="es-ES_tradnl"/>
          </a:p>
        </p:txBody>
      </p:sp>
    </p:spTree>
  </p:cSld>
  <p:clrMapOvr>
    <a:masterClrMapping/>
  </p:clrMapOvr>
  <p:transition advTm="700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50DB5A4B-6534-4470-A923-803C6D660808}" type="datetime2">
              <a:rPr lang="es-ES_tradnl"/>
              <a:pPr/>
              <a:t>martes, 02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07FA70B-7384-45CE-A7B7-54EBFEB2D04E}" type="slidenum">
              <a:rPr lang="es-ES_tradnl"/>
              <a:pPr/>
              <a:t>‹Nº›</a:t>
            </a:fld>
            <a:endParaRPr lang="es-ES_tradnl"/>
          </a:p>
        </p:txBody>
      </p:sp>
    </p:spTree>
  </p:cSld>
  <p:clrMapOvr>
    <a:masterClrMapping/>
  </p:clrMapOvr>
  <p:transition advTm="700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00D02F67-BE4A-4F65-A8EA-892F2855D62D}" type="datetime2">
              <a:rPr lang="es-ES_tradnl"/>
              <a:pPr/>
              <a:t>martes, 02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7C59222-A902-4F88-9BA9-9D561B3B75D5}" type="slidenum">
              <a:rPr lang="es-ES_tradnl"/>
              <a:pPr/>
              <a:t>‹Nº›</a:t>
            </a:fld>
            <a:endParaRPr lang="es-ES_tradnl"/>
          </a:p>
        </p:txBody>
      </p:sp>
    </p:spTree>
  </p:cSld>
  <p:clrMapOvr>
    <a:masterClrMapping/>
  </p:clrMapOvr>
  <p:transition advTm="700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fld id="{28279CED-C3AE-40C8-9632-0EAC6021BE0A}" type="datetime2">
              <a:rPr lang="es-ES_tradnl"/>
              <a:pPr/>
              <a:t>martes, 02 de julio de 2013</a:t>
            </a:fld>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7EAC947E-0B40-45EC-A58A-EBE054EAA963}" type="slidenum">
              <a:rPr lang="es-ES_tradnl"/>
              <a:pPr/>
              <a:t>‹Nº›</a:t>
            </a:fld>
            <a:endParaRPr lang="es-ES_tradnl"/>
          </a:p>
        </p:txBody>
      </p:sp>
    </p:spTree>
  </p:cSld>
  <p:clrMapOvr>
    <a:masterClrMapping/>
  </p:clrMapOvr>
  <p:transition advTm="700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fld id="{C0CE0301-4A99-4F23-A6BD-99113928D556}" type="datetime2">
              <a:rPr lang="es-ES_tradnl"/>
              <a:pPr/>
              <a:t>martes, 02 de julio de 2013</a:t>
            </a:fld>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3C757B1A-AF96-44A1-8764-2E86AC072786}" type="slidenum">
              <a:rPr lang="es-ES_tradnl"/>
              <a:pPr/>
              <a:t>‹Nº›</a:t>
            </a:fld>
            <a:endParaRPr lang="es-ES_tradnl"/>
          </a:p>
        </p:txBody>
      </p:sp>
    </p:spTree>
  </p:cSld>
  <p:clrMapOvr>
    <a:masterClrMapping/>
  </p:clrMapOvr>
  <p:transition advTm="700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fld id="{C389C0ED-443D-4127-B980-35BB6A9EBB31}" type="datetime2">
              <a:rPr lang="es-ES_tradnl"/>
              <a:pPr/>
              <a:t>martes, 02 de julio de 2013</a:t>
            </a:fld>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287DB218-9D3C-4AC3-974F-050711AE2CE5}" type="slidenum">
              <a:rPr lang="es-ES_tradnl"/>
              <a:pPr/>
              <a:t>‹Nº›</a:t>
            </a:fld>
            <a:endParaRPr lang="es-ES_tradnl"/>
          </a:p>
        </p:txBody>
      </p:sp>
    </p:spTree>
  </p:cSld>
  <p:clrMapOvr>
    <a:masterClrMapping/>
  </p:clrMapOvr>
  <p:transition advTm="7000">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fld id="{D620312D-107E-4DEE-8768-38DF6BEF4DCF}" type="datetime2">
              <a:rPr lang="es-ES_tradnl"/>
              <a:pPr/>
              <a:t>martes, 02 de julio de 2013</a:t>
            </a:fld>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63C00068-B49E-4869-9F9C-BC62F15147E6}" type="slidenum">
              <a:rPr lang="es-ES_tradnl"/>
              <a:pPr/>
              <a:t>‹Nº›</a:t>
            </a:fld>
            <a:endParaRPr lang="es-ES_tradnl"/>
          </a:p>
        </p:txBody>
      </p:sp>
    </p:spTree>
  </p:cSld>
  <p:clrMapOvr>
    <a:masterClrMapping/>
  </p:clrMapOvr>
  <p:transition advTm="7000">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F14DC97C-AB36-4DD5-BB45-18416E0A8F6D}" type="datetime2">
              <a:rPr lang="es-ES_tradnl"/>
              <a:pPr/>
              <a:t>martes, 02 de julio de 2013</a:t>
            </a:fld>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820EF365-D58E-4D55-92C4-0C3A3AD44451}" type="slidenum">
              <a:rPr lang="es-ES_tradnl"/>
              <a:pPr/>
              <a:t>‹Nº›</a:t>
            </a:fld>
            <a:endParaRPr lang="es-ES_tradnl"/>
          </a:p>
        </p:txBody>
      </p:sp>
    </p:spTree>
  </p:cSld>
  <p:clrMapOvr>
    <a:masterClrMapping/>
  </p:clrMapOvr>
  <p:transition advTm="7000">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81B95545-65A2-448D-8AA2-E3AD8DD6666B}" type="datetime2">
              <a:rPr lang="es-ES_tradnl"/>
              <a:pPr/>
              <a:t>martes, 02 de julio de 2013</a:t>
            </a:fld>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CEA558B-3D31-45F5-8077-D067D57AE354}" type="slidenum">
              <a:rPr lang="es-ES_tradnl"/>
              <a:pPr/>
              <a:t>‹Nº›</a:t>
            </a:fld>
            <a:endParaRPr lang="es-ES_tradnl"/>
          </a:p>
        </p:txBody>
      </p:sp>
    </p:spTree>
  </p:cSld>
  <p:clrMapOvr>
    <a:masterClrMapping/>
  </p:clrMapOvr>
  <p:transition advTm="7000">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1F939405-CFD1-4BE1-853D-643815DC4682}" type="datetime2">
              <a:rPr lang="es-ES_tradnl"/>
              <a:pPr/>
              <a:t>martes, 02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9A0D834-8230-4F34-AD94-3CFDB70C7FC1}" type="slidenum">
              <a:rPr lang="es-ES_tradnl"/>
              <a:pPr/>
              <a:t>‹Nº›</a:t>
            </a:fld>
            <a:endParaRPr lang="es-ES_tradnl"/>
          </a:p>
        </p:txBody>
      </p:sp>
    </p:spTree>
  </p:cSld>
  <p:clrMapOvr>
    <a:masterClrMapping/>
  </p:clrMapOvr>
  <p:transition advTm="7000">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DE4539E0-CB4A-4805-A2B3-5CDA3C7D633C}" type="datetime2">
              <a:rPr lang="es-ES_tradnl"/>
              <a:pPr/>
              <a:t>martes, 02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FACF5AD-E8E5-48CE-8392-D9811D91C68C}" type="slidenum">
              <a:rPr lang="es-ES_tradnl"/>
              <a:pPr/>
              <a:t>‹Nº›</a:t>
            </a:fld>
            <a:endParaRPr lang="es-ES_tradnl"/>
          </a:p>
        </p:txBody>
      </p:sp>
    </p:spTree>
  </p:cSld>
  <p:clrMapOvr>
    <a:masterClrMapping/>
  </p:clrMapOvr>
  <p:transition advTm="7000">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fld id="{A2A2FE09-2131-4275-89B5-E964FE38D117}" type="datetime2">
              <a:rPr lang="es-ES"/>
              <a:pPr/>
              <a:t>martes, 02 de julio de 2013</a:t>
            </a:fld>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62D7F955-2494-4C5A-A5DF-BE84B345F4C3}"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advTm="7000">
    <p:rand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51203"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5120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fld id="{7E554421-CB02-4A31-BED6-95C7C14D0979}" type="datetime2">
              <a:rPr lang="es-ES_tradnl"/>
              <a:pPr/>
              <a:t>martes, 02 de julio de 2013</a:t>
            </a:fld>
            <a:endParaRPr lang="es-ES_tradnl"/>
          </a:p>
        </p:txBody>
      </p:sp>
      <p:sp>
        <p:nvSpPr>
          <p:cNvPr id="5120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5120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38B3254-EEF9-4E1E-9FAD-793729E219F2}"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advTm="7000">
    <p:random/>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jpeg"/><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4.jpeg"/><Relationship Id="rId1" Type="http://schemas.openxmlformats.org/officeDocument/2006/relationships/slideLayout" Target="../slideLayouts/slideLayout7.xml"/><Relationship Id="rId6" Type="http://schemas.openxmlformats.org/officeDocument/2006/relationships/image" Target="../media/image39.gif"/><Relationship Id="rId5" Type="http://schemas.openxmlformats.org/officeDocument/2006/relationships/image" Target="../media/image5.gif"/><Relationship Id="rId4" Type="http://schemas.openxmlformats.org/officeDocument/2006/relationships/image" Target="../media/image38.jpeg"/></Relationships>
</file>

<file path=ppt/slides/_rels/slide3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 2"/>
          <p:cNvPicPr>
            <a:picLocks noChangeAspect="1"/>
          </p:cNvPicPr>
          <p:nvPr/>
        </p:nvPicPr>
        <p:blipFill>
          <a:blip r:embed="rId3"/>
          <a:srcRect/>
          <a:stretch>
            <a:fillRect/>
          </a:stretch>
        </p:blipFill>
        <p:spPr bwMode="auto">
          <a:xfrm>
            <a:off x="-142908" y="0"/>
            <a:ext cx="9286908" cy="6858000"/>
          </a:xfrm>
          <a:prstGeom prst="rect">
            <a:avLst/>
          </a:prstGeom>
          <a:noFill/>
          <a:ln w="9525">
            <a:noFill/>
            <a:miter lim="800000"/>
            <a:headEnd/>
            <a:tailEnd/>
          </a:ln>
        </p:spPr>
      </p:pic>
      <p:pic>
        <p:nvPicPr>
          <p:cNvPr id="14" name="Image 2"/>
          <p:cNvPicPr>
            <a:picLocks noChangeAspect="1"/>
          </p:cNvPicPr>
          <p:nvPr/>
        </p:nvPicPr>
        <p:blipFill>
          <a:blip r:embed="rId4"/>
          <a:srcRect/>
          <a:stretch>
            <a:fillRect/>
          </a:stretch>
        </p:blipFill>
        <p:spPr bwMode="auto">
          <a:xfrm>
            <a:off x="33338" y="0"/>
            <a:ext cx="9077325" cy="6858000"/>
          </a:xfrm>
          <a:prstGeom prst="rect">
            <a:avLst/>
          </a:prstGeom>
          <a:noFill/>
          <a:ln w="9525">
            <a:noFill/>
            <a:miter lim="800000"/>
            <a:headEnd/>
            <a:tailEnd/>
          </a:ln>
        </p:spPr>
      </p:pic>
      <p:pic>
        <p:nvPicPr>
          <p:cNvPr id="3074" name="Picture 2" descr="CARA"/>
          <p:cNvPicPr>
            <a:picLocks noChangeAspect="1" noChangeArrowheads="1"/>
          </p:cNvPicPr>
          <p:nvPr/>
        </p:nvPicPr>
        <p:blipFill>
          <a:blip r:embed="rId5" cstate="print"/>
          <a:srcRect/>
          <a:stretch>
            <a:fillRect/>
          </a:stretch>
        </p:blipFill>
        <p:spPr bwMode="auto">
          <a:xfrm>
            <a:off x="8027988" y="5516563"/>
            <a:ext cx="849312" cy="981075"/>
          </a:xfrm>
          <a:prstGeom prst="rect">
            <a:avLst/>
          </a:prstGeom>
          <a:noFill/>
          <a:ln w="38100">
            <a:solidFill>
              <a:srgbClr val="1CDEF8"/>
            </a:solidFill>
            <a:miter lim="800000"/>
            <a:headEnd/>
            <a:tailEnd/>
          </a:ln>
        </p:spPr>
      </p:pic>
      <p:sp>
        <p:nvSpPr>
          <p:cNvPr id="3075" name="WordArt 3" descr="rainbow"/>
          <p:cNvSpPr>
            <a:spLocks noChangeArrowheads="1" noChangeShapeType="1" noTextEdit="1"/>
          </p:cNvSpPr>
          <p:nvPr/>
        </p:nvSpPr>
        <p:spPr bwMode="auto">
          <a:xfrm>
            <a:off x="5580063" y="5949950"/>
            <a:ext cx="2233612" cy="430213"/>
          </a:xfrm>
          <a:prstGeom prst="rect">
            <a:avLst/>
          </a:prstGeom>
        </p:spPr>
        <p:txBody>
          <a:bodyPr wrap="none" fromWordArt="1">
            <a:prstTxWarp prst="textPlain">
              <a:avLst>
                <a:gd name="adj" fmla="val 50000"/>
              </a:avLst>
            </a:prstTxWarp>
          </a:bodyPr>
          <a:lstStyle/>
          <a:p>
            <a:pPr algn="ctr"/>
            <a:r>
              <a:rPr lang="es-ES" sz="3600" b="1" kern="10">
                <a:ln w="9525">
                  <a:solidFill>
                    <a:srgbClr val="E31C07"/>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Forte"/>
              </a:rPr>
              <a:t>José Luis</a:t>
            </a:r>
          </a:p>
        </p:txBody>
      </p:sp>
      <p:pic>
        <p:nvPicPr>
          <p:cNvPr id="3076" name="Image 2" descr="swirlrainbw3.gif"/>
          <p:cNvPicPr>
            <a:picLocks noChangeAspect="1"/>
          </p:cNvPicPr>
          <p:nvPr/>
        </p:nvPicPr>
        <p:blipFill>
          <a:blip r:embed="rId7"/>
          <a:srcRect/>
          <a:stretch>
            <a:fillRect/>
          </a:stretch>
        </p:blipFill>
        <p:spPr bwMode="auto">
          <a:xfrm rot="5400000">
            <a:off x="-3394075" y="3394075"/>
            <a:ext cx="6858000" cy="69850"/>
          </a:xfrm>
          <a:prstGeom prst="rect">
            <a:avLst/>
          </a:prstGeom>
          <a:noFill/>
          <a:ln w="9525">
            <a:noFill/>
            <a:miter lim="800000"/>
            <a:headEnd/>
            <a:tailEnd/>
          </a:ln>
        </p:spPr>
      </p:pic>
      <p:pic>
        <p:nvPicPr>
          <p:cNvPr id="3077" name="Image 2" descr="swirlrainbw3.gif"/>
          <p:cNvPicPr>
            <a:picLocks noChangeAspect="1"/>
          </p:cNvPicPr>
          <p:nvPr/>
        </p:nvPicPr>
        <p:blipFill>
          <a:blip r:embed="rId7"/>
          <a:srcRect/>
          <a:stretch>
            <a:fillRect/>
          </a:stretch>
        </p:blipFill>
        <p:spPr bwMode="auto">
          <a:xfrm rot="5400000">
            <a:off x="5680075" y="3394075"/>
            <a:ext cx="6858000" cy="69850"/>
          </a:xfrm>
          <a:prstGeom prst="rect">
            <a:avLst/>
          </a:prstGeom>
          <a:noFill/>
          <a:ln w="9525">
            <a:noFill/>
            <a:miter lim="800000"/>
            <a:headEnd/>
            <a:tailEnd/>
          </a:ln>
        </p:spPr>
      </p:pic>
      <p:pic>
        <p:nvPicPr>
          <p:cNvPr id="3078" name="Image 2" descr="swirlrainbw3.gif"/>
          <p:cNvPicPr>
            <a:picLocks noChangeAspect="1"/>
          </p:cNvPicPr>
          <p:nvPr/>
        </p:nvPicPr>
        <p:blipFill>
          <a:blip r:embed="rId7"/>
          <a:srcRect/>
          <a:stretch>
            <a:fillRect/>
          </a:stretch>
        </p:blipFill>
        <p:spPr bwMode="auto">
          <a:xfrm rot="10800000">
            <a:off x="0" y="0"/>
            <a:ext cx="9144000" cy="69850"/>
          </a:xfrm>
          <a:prstGeom prst="rect">
            <a:avLst/>
          </a:prstGeom>
          <a:noFill/>
          <a:ln w="9525">
            <a:noFill/>
            <a:miter lim="800000"/>
            <a:headEnd/>
            <a:tailEnd/>
          </a:ln>
        </p:spPr>
      </p:pic>
      <p:pic>
        <p:nvPicPr>
          <p:cNvPr id="3079" name="Image 2" descr="swirlrainbw3.gif"/>
          <p:cNvPicPr>
            <a:picLocks noChangeAspect="1"/>
          </p:cNvPicPr>
          <p:nvPr/>
        </p:nvPicPr>
        <p:blipFill>
          <a:blip r:embed="rId7"/>
          <a:srcRect/>
          <a:stretch>
            <a:fillRect/>
          </a:stretch>
        </p:blipFill>
        <p:spPr bwMode="auto">
          <a:xfrm rot="10800000">
            <a:off x="0" y="6783388"/>
            <a:ext cx="9144000" cy="74612"/>
          </a:xfrm>
          <a:prstGeom prst="rect">
            <a:avLst/>
          </a:prstGeom>
          <a:noFill/>
          <a:ln w="9525">
            <a:noFill/>
            <a:miter lim="800000"/>
            <a:headEnd/>
            <a:tailEnd/>
          </a:ln>
        </p:spPr>
      </p:pic>
      <p:sp>
        <p:nvSpPr>
          <p:cNvPr id="3081" name="WordArt 5"/>
          <p:cNvSpPr>
            <a:spLocks noChangeArrowheads="1" noChangeShapeType="1" noTextEdit="1"/>
          </p:cNvSpPr>
          <p:nvPr/>
        </p:nvSpPr>
        <p:spPr bwMode="auto">
          <a:xfrm>
            <a:off x="3428992" y="357166"/>
            <a:ext cx="5462597" cy="1428760"/>
          </a:xfrm>
          <a:prstGeom prst="rect">
            <a:avLst/>
          </a:prstGeom>
        </p:spPr>
        <p:txBody>
          <a:bodyPr wrap="none" fromWordArt="1">
            <a:prstTxWarp prst="textPlain">
              <a:avLst>
                <a:gd name="adj" fmla="val 50000"/>
              </a:avLst>
            </a:prstTxWarp>
          </a:bodyPr>
          <a:lstStyle/>
          <a:p>
            <a:pPr algn="ctr"/>
            <a:r>
              <a:rPr lang="es-ES" sz="4000" b="1" kern="10" dirty="0" smtClean="0">
                <a:ln w="25400">
                  <a:solidFill>
                    <a:srgbClr val="E31C07"/>
                  </a:solidFill>
                  <a:round/>
                  <a:headEnd/>
                  <a:tailEnd/>
                </a:ln>
                <a:solidFill>
                  <a:srgbClr val="00FF99"/>
                </a:solidFill>
                <a:effectLst>
                  <a:outerShdw dist="35921" dir="2700000" algn="ctr" rotWithShape="0">
                    <a:srgbClr val="808080">
                      <a:alpha val="79999"/>
                    </a:srgbClr>
                  </a:outerShdw>
                </a:effectLst>
                <a:latin typeface="Tahoma"/>
                <a:ea typeface="Tahoma"/>
                <a:cs typeface="Tahoma"/>
              </a:rPr>
              <a:t>NIÑOS </a:t>
            </a:r>
            <a:r>
              <a:rPr lang="es-ES" sz="4000" b="1" kern="10" dirty="0" smtClean="0">
                <a:ln w="25400">
                  <a:solidFill>
                    <a:srgbClr val="E31C07"/>
                  </a:solidFill>
                  <a:round/>
                  <a:headEnd/>
                  <a:tailEnd/>
                </a:ln>
                <a:solidFill>
                  <a:srgbClr val="00FF99"/>
                </a:solidFill>
                <a:effectLst>
                  <a:outerShdw dist="35921" dir="2700000" algn="ctr" rotWithShape="0">
                    <a:srgbClr val="808080">
                      <a:alpha val="79999"/>
                    </a:srgbClr>
                  </a:outerShdw>
                </a:effectLst>
                <a:latin typeface="Tahoma"/>
                <a:ea typeface="Tahoma"/>
                <a:cs typeface="Tahoma"/>
              </a:rPr>
              <a:t> SOLDADOS</a:t>
            </a:r>
            <a:endParaRPr lang="es-ES" sz="4000" b="1" kern="10" dirty="0">
              <a:ln w="25400">
                <a:solidFill>
                  <a:srgbClr val="E31C07"/>
                </a:solidFill>
                <a:round/>
                <a:headEnd/>
                <a:tailEnd/>
              </a:ln>
              <a:solidFill>
                <a:srgbClr val="00FF99"/>
              </a:solidFill>
              <a:effectLst>
                <a:outerShdw dist="35921" dir="2700000" algn="ctr" rotWithShape="0">
                  <a:srgbClr val="808080">
                    <a:alpha val="79999"/>
                  </a:srgbClr>
                </a:outerShdw>
              </a:effectLst>
              <a:latin typeface="Tahoma"/>
              <a:ea typeface="Tahoma"/>
              <a:cs typeface="Tahoma"/>
            </a:endParaRPr>
          </a:p>
        </p:txBody>
      </p:sp>
      <p:sp>
        <p:nvSpPr>
          <p:cNvPr id="3082" name="Text Box 10"/>
          <p:cNvSpPr txBox="1">
            <a:spLocks noChangeArrowheads="1"/>
          </p:cNvSpPr>
          <p:nvPr/>
        </p:nvSpPr>
        <p:spPr bwMode="auto">
          <a:xfrm>
            <a:off x="250825" y="6237288"/>
            <a:ext cx="2511425" cy="322262"/>
          </a:xfrm>
          <a:prstGeom prst="rect">
            <a:avLst/>
          </a:prstGeom>
          <a:solidFill>
            <a:srgbClr val="1116E9"/>
          </a:solidFill>
          <a:ln w="9525">
            <a:solidFill>
              <a:srgbClr val="E31C07"/>
            </a:solidFill>
            <a:miter lim="800000"/>
            <a:headEnd/>
            <a:tailEnd/>
          </a:ln>
          <a:effectLst/>
        </p:spPr>
        <p:txBody>
          <a:bodyPr wrap="none" lIns="38002" tIns="19001" rIns="38002" bIns="19001">
            <a:spAutoFit/>
          </a:bodyPr>
          <a:lstStyle/>
          <a:p>
            <a:pPr defTabSz="919163"/>
            <a:r>
              <a:rPr lang="es-ES">
                <a:solidFill>
                  <a:schemeClr val="bg1"/>
                </a:solidFill>
              </a:rPr>
              <a:t>ERNESTO CORTAZAR</a:t>
            </a:r>
          </a:p>
        </p:txBody>
      </p:sp>
      <p:pic>
        <p:nvPicPr>
          <p:cNvPr id="3085" name="Picture 13" descr="rnotab"/>
          <p:cNvPicPr>
            <a:picLocks noChangeAspect="1" noChangeArrowheads="1" noCrop="1"/>
          </p:cNvPicPr>
          <p:nvPr/>
        </p:nvPicPr>
        <p:blipFill>
          <a:blip r:embed="rId8"/>
          <a:srcRect/>
          <a:stretch>
            <a:fillRect/>
          </a:stretch>
        </p:blipFill>
        <p:spPr bwMode="auto">
          <a:xfrm>
            <a:off x="323850" y="5445125"/>
            <a:ext cx="1219200" cy="733425"/>
          </a:xfrm>
          <a:prstGeom prst="rect">
            <a:avLst/>
          </a:prstGeom>
          <a:noFill/>
        </p:spPr>
      </p:pic>
      <p:pic>
        <p:nvPicPr>
          <p:cNvPr id="3086" name="Picture 14" descr="notas musicales1"/>
          <p:cNvPicPr>
            <a:picLocks noChangeAspect="1" noChangeArrowheads="1" noCrop="1"/>
          </p:cNvPicPr>
          <p:nvPr/>
        </p:nvPicPr>
        <p:blipFill>
          <a:blip r:embed="rId9"/>
          <a:srcRect/>
          <a:stretch>
            <a:fillRect/>
          </a:stretch>
        </p:blipFill>
        <p:spPr bwMode="auto">
          <a:xfrm>
            <a:off x="1331913" y="5445125"/>
            <a:ext cx="1606550" cy="711200"/>
          </a:xfrm>
          <a:prstGeom prst="rect">
            <a:avLst/>
          </a:prstGeom>
          <a:noFill/>
        </p:spPr>
      </p:pic>
      <p:pic>
        <p:nvPicPr>
          <p:cNvPr id="3090" name="Picture 18" descr="notas musicales1"/>
          <p:cNvPicPr>
            <a:picLocks noChangeAspect="1" noChangeArrowheads="1" noCrop="1"/>
          </p:cNvPicPr>
          <p:nvPr/>
        </p:nvPicPr>
        <p:blipFill>
          <a:blip r:embed="rId9"/>
          <a:srcRect/>
          <a:stretch>
            <a:fillRect/>
          </a:stretch>
        </p:blipFill>
        <p:spPr bwMode="auto">
          <a:xfrm rot="-2429444">
            <a:off x="539750" y="4652963"/>
            <a:ext cx="1606550" cy="711200"/>
          </a:xfrm>
          <a:prstGeom prst="rect">
            <a:avLst/>
          </a:prstGeom>
          <a:noFill/>
        </p:spPr>
      </p:pic>
      <p:pic>
        <p:nvPicPr>
          <p:cNvPr id="3091" name="Picture 19" descr="notas musicales1"/>
          <p:cNvPicPr>
            <a:picLocks noChangeAspect="1" noChangeArrowheads="1" noCrop="1"/>
          </p:cNvPicPr>
          <p:nvPr/>
        </p:nvPicPr>
        <p:blipFill>
          <a:blip r:embed="rId9"/>
          <a:srcRect/>
          <a:stretch>
            <a:fillRect/>
          </a:stretch>
        </p:blipFill>
        <p:spPr bwMode="auto">
          <a:xfrm rot="20556608" flipV="1">
            <a:off x="1187450" y="5373688"/>
            <a:ext cx="1368425" cy="606425"/>
          </a:xfrm>
          <a:prstGeom prst="rect">
            <a:avLst/>
          </a:prstGeom>
          <a:noFill/>
        </p:spPr>
      </p:pic>
    </p:spTree>
  </p:cSld>
  <p:clrMapOvr>
    <a:masterClrMapping/>
  </p:clrMapOvr>
  <p:transition advTm="12000">
    <p:random/>
    <p:sndAc>
      <p:stSnd loop="1">
        <p:snd r:embed="rId2" name="ernesto cortazar ii - la vida es bell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3085"/>
                                        </p:tgtEl>
                                        <p:attrNameLst>
                                          <p:attrName>style.visibility</p:attrName>
                                        </p:attrNameLst>
                                      </p:cBhvr>
                                      <p:to>
                                        <p:strVal val="visible"/>
                                      </p:to>
                                    </p:set>
                                    <p:animEffect transition="in" filter="wheel(1)">
                                      <p:cBhvr>
                                        <p:cTn id="7" dur="5000"/>
                                        <p:tgtEl>
                                          <p:spTgt spid="3085"/>
                                        </p:tgtEl>
                                      </p:cBhvr>
                                    </p:animEffect>
                                  </p:childTnLst>
                                </p:cTn>
                              </p:par>
                            </p:childTnLst>
                          </p:cTn>
                        </p:par>
                        <p:par>
                          <p:cTn id="8" fill="hold">
                            <p:stCondLst>
                              <p:cond delay="5000"/>
                            </p:stCondLst>
                            <p:childTnLst>
                              <p:par>
                                <p:cTn id="9" presetID="7" presetClass="entr" presetSubtype="8" fill="hold" grpId="0" nodeType="afterEffect">
                                  <p:stCondLst>
                                    <p:cond delay="0"/>
                                  </p:stCondLst>
                                  <p:childTnLst>
                                    <p:set>
                                      <p:cBhvr>
                                        <p:cTn id="10" dur="1" fill="hold">
                                          <p:stCondLst>
                                            <p:cond delay="0"/>
                                          </p:stCondLst>
                                        </p:cTn>
                                        <p:tgtEl>
                                          <p:spTgt spid="3081"/>
                                        </p:tgtEl>
                                        <p:attrNameLst>
                                          <p:attrName>style.visibility</p:attrName>
                                        </p:attrNameLst>
                                      </p:cBhvr>
                                      <p:to>
                                        <p:strVal val="visible"/>
                                      </p:to>
                                    </p:set>
                                    <p:anim calcmode="lin" valueType="num">
                                      <p:cBhvr additive="base">
                                        <p:cTn id="11" dur="5000" fill="hold"/>
                                        <p:tgtEl>
                                          <p:spTgt spid="3081"/>
                                        </p:tgtEl>
                                        <p:attrNameLst>
                                          <p:attrName>ppt_x</p:attrName>
                                        </p:attrNameLst>
                                      </p:cBhvr>
                                      <p:tavLst>
                                        <p:tav tm="0">
                                          <p:val>
                                            <p:strVal val="0-#ppt_w/2"/>
                                          </p:val>
                                        </p:tav>
                                        <p:tav tm="100000">
                                          <p:val>
                                            <p:strVal val="#ppt_x"/>
                                          </p:val>
                                        </p:tav>
                                      </p:tavLst>
                                    </p:anim>
                                    <p:anim calcmode="lin" valueType="num">
                                      <p:cBhvr additive="base">
                                        <p:cTn id="12" dur="5000" fill="hold"/>
                                        <p:tgtEl>
                                          <p:spTgt spid="3081"/>
                                        </p:tgtEl>
                                        <p:attrNameLst>
                                          <p:attrName>ppt_y</p:attrName>
                                        </p:attrNameLst>
                                      </p:cBhvr>
                                      <p:tavLst>
                                        <p:tav tm="0">
                                          <p:val>
                                            <p:strVal val="#ppt_y"/>
                                          </p:val>
                                        </p:tav>
                                        <p:tav tm="100000">
                                          <p:val>
                                            <p:strVal val="#ppt_y"/>
                                          </p:val>
                                        </p:tav>
                                      </p:tavLst>
                                    </p:anim>
                                  </p:childTnLst>
                                </p:cTn>
                              </p:par>
                            </p:childTnLst>
                          </p:cTn>
                        </p:par>
                        <p:par>
                          <p:cTn id="13" fill="hold">
                            <p:stCondLst>
                              <p:cond delay="10000"/>
                            </p:stCondLst>
                            <p:childTnLst>
                              <p:par>
                                <p:cTn id="14" presetID="10" presetClass="entr" presetSubtype="0"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6 Tabla"/>
          <p:cNvGraphicFramePr>
            <a:graphicFrameLocks noGrp="1"/>
          </p:cNvGraphicFramePr>
          <p:nvPr/>
        </p:nvGraphicFramePr>
        <p:xfrm>
          <a:off x="0" y="0"/>
          <a:ext cx="2786050" cy="6858000"/>
        </p:xfrm>
        <a:graphic>
          <a:graphicData uri="http://schemas.openxmlformats.org/drawingml/2006/table">
            <a:tbl>
              <a:tblPr/>
              <a:tblGrid>
                <a:gridCol w="2786050"/>
              </a:tblGrid>
              <a:tr h="6858000">
                <a:tc>
                  <a:txBody>
                    <a:bodyPr/>
                    <a:lstStyle/>
                    <a:p>
                      <a:pPr algn="ctr"/>
                      <a:r>
                        <a:rPr lang="es-ES" sz="1600" b="0" i="0" dirty="0">
                          <a:solidFill>
                            <a:srgbClr val="000000"/>
                          </a:solidFill>
                          <a:latin typeface="verdana"/>
                        </a:rPr>
                        <a:t>"Fue obligado a convertirse en una máquina de matar: la realidad de muchos niños en el Mundo que nos duele</a:t>
                      </a:r>
                      <a:br>
                        <a:rPr lang="es-ES" sz="1600" b="0" i="0" dirty="0">
                          <a:solidFill>
                            <a:srgbClr val="000000"/>
                          </a:solidFill>
                          <a:latin typeface="verdana"/>
                        </a:rPr>
                      </a:br>
                      <a:r>
                        <a:rPr lang="es-ES" sz="1600" b="0" i="0" dirty="0">
                          <a:solidFill>
                            <a:srgbClr val="000000"/>
                          </a:solidFill>
                          <a:latin typeface="verdana"/>
                        </a:rPr>
                        <a:t/>
                      </a:r>
                      <a:br>
                        <a:rPr lang="es-ES" sz="1600" b="0" i="0" dirty="0">
                          <a:solidFill>
                            <a:srgbClr val="000000"/>
                          </a:solidFill>
                          <a:latin typeface="verdana"/>
                        </a:rPr>
                      </a:br>
                      <a:r>
                        <a:rPr lang="es-ES" sz="1600" b="0" i="0" dirty="0">
                          <a:solidFill>
                            <a:srgbClr val="000000"/>
                          </a:solidFill>
                          <a:latin typeface="verdana"/>
                        </a:rPr>
                        <a:t>-</a:t>
                      </a:r>
                      <a:r>
                        <a:rPr lang="es-ES" sz="1600" b="0" i="0" dirty="0" err="1">
                          <a:solidFill>
                            <a:srgbClr val="000000"/>
                          </a:solidFill>
                          <a:latin typeface="verdana"/>
                        </a:rPr>
                        <a:t>Eramos</a:t>
                      </a:r>
                      <a:r>
                        <a:rPr lang="es-ES" sz="1600" b="0" i="0" dirty="0">
                          <a:solidFill>
                            <a:srgbClr val="000000"/>
                          </a:solidFill>
                          <a:latin typeface="verdana"/>
                        </a:rPr>
                        <a:t> máquinas de matar, dice Peter, un chico de 18 años a quien la guerra en Sierra Leona arrastró hasta el frente de batalla con sólo 10 años. Mató, torturó, descuartizó y hasta llegó a comerse a sus víctimas.</a:t>
                      </a:r>
                      <a:br>
                        <a:rPr lang="es-ES" sz="1600" b="0" i="0" dirty="0">
                          <a:solidFill>
                            <a:srgbClr val="000000"/>
                          </a:solidFill>
                          <a:latin typeface="verdana"/>
                        </a:rPr>
                      </a:br>
                      <a:r>
                        <a:rPr lang="es-ES" sz="1600" b="0" i="0" dirty="0">
                          <a:solidFill>
                            <a:srgbClr val="000000"/>
                          </a:solidFill>
                          <a:latin typeface="verdana"/>
                        </a:rPr>
                        <a:t/>
                      </a:r>
                      <a:br>
                        <a:rPr lang="es-ES" sz="1600" b="0" i="0" dirty="0">
                          <a:solidFill>
                            <a:srgbClr val="000000"/>
                          </a:solidFill>
                          <a:latin typeface="verdana"/>
                        </a:rPr>
                      </a:br>
                      <a:r>
                        <a:rPr lang="es-ES" sz="1600" b="0" i="0" dirty="0">
                          <a:solidFill>
                            <a:srgbClr val="000000"/>
                          </a:solidFill>
                          <a:latin typeface="verdana"/>
                        </a:rPr>
                        <a:t>Este niño soldado como delegado de la Cruz Roja Española en Sierra Leona, una historia más de las que puede </a:t>
                      </a:r>
                      <a:r>
                        <a:rPr lang="es-ES" sz="1600" b="0" i="0" dirty="0" err="1">
                          <a:solidFill>
                            <a:srgbClr val="000000"/>
                          </a:solidFill>
                          <a:latin typeface="verdana"/>
                        </a:rPr>
                        <a:t>oir</a:t>
                      </a:r>
                      <a:r>
                        <a:rPr lang="es-ES" sz="1600" b="0" i="0" dirty="0">
                          <a:solidFill>
                            <a:srgbClr val="000000"/>
                          </a:solidFill>
                          <a:latin typeface="verdana"/>
                        </a:rPr>
                        <a:t> en ese país, desde que en 1991 estalló la guerra civil</a:t>
                      </a:r>
                    </a:p>
                  </a:txBody>
                  <a:tcPr marL="57150" marR="57150" marT="57150" marB="5715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99CC00">
                        <a:alpha val="45000"/>
                      </a:srgbClr>
                    </a:solidFill>
                  </a:tcPr>
                </a:tc>
              </a:tr>
            </a:tbl>
          </a:graphicData>
        </a:graphic>
      </p:graphicFrame>
      <p:pic>
        <p:nvPicPr>
          <p:cNvPr id="3" name="Picture 2" descr="C:\Users\Jose Luis\Desktop\NILO_S~1.JPG"/>
          <p:cNvPicPr>
            <a:picLocks noChangeAspect="1" noChangeArrowheads="1"/>
          </p:cNvPicPr>
          <p:nvPr/>
        </p:nvPicPr>
        <p:blipFill>
          <a:blip r:embed="rId2"/>
          <a:srcRect/>
          <a:stretch>
            <a:fillRect/>
          </a:stretch>
        </p:blipFill>
        <p:spPr bwMode="auto">
          <a:xfrm>
            <a:off x="2763097" y="0"/>
            <a:ext cx="6380903" cy="6858000"/>
          </a:xfrm>
          <a:prstGeom prst="rect">
            <a:avLst/>
          </a:prstGeom>
          <a:noFill/>
        </p:spPr>
      </p:pic>
      <p:pic>
        <p:nvPicPr>
          <p:cNvPr id="4" name="Picture 7" descr="mano y raton"/>
          <p:cNvPicPr>
            <a:picLocks noChangeAspect="1" noChangeArrowheads="1" noCrop="1"/>
          </p:cNvPicPr>
          <p:nvPr/>
        </p:nvPicPr>
        <p:blipFill>
          <a:blip r:embed="rId3"/>
          <a:srcRect/>
          <a:stretch>
            <a:fillRect/>
          </a:stretch>
        </p:blipFill>
        <p:spPr bwMode="auto">
          <a:xfrm>
            <a:off x="2285984" y="6229350"/>
            <a:ext cx="1179513" cy="628650"/>
          </a:xfrm>
          <a:prstGeom prst="rect">
            <a:avLst/>
          </a:prstGeom>
          <a:noFill/>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9218" name="Picture 2" descr="C:\Users\Jose Luis\Desktop\csmap.gif"/>
          <p:cNvPicPr>
            <a:picLocks noChangeAspect="1" noChangeArrowheads="1"/>
          </p:cNvPicPr>
          <p:nvPr/>
        </p:nvPicPr>
        <p:blipFill>
          <a:blip r:embed="rId3"/>
          <a:srcRect/>
          <a:stretch>
            <a:fillRect/>
          </a:stretch>
        </p:blipFill>
        <p:spPr bwMode="auto">
          <a:xfrm>
            <a:off x="428596" y="500042"/>
            <a:ext cx="8215338" cy="5988554"/>
          </a:xfrm>
          <a:prstGeom prst="rect">
            <a:avLst/>
          </a:prstGeom>
          <a:noFill/>
          <a:ln w="47625" cmpd="thickThin">
            <a:solidFill>
              <a:schemeClr val="tx1"/>
            </a:solidFill>
            <a:round/>
          </a:ln>
        </p:spPr>
      </p:pic>
    </p:spTree>
  </p:cSld>
  <p:clrMapOvr>
    <a:masterClrMapping/>
  </p:clrMapOvr>
  <p:transition advTm="7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Jose Luis\Desktop\niño-soldado-600x337.jpg"/>
          <p:cNvPicPr>
            <a:picLocks noChangeAspect="1" noChangeArrowheads="1"/>
          </p:cNvPicPr>
          <p:nvPr/>
        </p:nvPicPr>
        <p:blipFill>
          <a:blip r:embed="rId2"/>
          <a:srcRect/>
          <a:stretch>
            <a:fillRect/>
          </a:stretch>
        </p:blipFill>
        <p:spPr bwMode="auto">
          <a:xfrm>
            <a:off x="-1500230" y="0"/>
            <a:ext cx="12430212" cy="7143776"/>
          </a:xfrm>
          <a:prstGeom prst="rect">
            <a:avLst/>
          </a:prstGeom>
          <a:noFill/>
        </p:spPr>
      </p:pic>
    </p:spTree>
  </p:cSld>
  <p:clrMapOvr>
    <a:masterClrMapping/>
  </p:clrMapOvr>
  <p:transition advTm="7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re 1"/>
          <p:cNvSpPr>
            <a:spLocks noGrp="1"/>
          </p:cNvSpPr>
          <p:nvPr>
            <p:ph type="title"/>
          </p:nvPr>
        </p:nvSpPr>
        <p:spPr/>
        <p:txBody>
          <a:bodyPr/>
          <a:lstStyle/>
          <a:p>
            <a:pPr eaLnBrk="1" hangingPunct="1"/>
            <a:endParaRPr lang="fr-CA" smtClean="0"/>
          </a:p>
        </p:txBody>
      </p:sp>
      <p:pic>
        <p:nvPicPr>
          <p:cNvPr id="5123" name="Image 2"/>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4" name="3 Rectángulo"/>
          <p:cNvSpPr/>
          <p:nvPr/>
        </p:nvSpPr>
        <p:spPr>
          <a:xfrm>
            <a:off x="3143240" y="3643314"/>
            <a:ext cx="5543560" cy="2862322"/>
          </a:xfrm>
          <a:prstGeom prst="rect">
            <a:avLst/>
          </a:prstGeom>
          <a:solidFill>
            <a:srgbClr val="00B0F0">
              <a:alpha val="27000"/>
            </a:srgbClr>
          </a:solidFill>
          <a:ln>
            <a:solidFill>
              <a:schemeClr val="tx1"/>
            </a:solidFill>
          </a:ln>
        </p:spPr>
        <p:txBody>
          <a:bodyPr wrap="square">
            <a:spAutoFit/>
          </a:bodyPr>
          <a:lstStyle/>
          <a:p>
            <a:pPr algn="ctr"/>
            <a:r>
              <a:rPr lang="es-ES" dirty="0" smtClean="0"/>
              <a:t>Millones de </a:t>
            </a:r>
            <a:r>
              <a:rPr lang="es-ES" b="1" dirty="0" smtClean="0"/>
              <a:t>niños y niñas </a:t>
            </a:r>
            <a:r>
              <a:rPr lang="es-ES" dirty="0" smtClean="0"/>
              <a:t>se ven envueltos en conflictos de los que no son simplemente testigos, sino, el objetivo. Algunos caen víctimas de un ataque indiscriminado contra civiles, otros mueren como parte de un genocidio calculado. Otros sufren los efectos de la violencia sexual o las múltiples privaciones propias de los conflictos armados que los exponen al hambre o a las enfermedades. Igualmente chocante resulta el hecho de que miles de jóvenes </a:t>
            </a:r>
            <a:r>
              <a:rPr lang="es-ES" b="1" dirty="0" smtClean="0"/>
              <a:t>son explotados como combatientes</a:t>
            </a:r>
            <a:r>
              <a:rPr lang="es-ES" dirty="0" smtClean="0"/>
              <a:t>. </a:t>
            </a:r>
            <a:endParaRPr lang="es-ES" dirty="0"/>
          </a:p>
        </p:txBody>
      </p:sp>
      <p:pic>
        <p:nvPicPr>
          <p:cNvPr id="5" name="Picture 7" descr="mano y raton"/>
          <p:cNvPicPr>
            <a:picLocks noChangeAspect="1" noChangeArrowheads="1" noCrop="1"/>
          </p:cNvPicPr>
          <p:nvPr/>
        </p:nvPicPr>
        <p:blipFill>
          <a:blip r:embed="rId3"/>
          <a:srcRect/>
          <a:stretch>
            <a:fillRect/>
          </a:stretch>
        </p:blipFill>
        <p:spPr bwMode="auto">
          <a:xfrm>
            <a:off x="2000232" y="6000768"/>
            <a:ext cx="1179513" cy="628650"/>
          </a:xfrm>
          <a:prstGeom prst="rect">
            <a:avLst/>
          </a:prstGeom>
          <a:noFill/>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Image 2"/>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147" name="Titre 1"/>
          <p:cNvSpPr>
            <a:spLocks noGrp="1"/>
          </p:cNvSpPr>
          <p:nvPr>
            <p:ph type="title"/>
          </p:nvPr>
        </p:nvSpPr>
        <p:spPr>
          <a:xfrm>
            <a:off x="457200" y="5499100"/>
            <a:ext cx="8229600" cy="1143000"/>
          </a:xfrm>
          <a:noFill/>
        </p:spPr>
        <p:txBody>
          <a:bodyPr/>
          <a:lstStyle/>
          <a:p>
            <a:pPr eaLnBrk="1" hangingPunct="1">
              <a:buFont typeface="Arial" pitchFamily="34" charset="0"/>
              <a:buChar char="•"/>
            </a:pPr>
            <a:r>
              <a:rPr lang="fr-CA" sz="6600" dirty="0" smtClean="0">
                <a:solidFill>
                  <a:srgbClr val="FF0000"/>
                </a:solidFill>
                <a:latin typeface="Arial Black" pitchFamily="34" charset="0"/>
              </a:rPr>
              <a:t>Afghanistan</a:t>
            </a:r>
          </a:p>
        </p:txBody>
      </p:sp>
    </p:spTree>
  </p:cSld>
  <p:clrMapOvr>
    <a:masterClrMapping/>
  </p:clrMapOvr>
  <p:transition advTm="7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re 1"/>
          <p:cNvSpPr>
            <a:spLocks noGrp="1"/>
          </p:cNvSpPr>
          <p:nvPr>
            <p:ph type="title"/>
          </p:nvPr>
        </p:nvSpPr>
        <p:spPr/>
        <p:txBody>
          <a:bodyPr/>
          <a:lstStyle/>
          <a:p>
            <a:pPr eaLnBrk="1" hangingPunct="1"/>
            <a:endParaRPr lang="fr-CA" smtClean="0"/>
          </a:p>
        </p:txBody>
      </p:sp>
      <p:pic>
        <p:nvPicPr>
          <p:cNvPr id="10243" name="Image 2"/>
          <p:cNvPicPr>
            <a:picLocks noChangeAspect="1"/>
          </p:cNvPicPr>
          <p:nvPr/>
        </p:nvPicPr>
        <p:blipFill>
          <a:blip r:embed="rId2"/>
          <a:srcRect/>
          <a:stretch>
            <a:fillRect/>
          </a:stretch>
        </p:blipFill>
        <p:spPr bwMode="auto">
          <a:xfrm>
            <a:off x="-142908" y="0"/>
            <a:ext cx="9286908" cy="6858000"/>
          </a:xfrm>
          <a:prstGeom prst="rect">
            <a:avLst/>
          </a:prstGeom>
          <a:noFill/>
          <a:ln w="9525">
            <a:noFill/>
            <a:miter lim="800000"/>
            <a:headEnd/>
            <a:tailEnd/>
          </a:ln>
        </p:spPr>
      </p:pic>
    </p:spTree>
  </p:cSld>
  <p:clrMapOvr>
    <a:masterClrMapping/>
  </p:clrMapOvr>
  <p:transition advTm="7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0"/>
            <a:ext cx="2285984" cy="6986528"/>
          </a:xfrm>
          <a:prstGeom prst="rect">
            <a:avLst/>
          </a:prstGeom>
          <a:solidFill>
            <a:srgbClr val="FFC000">
              <a:alpha val="35000"/>
            </a:srgbClr>
          </a:solidFill>
          <a:ln>
            <a:solidFill>
              <a:schemeClr val="tx1"/>
            </a:solidFill>
          </a:ln>
        </p:spPr>
        <p:txBody>
          <a:bodyPr wrap="square">
            <a:spAutoFit/>
          </a:bodyPr>
          <a:lstStyle/>
          <a:p>
            <a:pPr algn="ctr"/>
            <a:endParaRPr lang="es-ES" sz="1600" b="1" dirty="0" smtClean="0"/>
          </a:p>
          <a:p>
            <a:pPr algn="ctr"/>
            <a:endParaRPr lang="es-ES" sz="1600" b="1" dirty="0" smtClean="0"/>
          </a:p>
          <a:p>
            <a:pPr algn="ctr"/>
            <a:endParaRPr lang="es-ES" sz="1600" b="1" dirty="0" smtClean="0"/>
          </a:p>
          <a:p>
            <a:pPr algn="ctr"/>
            <a:r>
              <a:rPr lang="es-ES" sz="1600" b="1" dirty="0" smtClean="0"/>
              <a:t>Definición </a:t>
            </a:r>
            <a:r>
              <a:rPr lang="es-ES" sz="1600" b="1" dirty="0" smtClean="0"/>
              <a:t>de niño/a soldado</a:t>
            </a:r>
          </a:p>
          <a:p>
            <a:pPr algn="ctr"/>
            <a:r>
              <a:rPr lang="es-ES" sz="1600" dirty="0" smtClean="0"/>
              <a:t>Se entiende por </a:t>
            </a:r>
            <a:r>
              <a:rPr lang="es-ES" sz="1600" b="1" dirty="0" smtClean="0"/>
              <a:t>niño/a soldado</a:t>
            </a:r>
            <a:r>
              <a:rPr lang="es-ES" sz="1600" dirty="0" smtClean="0"/>
              <a:t> toda persona menor de 18 años que </a:t>
            </a:r>
            <a:r>
              <a:rPr lang="es-ES" sz="1600" b="1" dirty="0" smtClean="0"/>
              <a:t>forme parte de cualquier fuerza o grupo armado</a:t>
            </a:r>
            <a:r>
              <a:rPr lang="es-ES" sz="1600" dirty="0" smtClean="0"/>
              <a:t>, regular o irregular, con independencia de las labores que desempeñe; y toda persona menor de 18 años que acompañe a esas fuerzas o grupos cuando ello no sea en condición de familiar. </a:t>
            </a:r>
            <a:r>
              <a:rPr lang="es-ES" sz="1600" b="1" dirty="0" smtClean="0"/>
              <a:t>Se incluye también en esa categoría a las niñas y a quienes se haya reclutado con fines sexuales o para obligarlas a casarse</a:t>
            </a:r>
            <a:r>
              <a:rPr lang="es-ES" sz="1600" dirty="0" smtClean="0"/>
              <a:t>.</a:t>
            </a:r>
          </a:p>
          <a:p>
            <a:pPr algn="ctr"/>
            <a:r>
              <a:rPr lang="es-ES" sz="1600" dirty="0" smtClean="0"/>
              <a:t> </a:t>
            </a:r>
            <a:endParaRPr lang="es-ES" sz="1600" dirty="0"/>
          </a:p>
        </p:txBody>
      </p:sp>
      <p:pic>
        <p:nvPicPr>
          <p:cNvPr id="2050" name="Picture 2" descr="C:\Users\Jose Luis\Desktop\NILO_S~1.JPG"/>
          <p:cNvPicPr>
            <a:picLocks noChangeAspect="1" noChangeArrowheads="1"/>
          </p:cNvPicPr>
          <p:nvPr/>
        </p:nvPicPr>
        <p:blipFill>
          <a:blip r:embed="rId2"/>
          <a:srcRect/>
          <a:stretch>
            <a:fillRect/>
          </a:stretch>
        </p:blipFill>
        <p:spPr bwMode="auto">
          <a:xfrm flipH="1">
            <a:off x="2285984" y="0"/>
            <a:ext cx="6858016" cy="7180647"/>
          </a:xfrm>
          <a:prstGeom prst="rect">
            <a:avLst/>
          </a:prstGeom>
          <a:noFill/>
        </p:spPr>
      </p:pic>
      <p:pic>
        <p:nvPicPr>
          <p:cNvPr id="4" name="Picture 7" descr="mano y raton"/>
          <p:cNvPicPr>
            <a:picLocks noChangeAspect="1" noChangeArrowheads="1" noCrop="1"/>
          </p:cNvPicPr>
          <p:nvPr/>
        </p:nvPicPr>
        <p:blipFill>
          <a:blip r:embed="rId3"/>
          <a:srcRect/>
          <a:stretch>
            <a:fillRect/>
          </a:stretch>
        </p:blipFill>
        <p:spPr bwMode="auto">
          <a:xfrm>
            <a:off x="2143108" y="6229350"/>
            <a:ext cx="1179513" cy="628650"/>
          </a:xfrm>
          <a:prstGeom prst="rect">
            <a:avLst/>
          </a:prstGeom>
          <a:noFill/>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re 1"/>
          <p:cNvSpPr>
            <a:spLocks noGrp="1"/>
          </p:cNvSpPr>
          <p:nvPr>
            <p:ph type="title"/>
          </p:nvPr>
        </p:nvSpPr>
        <p:spPr/>
        <p:txBody>
          <a:bodyPr/>
          <a:lstStyle/>
          <a:p>
            <a:pPr eaLnBrk="1" hangingPunct="1"/>
            <a:endParaRPr lang="fr-CA" smtClean="0"/>
          </a:p>
        </p:txBody>
      </p:sp>
      <p:pic>
        <p:nvPicPr>
          <p:cNvPr id="12291" name="Image 2"/>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7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Image 2"/>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8" name="Image 2"/>
          <p:cNvPicPr>
            <a:picLocks noChangeAspect="1"/>
          </p:cNvPicPr>
          <p:nvPr/>
        </p:nvPicPr>
        <p:blipFill>
          <a:blip r:embed="rId2"/>
          <a:srcRect/>
          <a:stretch>
            <a:fillRect/>
          </a:stretch>
        </p:blipFill>
        <p:spPr bwMode="auto">
          <a:xfrm>
            <a:off x="0" y="0"/>
            <a:ext cx="9144000" cy="6858000"/>
          </a:xfrm>
          <a:prstGeom prst="rect">
            <a:avLst/>
          </a:prstGeom>
          <a:gradFill flip="none" rotWithShape="1">
            <a:gsLst>
              <a:gs pos="0">
                <a:schemeClr val="bg1">
                  <a:lumMod val="75000"/>
                  <a:shade val="30000"/>
                  <a:satMod val="115000"/>
                </a:schemeClr>
              </a:gs>
              <a:gs pos="50000">
                <a:schemeClr val="bg1">
                  <a:lumMod val="75000"/>
                  <a:shade val="67500"/>
                  <a:satMod val="115000"/>
                </a:schemeClr>
              </a:gs>
              <a:gs pos="100000">
                <a:schemeClr val="bg1">
                  <a:lumMod val="75000"/>
                  <a:shade val="100000"/>
                  <a:satMod val="115000"/>
                </a:schemeClr>
              </a:gs>
            </a:gsLst>
            <a:lin ang="13500000" scaled="1"/>
            <a:tileRect/>
          </a:gradFill>
          <a:ln w="9525">
            <a:noFill/>
            <a:miter lim="800000"/>
            <a:headEnd/>
            <a:tailEnd/>
          </a:ln>
        </p:spPr>
      </p:pic>
    </p:spTree>
  </p:cSld>
  <p:clrMapOvr>
    <a:masterClrMapping/>
  </p:clrMapOvr>
  <p:transition advTm="7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Image 2"/>
          <p:cNvPicPr>
            <a:picLocks noChangeAspect="1"/>
          </p:cNvPicPr>
          <p:nvPr/>
        </p:nvPicPr>
        <p:blipFill>
          <a:blip r:embed="rId2"/>
          <a:srcRect/>
          <a:stretch>
            <a:fillRect/>
          </a:stretch>
        </p:blipFill>
        <p:spPr bwMode="auto">
          <a:xfrm>
            <a:off x="-14288" y="0"/>
            <a:ext cx="9172576" cy="6858000"/>
          </a:xfrm>
          <a:prstGeom prst="rect">
            <a:avLst/>
          </a:prstGeom>
          <a:noFill/>
          <a:ln w="9525">
            <a:noFill/>
            <a:miter lim="800000"/>
            <a:headEnd/>
            <a:tailEnd/>
          </a:ln>
        </p:spPr>
      </p:pic>
      <p:sp>
        <p:nvSpPr>
          <p:cNvPr id="19459" name="Titre 1"/>
          <p:cNvSpPr>
            <a:spLocks noGrp="1"/>
          </p:cNvSpPr>
          <p:nvPr>
            <p:ph type="title"/>
          </p:nvPr>
        </p:nvSpPr>
        <p:spPr>
          <a:xfrm>
            <a:off x="457200" y="5700713"/>
            <a:ext cx="8229600" cy="1143000"/>
          </a:xfrm>
        </p:spPr>
        <p:txBody>
          <a:bodyPr/>
          <a:lstStyle/>
          <a:p>
            <a:pPr eaLnBrk="1" hangingPunct="1"/>
            <a:r>
              <a:rPr lang="fr-CA" sz="6600" dirty="0" smtClean="0">
                <a:solidFill>
                  <a:srgbClr val="FF0000"/>
                </a:solidFill>
                <a:latin typeface="Arial Black" pitchFamily="34" charset="0"/>
              </a:rPr>
              <a:t>Sierra Leona</a:t>
            </a:r>
          </a:p>
        </p:txBody>
      </p:sp>
    </p:spTree>
  </p:cSld>
  <p:clrMapOvr>
    <a:masterClrMapping/>
  </p:clrMapOvr>
  <p:transition advTm="7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Rectángulo"/>
          <p:cNvSpPr/>
          <p:nvPr/>
        </p:nvSpPr>
        <p:spPr>
          <a:xfrm>
            <a:off x="857224" y="928670"/>
            <a:ext cx="7572428" cy="5078313"/>
          </a:xfrm>
          <a:prstGeom prst="rect">
            <a:avLst/>
          </a:prstGeom>
        </p:spPr>
        <p:txBody>
          <a:bodyPr wrap="square">
            <a:spAutoFit/>
          </a:bodyPr>
          <a:lstStyle/>
          <a:p>
            <a:r>
              <a:rPr lang="es-ES" b="1" dirty="0"/>
              <a:t>¿Por qué se reclutan?</a:t>
            </a:r>
          </a:p>
          <a:p>
            <a:r>
              <a:rPr lang="es-ES" b="1" dirty="0"/>
              <a:t>Reclutar niños y niñas soldados es una práctica habitual </a:t>
            </a:r>
            <a:r>
              <a:rPr lang="es-ES" dirty="0"/>
              <a:t>en el seno de muchos conflictos en todo el mundo. La guerra y la violencia se tornan una situación normal, la única que muchos menores han conocido. Estos niños y niñas han sido secuestrados en la calle o sacados de las aulas. Otros muchos son forzados a salir de sus casas a punta de pistola, mientras unos padres angustiados los ven partir sin poder hacer nada. Otros son reclutados mientras juegan cerca de casa o caminan por la carretera. </a:t>
            </a:r>
            <a:br>
              <a:rPr lang="es-ES" dirty="0"/>
            </a:br>
            <a:r>
              <a:rPr lang="es-ES" dirty="0"/>
              <a:t/>
            </a:r>
            <a:br>
              <a:rPr lang="es-ES" dirty="0"/>
            </a:br>
            <a:r>
              <a:rPr lang="es-ES" dirty="0"/>
              <a:t>Pero, lamentablemente, los niños y niñas aportan "ventajas adicionales" a las bandas armadas, ya que obedecen sin rebelarse ni organizarse, son fácilmente reemplazables, además de fanáticos en su adhesión al grupo. Son obligados a servir como señuelos, detectores de la posición enemiga o guardaespaldas de sus comandantes. A menudo, también se utiliza a niños y niñas como porteadores de la munición, el agua o los alimentos y como cocineros. </a:t>
            </a:r>
            <a:r>
              <a:rPr lang="es-ES" b="1" dirty="0"/>
              <a:t>Las niñas cumplen una función de objeto sexual para los adultos</a:t>
            </a:r>
            <a:r>
              <a:rPr lang="es-ES" dirty="0"/>
              <a:t>.</a:t>
            </a:r>
            <a:br>
              <a:rPr lang="es-ES" dirty="0"/>
            </a:br>
            <a:r>
              <a:rPr lang="es-ES" dirty="0"/>
              <a:t/>
            </a:r>
            <a:br>
              <a:rPr lang="es-ES" dirty="0"/>
            </a:br>
            <a:endParaRPr lang="es-ES" dirty="0"/>
          </a:p>
        </p:txBody>
      </p:sp>
      <p:pic>
        <p:nvPicPr>
          <p:cNvPr id="3" name="Picture 7" descr="mano y raton"/>
          <p:cNvPicPr>
            <a:picLocks noChangeAspect="1" noChangeArrowheads="1" noCrop="1"/>
          </p:cNvPicPr>
          <p:nvPr/>
        </p:nvPicPr>
        <p:blipFill>
          <a:blip r:embed="rId3"/>
          <a:srcRect/>
          <a:stretch>
            <a:fillRect/>
          </a:stretch>
        </p:blipFill>
        <p:spPr bwMode="auto">
          <a:xfrm>
            <a:off x="2285984" y="6229350"/>
            <a:ext cx="1179513" cy="628650"/>
          </a:xfrm>
          <a:prstGeom prst="rect">
            <a:avLst/>
          </a:prstGeom>
          <a:noFill/>
        </p:spPr>
      </p:pic>
      <p:sp>
        <p:nvSpPr>
          <p:cNvPr id="4" name="Plaque 1"/>
          <p:cNvSpPr>
            <a:spLocks noChangeArrowheads="1"/>
          </p:cNvSpPr>
          <p:nvPr/>
        </p:nvSpPr>
        <p:spPr bwMode="auto">
          <a:xfrm>
            <a:off x="0" y="0"/>
            <a:ext cx="9144000" cy="6858000"/>
          </a:xfrm>
          <a:prstGeom prst="bevel">
            <a:avLst>
              <a:gd name="adj" fmla="val 12500"/>
            </a:avLst>
          </a:prstGeom>
          <a:solidFill>
            <a:srgbClr val="00FFFF">
              <a:alpha val="90979"/>
            </a:srgbClr>
          </a:solidFill>
          <a:ln w="25400" algn="ctr">
            <a:solidFill>
              <a:srgbClr val="FF99FF"/>
            </a:solidFill>
            <a:miter lim="800000"/>
            <a:headEnd/>
            <a:tailEnd/>
          </a:ln>
        </p:spPr>
        <p:txBody>
          <a:bodyPr anchor="ctr"/>
          <a:lstStyle/>
          <a:p>
            <a:pPr algn="ctr">
              <a:defRPr/>
            </a:pPr>
            <a:endParaRPr lang="fr-FR">
              <a:solidFill>
                <a:schemeClr val="lt1"/>
              </a:solidFill>
              <a:latin typeface="+mn-lt"/>
              <a:cs typeface="+mn-cs"/>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gtEl>
                                        <p:attrNameLst>
                                          <p:attrName>ppt_y</p:attrName>
                                        </p:attrNameLst>
                                      </p:cBhvr>
                                      <p:tavLst>
                                        <p:tav tm="0" fmla="#ppt_y+(sin(-2*pi*(1-$))*-#ppt_x+cos(-2*pi*(1-$))*(1-#ppt_y))*(1-$)">
                                          <p:val>
                                            <p:fltVal val="0"/>
                                          </p:val>
                                        </p:tav>
                                        <p:tav tm="100000">
                                          <p:val>
                                            <p:fltVal val="1"/>
                                          </p:val>
                                        </p:tav>
                                      </p:tavLst>
                                    </p:anim>
                                  </p:childTnLst>
                                </p:cTn>
                              </p:par>
                              <p:par>
                                <p:cTn id="11" presetID="16" presetClass="exit" presetSubtype="37" fill="hold" grpId="0" nodeType="withEffect">
                                  <p:stCondLst>
                                    <p:cond delay="0"/>
                                  </p:stCondLst>
                                  <p:childTnLst>
                                    <p:animEffect transition="out" filter="barn(outVertic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1279718744_1.jpg"/>
          <p:cNvPicPr>
            <a:picLocks noChangeAspect="1" noChangeArrowheads="1"/>
          </p:cNvPicPr>
          <p:nvPr/>
        </p:nvPicPr>
        <p:blipFill>
          <a:blip r:embed="rId2"/>
          <a:srcRect/>
          <a:stretch>
            <a:fillRect/>
          </a:stretch>
        </p:blipFill>
        <p:spPr bwMode="auto">
          <a:xfrm>
            <a:off x="-1" y="0"/>
            <a:ext cx="9332551" cy="6858000"/>
          </a:xfrm>
          <a:prstGeom prst="rect">
            <a:avLst/>
          </a:prstGeom>
          <a:noFill/>
        </p:spPr>
      </p:pic>
      <p:sp>
        <p:nvSpPr>
          <p:cNvPr id="14338" name="Titre 2"/>
          <p:cNvSpPr>
            <a:spLocks noGrp="1"/>
          </p:cNvSpPr>
          <p:nvPr>
            <p:ph type="ctrTitle"/>
          </p:nvPr>
        </p:nvSpPr>
        <p:spPr>
          <a:xfrm>
            <a:off x="6143604" y="357166"/>
            <a:ext cx="3000396" cy="1470025"/>
          </a:xfrm>
        </p:spPr>
        <p:txBody>
          <a:bodyPr/>
          <a:lstStyle/>
          <a:p>
            <a:pPr eaLnBrk="1" hangingPunct="1"/>
            <a:r>
              <a:rPr lang="fr-CA" sz="2800" dirty="0" err="1" smtClean="0">
                <a:solidFill>
                  <a:schemeClr val="tx1"/>
                </a:solidFill>
                <a:latin typeface="Arial Black" pitchFamily="34" charset="0"/>
              </a:rPr>
              <a:t>Républica</a:t>
            </a:r>
            <a:r>
              <a:rPr lang="fr-CA" sz="2800" dirty="0" smtClean="0">
                <a:solidFill>
                  <a:schemeClr val="tx1"/>
                </a:solidFill>
                <a:latin typeface="Arial Black" pitchFamily="34" charset="0"/>
              </a:rPr>
              <a:t/>
            </a:r>
            <a:br>
              <a:rPr lang="fr-CA" sz="2800" dirty="0" smtClean="0">
                <a:solidFill>
                  <a:schemeClr val="tx1"/>
                </a:solidFill>
                <a:latin typeface="Arial Black" pitchFamily="34" charset="0"/>
              </a:rPr>
            </a:br>
            <a:r>
              <a:rPr lang="fr-CA" sz="2800" dirty="0" smtClean="0">
                <a:solidFill>
                  <a:schemeClr val="tx1"/>
                </a:solidFill>
                <a:latin typeface="Arial Black" pitchFamily="34" charset="0"/>
              </a:rPr>
              <a:t> </a:t>
            </a:r>
            <a:r>
              <a:rPr lang="fr-CA" sz="2800" dirty="0" err="1" smtClean="0">
                <a:solidFill>
                  <a:schemeClr val="tx1"/>
                </a:solidFill>
                <a:latin typeface="Arial Black" pitchFamily="34" charset="0"/>
              </a:rPr>
              <a:t>democrática</a:t>
            </a:r>
            <a:r>
              <a:rPr lang="fr-CA" sz="2800" dirty="0" smtClean="0">
                <a:solidFill>
                  <a:schemeClr val="tx1"/>
                </a:solidFill>
                <a:latin typeface="Arial Black" pitchFamily="34" charset="0"/>
              </a:rPr>
              <a:t/>
            </a:r>
            <a:br>
              <a:rPr lang="fr-CA" sz="2800" dirty="0" smtClean="0">
                <a:solidFill>
                  <a:schemeClr val="tx1"/>
                </a:solidFill>
                <a:latin typeface="Arial Black" pitchFamily="34" charset="0"/>
              </a:rPr>
            </a:br>
            <a:r>
              <a:rPr lang="fr-CA" sz="2800" dirty="0" smtClean="0">
                <a:solidFill>
                  <a:schemeClr val="tx1"/>
                </a:solidFill>
                <a:latin typeface="Arial Black" pitchFamily="34" charset="0"/>
              </a:rPr>
              <a:t> </a:t>
            </a:r>
            <a:r>
              <a:rPr lang="fr-CA" sz="2800" dirty="0" err="1" smtClean="0">
                <a:solidFill>
                  <a:schemeClr val="tx1"/>
                </a:solidFill>
                <a:latin typeface="Arial Black" pitchFamily="34" charset="0"/>
              </a:rPr>
              <a:t>del</a:t>
            </a:r>
            <a:r>
              <a:rPr lang="fr-CA" sz="2800" dirty="0" smtClean="0">
                <a:solidFill>
                  <a:schemeClr val="tx1"/>
                </a:solidFill>
                <a:latin typeface="Arial Black" pitchFamily="34" charset="0"/>
              </a:rPr>
              <a:t/>
            </a:r>
            <a:br>
              <a:rPr lang="fr-CA" sz="2800" dirty="0" smtClean="0">
                <a:solidFill>
                  <a:schemeClr val="tx1"/>
                </a:solidFill>
                <a:latin typeface="Arial Black" pitchFamily="34" charset="0"/>
              </a:rPr>
            </a:br>
            <a:r>
              <a:rPr lang="fr-CA" sz="2800" dirty="0" smtClean="0">
                <a:solidFill>
                  <a:schemeClr val="tx1"/>
                </a:solidFill>
                <a:latin typeface="Arial Black" pitchFamily="34" charset="0"/>
              </a:rPr>
              <a:t> </a:t>
            </a:r>
            <a:r>
              <a:rPr lang="fr-CA" sz="2800" dirty="0" smtClean="0">
                <a:solidFill>
                  <a:schemeClr val="tx1"/>
                </a:solidFill>
                <a:latin typeface="Arial Black" pitchFamily="34" charset="0"/>
              </a:rPr>
              <a:t>Congo</a:t>
            </a:r>
          </a:p>
        </p:txBody>
      </p:sp>
    </p:spTree>
  </p:cSld>
  <p:clrMapOvr>
    <a:masterClrMapping/>
  </p:clrMapOvr>
  <p:transition advTm="7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Jose Luis\Desktop\1360670668_2.jpg"/>
          <p:cNvPicPr>
            <a:picLocks noChangeAspect="1" noChangeArrowheads="1"/>
          </p:cNvPicPr>
          <p:nvPr/>
        </p:nvPicPr>
        <p:blipFill>
          <a:blip r:embed="rId2"/>
          <a:srcRect/>
          <a:stretch>
            <a:fillRect/>
          </a:stretch>
        </p:blipFill>
        <p:spPr bwMode="auto">
          <a:xfrm>
            <a:off x="0" y="0"/>
            <a:ext cx="9144000" cy="6858000"/>
          </a:xfrm>
          <a:prstGeom prst="rect">
            <a:avLst/>
          </a:prstGeom>
          <a:solidFill>
            <a:srgbClr val="99FF66"/>
          </a:solidFill>
        </p:spPr>
      </p:pic>
      <p:sp>
        <p:nvSpPr>
          <p:cNvPr id="2" name="1 Rectángulo"/>
          <p:cNvSpPr/>
          <p:nvPr/>
        </p:nvSpPr>
        <p:spPr>
          <a:xfrm>
            <a:off x="214282" y="214290"/>
            <a:ext cx="4000528" cy="6463308"/>
          </a:xfrm>
          <a:prstGeom prst="rect">
            <a:avLst/>
          </a:prstGeom>
          <a:solidFill>
            <a:srgbClr val="CCFFCC">
              <a:alpha val="32000"/>
            </a:srgbClr>
          </a:solidFill>
          <a:ln>
            <a:solidFill>
              <a:srgbClr val="FF99FF"/>
            </a:solidFill>
          </a:ln>
        </p:spPr>
        <p:txBody>
          <a:bodyPr wrap="square">
            <a:spAutoFit/>
          </a:bodyPr>
          <a:lstStyle/>
          <a:p>
            <a:r>
              <a:rPr lang="es-ES" dirty="0"/>
              <a:t/>
            </a:r>
            <a:br>
              <a:rPr lang="es-ES" dirty="0"/>
            </a:br>
            <a:r>
              <a:rPr lang="es-ES" dirty="0"/>
              <a:t/>
            </a:r>
            <a:br>
              <a:rPr lang="es-ES" dirty="0"/>
            </a:br>
            <a:r>
              <a:rPr lang="es-ES" dirty="0"/>
              <a:t>Se sabe que algunos menores se han unido a las fuerzas del ejército o la milicia de forma "voluntaria" ante la desintegración de las familias a causa del conflicto, las condiciones de pobreza y el desplome de servicios sociales básicos, como los centros educativos y de salud.</a:t>
            </a:r>
            <a:br>
              <a:rPr lang="es-ES" dirty="0"/>
            </a:br>
            <a:r>
              <a:rPr lang="es-ES" dirty="0"/>
              <a:t/>
            </a:r>
            <a:br>
              <a:rPr lang="es-ES" dirty="0"/>
            </a:br>
            <a:r>
              <a:rPr lang="es-ES" dirty="0"/>
              <a:t>El reclutamiento y la utilización de menores de 18 años en los conflictos armados constituyen graves violaciones de derechos humanos, cuyos responsables deben comparecer ante la justicia. Los reclutadores suelen enviar a estos menores a campos de entrenamiento junto a los adultos para que reciban formación y adoctrinamiento militar.</a:t>
            </a:r>
            <a:br>
              <a:rPr lang="es-ES" dirty="0"/>
            </a:br>
            <a:r>
              <a:rPr lang="es-ES" dirty="0"/>
              <a:t/>
            </a:r>
            <a:br>
              <a:rPr lang="es-ES" dirty="0"/>
            </a:br>
            <a:endParaRPr lang="es-ES" dirty="0"/>
          </a:p>
        </p:txBody>
      </p:sp>
    </p:spTree>
  </p:cSld>
  <p:clrMapOvr>
    <a:masterClrMapping/>
  </p:clrMapOvr>
  <p:transition>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re 1"/>
          <p:cNvSpPr>
            <a:spLocks noGrp="1"/>
          </p:cNvSpPr>
          <p:nvPr>
            <p:ph type="title"/>
          </p:nvPr>
        </p:nvSpPr>
        <p:spPr/>
        <p:txBody>
          <a:bodyPr/>
          <a:lstStyle/>
          <a:p>
            <a:pPr eaLnBrk="1" hangingPunct="1"/>
            <a:endParaRPr lang="fr-CA" smtClean="0"/>
          </a:p>
        </p:txBody>
      </p:sp>
      <p:pic>
        <p:nvPicPr>
          <p:cNvPr id="4098" name="Picture 2" descr="C:\Users\Jose Luis\Desktop\NIOS-S~1.JPG"/>
          <p:cNvPicPr>
            <a:picLocks noChangeAspect="1" noChangeArrowheads="1"/>
          </p:cNvPicPr>
          <p:nvPr/>
        </p:nvPicPr>
        <p:blipFill>
          <a:blip r:embed="rId2"/>
          <a:srcRect/>
          <a:stretch>
            <a:fillRect/>
          </a:stretch>
        </p:blipFill>
        <p:spPr bwMode="auto">
          <a:xfrm>
            <a:off x="-1" y="0"/>
            <a:ext cx="9460735" cy="6858000"/>
          </a:xfrm>
          <a:prstGeom prst="rect">
            <a:avLst/>
          </a:prstGeom>
          <a:noFill/>
        </p:spPr>
      </p:pic>
    </p:spTree>
  </p:cSld>
  <p:clrMapOvr>
    <a:masterClrMapping/>
  </p:clrMapOvr>
  <p:transition advTm="7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Users\Jose Luis\Desktop\niños-soldados-7-300x225.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7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re 1"/>
          <p:cNvSpPr>
            <a:spLocks noGrp="1"/>
          </p:cNvSpPr>
          <p:nvPr>
            <p:ph type="title"/>
          </p:nvPr>
        </p:nvSpPr>
        <p:spPr>
          <a:xfrm>
            <a:off x="457200" y="0"/>
            <a:ext cx="8229600" cy="1417638"/>
          </a:xfrm>
        </p:spPr>
        <p:txBody>
          <a:bodyPr/>
          <a:lstStyle/>
          <a:p>
            <a:pPr eaLnBrk="1" hangingPunct="1"/>
            <a:endParaRPr lang="fr-CA" smtClean="0"/>
          </a:p>
        </p:txBody>
      </p:sp>
      <p:pic>
        <p:nvPicPr>
          <p:cNvPr id="8195" name="Image 2"/>
          <p:cNvPicPr>
            <a:picLocks noChangeAspect="1"/>
          </p:cNvPicPr>
          <p:nvPr/>
        </p:nvPicPr>
        <p:blipFill>
          <a:blip r:embed="rId2"/>
          <a:srcRect/>
          <a:stretch>
            <a:fillRect/>
          </a:stretch>
        </p:blipFill>
        <p:spPr bwMode="auto">
          <a:xfrm>
            <a:off x="25400" y="0"/>
            <a:ext cx="9164638" cy="6858000"/>
          </a:xfrm>
          <a:prstGeom prst="rect">
            <a:avLst/>
          </a:prstGeom>
          <a:noFill/>
          <a:ln w="9525">
            <a:noFill/>
            <a:miter lim="800000"/>
            <a:headEnd/>
            <a:tailEnd/>
          </a:ln>
        </p:spPr>
      </p:pic>
    </p:spTree>
  </p:cSld>
  <p:clrMapOvr>
    <a:masterClrMapping/>
  </p:clrMapOvr>
  <p:transition advTm="7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3" name="Picture 1" descr="C:\Users\Jose Luis\Desktop\377482-5017f665cb113-large.jpg"/>
          <p:cNvPicPr>
            <a:picLocks noChangeAspect="1" noChangeArrowheads="1"/>
          </p:cNvPicPr>
          <p:nvPr/>
        </p:nvPicPr>
        <p:blipFill>
          <a:blip r:embed="rId2"/>
          <a:srcRect/>
          <a:stretch>
            <a:fillRect/>
          </a:stretch>
        </p:blipFill>
        <p:spPr bwMode="auto">
          <a:xfrm>
            <a:off x="-1" y="0"/>
            <a:ext cx="9620285" cy="7215214"/>
          </a:xfrm>
          <a:prstGeom prst="rect">
            <a:avLst/>
          </a:prstGeom>
          <a:noFill/>
        </p:spPr>
      </p:pic>
    </p:spTree>
  </p:cSld>
  <p:clrMapOvr>
    <a:masterClrMapping/>
  </p:clrMapOvr>
  <p:transition advTm="7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2" name="1 Rectángulo"/>
          <p:cNvSpPr/>
          <p:nvPr/>
        </p:nvSpPr>
        <p:spPr>
          <a:xfrm>
            <a:off x="1142976" y="928670"/>
            <a:ext cx="6429420" cy="4524315"/>
          </a:xfrm>
          <a:prstGeom prst="rect">
            <a:avLst/>
          </a:prstGeom>
        </p:spPr>
        <p:txBody>
          <a:bodyPr wrap="square">
            <a:spAutoFit/>
          </a:bodyPr>
          <a:lstStyle/>
          <a:p>
            <a:pPr algn="ctr"/>
            <a:r>
              <a:rPr lang="es-ES" dirty="0"/>
              <a:t/>
            </a:r>
            <a:br>
              <a:rPr lang="es-ES" dirty="0"/>
            </a:br>
            <a:r>
              <a:rPr lang="es-ES" dirty="0"/>
              <a:t>Algunos ex niños y ex niñas soldados a los que se había desmovilizado dijeron a Amnistía Internacional que temían volver a sus comunidades porque sus vecinos habían presenciado su participación en los crímenes. El coste personal que deben pagar los niños y las niñas soldados es muy elevado: insensibilizados y profundamente traumatizados por la experiencia vivida, a muchos les siguen  asediando los recuerdos de los abusos que presenciaron o que les obligaron a cometer. </a:t>
            </a:r>
            <a:br>
              <a:rPr lang="es-ES" dirty="0"/>
            </a:br>
            <a:r>
              <a:rPr lang="es-ES" dirty="0"/>
              <a:t/>
            </a:r>
            <a:br>
              <a:rPr lang="es-ES" dirty="0"/>
            </a:br>
            <a:r>
              <a:rPr lang="es-ES" dirty="0"/>
              <a:t>En el caso de las </a:t>
            </a:r>
            <a:r>
              <a:rPr lang="es-ES" b="1" dirty="0"/>
              <a:t>niñas soldados</a:t>
            </a:r>
            <a:r>
              <a:rPr lang="es-ES" dirty="0"/>
              <a:t>, además de la brutalidad y el trauma derivados de las violaciones en sí, estas agresiones sexuales pueden producirles lesiones físicas graves y embarazos forzados, así como contagio de VIH y otras enfermedades de transmisión sexual. </a:t>
            </a:r>
          </a:p>
        </p:txBody>
      </p:sp>
      <p:sp>
        <p:nvSpPr>
          <p:cNvPr id="3" name="Plaque 1"/>
          <p:cNvSpPr>
            <a:spLocks noChangeArrowheads="1"/>
          </p:cNvSpPr>
          <p:nvPr/>
        </p:nvSpPr>
        <p:spPr bwMode="auto">
          <a:xfrm>
            <a:off x="0" y="0"/>
            <a:ext cx="9144000" cy="6858000"/>
          </a:xfrm>
          <a:prstGeom prst="bevel">
            <a:avLst>
              <a:gd name="adj" fmla="val 12500"/>
            </a:avLst>
          </a:prstGeom>
          <a:blipFill>
            <a:blip r:embed="rId2"/>
            <a:tile tx="0" ty="0" sx="100000" sy="100000" flip="none" algn="tl"/>
          </a:blipFill>
          <a:ln w="25400" algn="ctr">
            <a:noFill/>
            <a:miter lim="800000"/>
            <a:headEnd/>
            <a:tailEnd/>
          </a:ln>
        </p:spPr>
        <p:txBody>
          <a:bodyPr anchor="ctr"/>
          <a:lstStyle/>
          <a:p>
            <a:pPr algn="ctr">
              <a:defRPr/>
            </a:pPr>
            <a:endParaRPr lang="fr-FR">
              <a:solidFill>
                <a:schemeClr val="lt1"/>
              </a:solidFill>
              <a:latin typeface="+mn-lt"/>
              <a:cs typeface="+mn-cs"/>
            </a:endParaRPr>
          </a:p>
        </p:txBody>
      </p:sp>
      <p:pic>
        <p:nvPicPr>
          <p:cNvPr id="4" name="Picture 7" descr="mano y raton"/>
          <p:cNvPicPr>
            <a:picLocks noChangeAspect="1" noChangeArrowheads="1" noCrop="1"/>
          </p:cNvPicPr>
          <p:nvPr/>
        </p:nvPicPr>
        <p:blipFill>
          <a:blip r:embed="rId3"/>
          <a:srcRect/>
          <a:stretch>
            <a:fillRect/>
          </a:stretch>
        </p:blipFill>
        <p:spPr bwMode="auto">
          <a:xfrm>
            <a:off x="142844" y="6000768"/>
            <a:ext cx="1179513" cy="628650"/>
          </a:xfrm>
          <a:prstGeom prst="rect">
            <a:avLst/>
          </a:prstGeom>
          <a:noFill/>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5"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1000" fill="hold"/>
                                        <p:tgtEl>
                                          <p:spTgt spid="4"/>
                                        </p:tgtEl>
                                        <p:attrNameLst>
                                          <p:attrName>ppt_w</p:attrName>
                                        </p:attrNameLst>
                                      </p:cBhvr>
                                      <p:tavLst>
                                        <p:tav tm="0">
                                          <p:val>
                                            <p:fltVal val="0"/>
                                          </p:val>
                                        </p:tav>
                                        <p:tav tm="100000">
                                          <p:val>
                                            <p:strVal val="#ppt_w"/>
                                          </p:val>
                                        </p:tav>
                                      </p:tavLst>
                                    </p:anim>
                                    <p:anim calcmode="lin" valueType="num">
                                      <p:cBhvr>
                                        <p:cTn id="11" dur="1000" fill="hold"/>
                                        <p:tgtEl>
                                          <p:spTgt spid="4"/>
                                        </p:tgtEl>
                                        <p:attrNameLst>
                                          <p:attrName>ppt_h</p:attrName>
                                        </p:attrNameLst>
                                      </p:cBhvr>
                                      <p:tavLst>
                                        <p:tav tm="0">
                                          <p:val>
                                            <p:fltVal val="0"/>
                                          </p:val>
                                        </p:tav>
                                        <p:tav tm="100000">
                                          <p:val>
                                            <p:strVal val="#ppt_h"/>
                                          </p:val>
                                        </p:tav>
                                      </p:tavLst>
                                    </p:anim>
                                    <p:anim calcmode="lin" valueType="num">
                                      <p:cBhvr>
                                        <p:cTn id="12"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3"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Image 2"/>
          <p:cNvPicPr>
            <a:picLocks noChangeAspect="1"/>
          </p:cNvPicPr>
          <p:nvPr/>
        </p:nvPicPr>
        <p:blipFill>
          <a:blip r:embed="rId2"/>
          <a:srcRect/>
          <a:stretch>
            <a:fillRect/>
          </a:stretch>
        </p:blipFill>
        <p:spPr bwMode="auto">
          <a:xfrm>
            <a:off x="-77788" y="0"/>
            <a:ext cx="9299576" cy="6858000"/>
          </a:xfrm>
          <a:prstGeom prst="rect">
            <a:avLst/>
          </a:prstGeom>
          <a:noFill/>
          <a:ln w="9525">
            <a:noFill/>
            <a:miter lim="800000"/>
            <a:headEnd/>
            <a:tailEnd/>
          </a:ln>
        </p:spPr>
      </p:pic>
      <p:sp>
        <p:nvSpPr>
          <p:cNvPr id="9219" name="Titre 1"/>
          <p:cNvSpPr>
            <a:spLocks noGrp="1"/>
          </p:cNvSpPr>
          <p:nvPr>
            <p:ph type="title"/>
          </p:nvPr>
        </p:nvSpPr>
        <p:spPr>
          <a:xfrm>
            <a:off x="457200" y="5715000"/>
            <a:ext cx="8229600" cy="1143000"/>
          </a:xfrm>
        </p:spPr>
        <p:txBody>
          <a:bodyPr/>
          <a:lstStyle/>
          <a:p>
            <a:pPr eaLnBrk="1" hangingPunct="1"/>
            <a:r>
              <a:rPr lang="fr-CA" sz="6600" dirty="0" smtClean="0">
                <a:solidFill>
                  <a:srgbClr val="FF0000"/>
                </a:solidFill>
                <a:latin typeface="Arial Black" pitchFamily="34" charset="0"/>
              </a:rPr>
              <a:t>Irak</a:t>
            </a:r>
          </a:p>
        </p:txBody>
      </p:sp>
    </p:spTree>
  </p:cSld>
  <p:clrMapOvr>
    <a:masterClrMapping/>
  </p:clrMapOvr>
  <p:transition advTm="7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re 1"/>
          <p:cNvSpPr>
            <a:spLocks noGrp="1"/>
          </p:cNvSpPr>
          <p:nvPr>
            <p:ph type="title"/>
          </p:nvPr>
        </p:nvSpPr>
        <p:spPr/>
        <p:txBody>
          <a:bodyPr/>
          <a:lstStyle/>
          <a:p>
            <a:pPr eaLnBrk="1" hangingPunct="1"/>
            <a:endParaRPr lang="fr-CA" smtClean="0"/>
          </a:p>
        </p:txBody>
      </p:sp>
      <p:pic>
        <p:nvPicPr>
          <p:cNvPr id="11267" name="Image 2"/>
          <p:cNvPicPr>
            <a:picLocks noChangeAspect="1"/>
          </p:cNvPicPr>
          <p:nvPr/>
        </p:nvPicPr>
        <p:blipFill>
          <a:blip r:embed="rId2"/>
          <a:srcRect/>
          <a:stretch>
            <a:fillRect/>
          </a:stretch>
        </p:blipFill>
        <p:spPr bwMode="auto">
          <a:xfrm>
            <a:off x="33338" y="0"/>
            <a:ext cx="9077325" cy="6858000"/>
          </a:xfrm>
          <a:prstGeom prst="rect">
            <a:avLst/>
          </a:prstGeom>
          <a:noFill/>
          <a:ln w="9525">
            <a:noFill/>
            <a:miter lim="800000"/>
            <a:headEnd/>
            <a:tailEnd/>
          </a:ln>
        </p:spPr>
      </p:pic>
    </p:spTree>
  </p:cSld>
  <p:clrMapOvr>
    <a:masterClrMapping/>
  </p:clrMapOvr>
  <p:transition advTm="7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Image 2"/>
          <p:cNvPicPr>
            <a:picLocks noChangeAspect="1"/>
          </p:cNvPicPr>
          <p:nvPr/>
        </p:nvPicPr>
        <p:blipFill>
          <a:blip r:embed="rId2"/>
          <a:srcRect/>
          <a:stretch>
            <a:fillRect/>
          </a:stretch>
        </p:blipFill>
        <p:spPr bwMode="auto">
          <a:xfrm>
            <a:off x="0" y="-63500"/>
            <a:ext cx="9144000" cy="6921500"/>
          </a:xfrm>
          <a:prstGeom prst="rect">
            <a:avLst/>
          </a:prstGeom>
          <a:noFill/>
          <a:ln w="9525">
            <a:noFill/>
            <a:miter lim="800000"/>
            <a:headEnd/>
            <a:tailEnd/>
          </a:ln>
        </p:spPr>
      </p:pic>
      <p:sp>
        <p:nvSpPr>
          <p:cNvPr id="17411" name="Titre 1"/>
          <p:cNvSpPr>
            <a:spLocks noGrp="1"/>
          </p:cNvSpPr>
          <p:nvPr>
            <p:ph type="title"/>
          </p:nvPr>
        </p:nvSpPr>
        <p:spPr>
          <a:xfrm>
            <a:off x="457200" y="5499100"/>
            <a:ext cx="8229600" cy="1143000"/>
          </a:xfrm>
          <a:noFill/>
        </p:spPr>
        <p:txBody>
          <a:bodyPr/>
          <a:lstStyle/>
          <a:p>
            <a:pPr eaLnBrk="1" hangingPunct="1"/>
            <a:r>
              <a:rPr lang="fr-CA" sz="6600" dirty="0" smtClean="0">
                <a:solidFill>
                  <a:srgbClr val="00FF99"/>
                </a:solidFill>
                <a:latin typeface="Arial Black" pitchFamily="34" charset="0"/>
              </a:rPr>
              <a:t>Kamikaze</a:t>
            </a:r>
          </a:p>
        </p:txBody>
      </p:sp>
    </p:spTree>
  </p:cSld>
  <p:clrMapOvr>
    <a:masterClrMapping/>
  </p:clrMapOvr>
  <p:transition advTm="7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Image 2"/>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5363" name="Titre 1"/>
          <p:cNvSpPr>
            <a:spLocks noGrp="1"/>
          </p:cNvSpPr>
          <p:nvPr>
            <p:ph type="title"/>
          </p:nvPr>
        </p:nvSpPr>
        <p:spPr>
          <a:xfrm>
            <a:off x="457200" y="5700713"/>
            <a:ext cx="8229600" cy="1143000"/>
          </a:xfrm>
        </p:spPr>
        <p:txBody>
          <a:bodyPr/>
          <a:lstStyle/>
          <a:p>
            <a:pPr eaLnBrk="1" hangingPunct="1"/>
            <a:r>
              <a:rPr lang="fr-CA" sz="6600" dirty="0" err="1" smtClean="0">
                <a:solidFill>
                  <a:srgbClr val="FF0000"/>
                </a:solidFill>
                <a:latin typeface="Arial Black" pitchFamily="34" charset="0"/>
              </a:rPr>
              <a:t>Somalia</a:t>
            </a:r>
            <a:endParaRPr lang="fr-CA" sz="6600" dirty="0" smtClean="0">
              <a:solidFill>
                <a:srgbClr val="FF0000"/>
              </a:solidFill>
              <a:latin typeface="Arial Black" pitchFamily="34" charset="0"/>
            </a:endParaRPr>
          </a:p>
        </p:txBody>
      </p:sp>
    </p:spTree>
  </p:cSld>
  <p:clrMapOvr>
    <a:masterClrMapping/>
  </p:clrMapOvr>
  <p:transition advTm="7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Image 2"/>
          <p:cNvPicPr>
            <a:picLocks noChangeAspect="1"/>
          </p:cNvPicPr>
          <p:nvPr/>
        </p:nvPicPr>
        <p:blipFill>
          <a:blip r:embed="rId2"/>
          <a:srcRect/>
          <a:stretch>
            <a:fillRect/>
          </a:stretch>
        </p:blipFill>
        <p:spPr bwMode="auto">
          <a:xfrm>
            <a:off x="1588" y="0"/>
            <a:ext cx="9147175" cy="6858000"/>
          </a:xfrm>
          <a:prstGeom prst="rect">
            <a:avLst/>
          </a:prstGeom>
          <a:noFill/>
          <a:ln w="9525">
            <a:noFill/>
            <a:miter lim="800000"/>
            <a:headEnd/>
            <a:tailEnd/>
          </a:ln>
        </p:spPr>
      </p:pic>
      <p:sp>
        <p:nvSpPr>
          <p:cNvPr id="16387" name="Titre 1"/>
          <p:cNvSpPr>
            <a:spLocks noGrp="1"/>
          </p:cNvSpPr>
          <p:nvPr>
            <p:ph type="title"/>
          </p:nvPr>
        </p:nvSpPr>
        <p:spPr>
          <a:xfrm>
            <a:off x="457200" y="5715000"/>
            <a:ext cx="8229600" cy="1143000"/>
          </a:xfrm>
        </p:spPr>
        <p:txBody>
          <a:bodyPr/>
          <a:lstStyle/>
          <a:p>
            <a:pPr eaLnBrk="1" hangingPunct="1"/>
            <a:r>
              <a:rPr lang="fr-CA" sz="6600" smtClean="0">
                <a:solidFill>
                  <a:srgbClr val="52A483"/>
                </a:solidFill>
                <a:latin typeface="Arial Black" pitchFamily="34" charset="0"/>
              </a:rPr>
              <a:t>Cambodge</a:t>
            </a:r>
          </a:p>
        </p:txBody>
      </p:sp>
    </p:spTree>
  </p:cSld>
  <p:clrMapOvr>
    <a:masterClrMapping/>
  </p:clrMapOvr>
  <p:transition advTm="7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Image 2"/>
          <p:cNvPicPr>
            <a:picLocks noChangeAspect="1"/>
          </p:cNvPicPr>
          <p:nvPr/>
        </p:nvPicPr>
        <p:blipFill>
          <a:blip r:embed="rId2"/>
          <a:srcRect/>
          <a:stretch>
            <a:fillRect/>
          </a:stretch>
        </p:blipFill>
        <p:spPr bwMode="auto">
          <a:xfrm>
            <a:off x="0" y="0"/>
            <a:ext cx="9120188" cy="6858000"/>
          </a:xfrm>
          <a:prstGeom prst="rect">
            <a:avLst/>
          </a:prstGeom>
          <a:noFill/>
          <a:ln w="9525">
            <a:noFill/>
            <a:miter lim="800000"/>
            <a:headEnd/>
            <a:tailEnd/>
          </a:ln>
        </p:spPr>
      </p:pic>
      <p:sp>
        <p:nvSpPr>
          <p:cNvPr id="18435" name="Titre 1"/>
          <p:cNvSpPr>
            <a:spLocks noGrp="1"/>
          </p:cNvSpPr>
          <p:nvPr>
            <p:ph type="title"/>
          </p:nvPr>
        </p:nvSpPr>
        <p:spPr>
          <a:xfrm>
            <a:off x="457200" y="5705475"/>
            <a:ext cx="8229600" cy="1143000"/>
          </a:xfrm>
        </p:spPr>
        <p:txBody>
          <a:bodyPr/>
          <a:lstStyle/>
          <a:p>
            <a:pPr eaLnBrk="1" hangingPunct="1"/>
            <a:r>
              <a:rPr lang="fr-CA" sz="6600" smtClean="0">
                <a:solidFill>
                  <a:srgbClr val="52A483"/>
                </a:solidFill>
                <a:latin typeface="Arial Black" pitchFamily="34" charset="0"/>
              </a:rPr>
              <a:t>Liberia</a:t>
            </a:r>
          </a:p>
        </p:txBody>
      </p:sp>
    </p:spTree>
  </p:cSld>
  <p:clrMapOvr>
    <a:masterClrMapping/>
  </p:clrMapOvr>
  <p:transition advTm="7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Image 2"/>
          <p:cNvPicPr>
            <a:picLocks noChangeAspect="1"/>
          </p:cNvPicPr>
          <p:nvPr/>
        </p:nvPicPr>
        <p:blipFill>
          <a:blip r:embed="rId2"/>
          <a:srcRect/>
          <a:stretch>
            <a:fillRect/>
          </a:stretch>
        </p:blipFill>
        <p:spPr bwMode="auto">
          <a:xfrm>
            <a:off x="-41275" y="0"/>
            <a:ext cx="9185275" cy="6858000"/>
          </a:xfrm>
          <a:prstGeom prst="rect">
            <a:avLst/>
          </a:prstGeom>
          <a:noFill/>
          <a:ln w="9525">
            <a:noFill/>
            <a:miter lim="800000"/>
            <a:headEnd/>
            <a:tailEnd/>
          </a:ln>
        </p:spPr>
      </p:pic>
      <p:sp>
        <p:nvSpPr>
          <p:cNvPr id="2" name="Titre 1"/>
          <p:cNvSpPr>
            <a:spLocks noGrp="1"/>
          </p:cNvSpPr>
          <p:nvPr>
            <p:ph type="title"/>
          </p:nvPr>
        </p:nvSpPr>
        <p:spPr>
          <a:xfrm>
            <a:off x="457200" y="5711825"/>
            <a:ext cx="8229600" cy="1143000"/>
          </a:xfrm>
        </p:spPr>
        <p:txBody>
          <a:bodyPr rtlCol="0">
            <a:normAutofit fontScale="90000"/>
          </a:bodyPr>
          <a:lstStyle/>
          <a:p>
            <a:pPr eaLnBrk="1" fontAlgn="auto" hangingPunct="1">
              <a:spcAft>
                <a:spcPts val="0"/>
              </a:spcAft>
              <a:defRPr/>
            </a:pPr>
            <a:r>
              <a:rPr lang="fr-CA" sz="6600" dirty="0" smtClean="0">
                <a:solidFill>
                  <a:srgbClr val="52A483"/>
                </a:solidFill>
                <a:latin typeface="Arial Black" pitchFamily="34" charset="0"/>
              </a:rPr>
              <a:t> </a:t>
            </a:r>
            <a:r>
              <a:rPr lang="fr-CA" sz="6600" dirty="0" smtClean="0">
                <a:solidFill>
                  <a:srgbClr val="52A483"/>
                </a:solidFill>
                <a:latin typeface="Arial Black" pitchFamily="34" charset="0"/>
              </a:rPr>
              <a:t>Hezbollah </a:t>
            </a:r>
            <a:r>
              <a:rPr lang="fr-CA" sz="6600" dirty="0" smtClean="0">
                <a:solidFill>
                  <a:srgbClr val="52A483"/>
                </a:solidFill>
                <a:latin typeface="Arial Black" pitchFamily="34" charset="0"/>
              </a:rPr>
              <a:t>Libano</a:t>
            </a:r>
            <a:endParaRPr lang="fr-CA" sz="6600" dirty="0" smtClean="0">
              <a:solidFill>
                <a:srgbClr val="52A483"/>
              </a:solidFill>
              <a:latin typeface="Arial Black" pitchFamily="34" charset="0"/>
            </a:endParaRPr>
          </a:p>
        </p:txBody>
      </p:sp>
    </p:spTree>
  </p:cSld>
  <p:clrMapOvr>
    <a:masterClrMapping/>
  </p:clrMapOvr>
  <p:transition advTm="7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lstStyle/>
          <a:p>
            <a:endParaRPr lang="es-ES"/>
          </a:p>
        </p:txBody>
      </p:sp>
      <p:pic>
        <p:nvPicPr>
          <p:cNvPr id="5122" name="Picture 2" descr="C:\Users\Jose Luis\Desktop\milicia_chavez-644x362.jpg"/>
          <p:cNvPicPr>
            <a:picLocks noChangeAspect="1" noChangeArrowheads="1"/>
          </p:cNvPicPr>
          <p:nvPr/>
        </p:nvPicPr>
        <p:blipFill>
          <a:blip r:embed="rId2"/>
          <a:srcRect/>
          <a:stretch>
            <a:fillRect/>
          </a:stretch>
        </p:blipFill>
        <p:spPr bwMode="auto">
          <a:xfrm>
            <a:off x="0" y="0"/>
            <a:ext cx="9150336" cy="6858000"/>
          </a:xfrm>
          <a:prstGeom prst="rect">
            <a:avLst/>
          </a:prstGeom>
          <a:noFill/>
        </p:spPr>
      </p:pic>
    </p:spTree>
  </p:cSld>
  <p:clrMapOvr>
    <a:masterClrMapping/>
  </p:clrMapOvr>
  <p:transition advTm="7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9" name="Picture 1" descr="C:\Users\Jose Luis\Desktop\images.jpg"/>
          <p:cNvPicPr>
            <a:picLocks noChangeAspect="1" noChangeArrowheads="1"/>
          </p:cNvPicPr>
          <p:nvPr/>
        </p:nvPicPr>
        <p:blipFill>
          <a:blip r:embed="rId2"/>
          <a:srcRect/>
          <a:stretch>
            <a:fillRect/>
          </a:stretch>
        </p:blipFill>
        <p:spPr bwMode="auto">
          <a:xfrm>
            <a:off x="0" y="0"/>
            <a:ext cx="9334528" cy="6858000"/>
          </a:xfrm>
          <a:prstGeom prst="rect">
            <a:avLst/>
          </a:prstGeom>
          <a:noFill/>
        </p:spPr>
      </p:pic>
    </p:spTree>
  </p:cSld>
  <p:clrMapOvr>
    <a:masterClrMapping/>
  </p:clrMapOvr>
  <p:transition advTm="7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59394" name="Picture 2" descr="C:\Users\Jose Luis\Desktop\soldad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7000">
    <p:random/>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60418" name="Picture 2" descr="C:\Users\Jose Luis\Desktop\101029_opener_5141788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7000">
    <p:random/>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Tabla"/>
          <p:cNvGraphicFramePr>
            <a:graphicFrameLocks noGrp="1"/>
          </p:cNvGraphicFramePr>
          <p:nvPr/>
        </p:nvGraphicFramePr>
        <p:xfrm>
          <a:off x="0" y="0"/>
          <a:ext cx="9144000" cy="7072338"/>
        </p:xfrm>
        <a:graphic>
          <a:graphicData uri="http://schemas.openxmlformats.org/drawingml/2006/table">
            <a:tbl>
              <a:tblPr/>
              <a:tblGrid>
                <a:gridCol w="9144000"/>
              </a:tblGrid>
              <a:tr h="7072338">
                <a:tc>
                  <a:txBody>
                    <a:bodyPr/>
                    <a:lstStyle/>
                    <a:p>
                      <a:pPr algn="ctr"/>
                      <a:r>
                        <a:rPr lang="es-ES" sz="2400" b="0" i="0" dirty="0">
                          <a:solidFill>
                            <a:srgbClr val="000000"/>
                          </a:solidFill>
                          <a:latin typeface="verdana"/>
                        </a:rPr>
                        <a:t>A las niñas, además de reclutarlas como soldados, se las obliga a tener relaciones sexuales con los combatientes, una violación de sus derechos a la que se suma el riesgo de contraer graves enfermedades de transmisión sexual. En algunos casos se quedan embarazadas y tienen que gestar al hijo del enemigo, una razón por la que la familia y su propia comunidad suele rechazarlas.</a:t>
                      </a:r>
                      <a:br>
                        <a:rPr lang="es-ES" sz="2400" b="0" i="0" dirty="0">
                          <a:solidFill>
                            <a:srgbClr val="000000"/>
                          </a:solidFill>
                          <a:latin typeface="verdana"/>
                        </a:rPr>
                      </a:br>
                      <a:r>
                        <a:rPr lang="es-ES" sz="2400" b="0" i="0" dirty="0">
                          <a:solidFill>
                            <a:srgbClr val="000000"/>
                          </a:solidFill>
                          <a:latin typeface="verdana"/>
                        </a:rPr>
                        <a:t/>
                      </a:r>
                      <a:br>
                        <a:rPr lang="es-ES" sz="2400" b="0" i="0" dirty="0">
                          <a:solidFill>
                            <a:srgbClr val="000000"/>
                          </a:solidFill>
                          <a:latin typeface="verdana"/>
                        </a:rPr>
                      </a:br>
                      <a:r>
                        <a:rPr lang="es-ES" sz="2400" b="0" i="0" dirty="0">
                          <a:solidFill>
                            <a:srgbClr val="000000"/>
                          </a:solidFill>
                          <a:latin typeface="verdana"/>
                        </a:rPr>
                        <a:t>Las secuelas físicas y psíquicas que padecen son difíciles de superar y, en muchas ocasiones, el empobrecimiento endémico que sufren estos países empuja a los niños a alistarse en los grupos armados como único medio de supervivencia</a:t>
                      </a:r>
                    </a:p>
                  </a:txBody>
                  <a:tcPr marL="57150" marR="57150" marT="57150" marB="57150"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99CC00"/>
                    </a:solidFill>
                  </a:tcPr>
                </a:tc>
              </a:tr>
            </a:tbl>
          </a:graphicData>
        </a:graphic>
      </p:graphicFrame>
      <p:pic>
        <p:nvPicPr>
          <p:cNvPr id="3" name="Picture 7" descr="mano y raton"/>
          <p:cNvPicPr>
            <a:picLocks noChangeAspect="1" noChangeArrowheads="1" noCrop="1"/>
          </p:cNvPicPr>
          <p:nvPr/>
        </p:nvPicPr>
        <p:blipFill>
          <a:blip r:embed="rId3"/>
          <a:srcRect/>
          <a:stretch>
            <a:fillRect/>
          </a:stretch>
        </p:blipFill>
        <p:spPr bwMode="auto">
          <a:xfrm>
            <a:off x="2285984" y="6229350"/>
            <a:ext cx="1179513" cy="628650"/>
          </a:xfrm>
          <a:prstGeom prst="rect">
            <a:avLst/>
          </a:prstGeom>
          <a:noFill/>
        </p:spPr>
      </p:pic>
      <p:sp>
        <p:nvSpPr>
          <p:cNvPr id="4" name="Plaque 1"/>
          <p:cNvSpPr>
            <a:spLocks noChangeArrowheads="1"/>
          </p:cNvSpPr>
          <p:nvPr/>
        </p:nvSpPr>
        <p:spPr bwMode="auto">
          <a:xfrm>
            <a:off x="0" y="0"/>
            <a:ext cx="9144000" cy="7500966"/>
          </a:xfrm>
          <a:prstGeom prst="bevel">
            <a:avLst>
              <a:gd name="adj" fmla="val 12500"/>
            </a:avLst>
          </a:prstGeom>
          <a:solidFill>
            <a:srgbClr val="FF9900">
              <a:alpha val="90979"/>
            </a:srgbClr>
          </a:solidFill>
          <a:ln w="25400" algn="ctr">
            <a:noFill/>
            <a:miter lim="800000"/>
            <a:headEnd/>
            <a:tailEnd/>
          </a:ln>
        </p:spPr>
        <p:txBody>
          <a:bodyPr anchor="ctr"/>
          <a:lstStyle/>
          <a:p>
            <a:pPr algn="ctr">
              <a:defRPr/>
            </a:pPr>
            <a:endParaRPr lang="fr-FR">
              <a:solidFill>
                <a:schemeClr val="lt1"/>
              </a:solidFill>
              <a:latin typeface="+mn-lt"/>
              <a:cs typeface="+mn-cs"/>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gtEl>
                                        <p:attrNameLst>
                                          <p:attrName>ppt_y</p:attrName>
                                        </p:attrNameLst>
                                      </p:cBhvr>
                                      <p:tavLst>
                                        <p:tav tm="0" fmla="#ppt_y+(sin(-2*pi*(1-$))*-#ppt_x+cos(-2*pi*(1-$))*(1-#ppt_y))*(1-$)">
                                          <p:val>
                                            <p:fltVal val="0"/>
                                          </p:val>
                                        </p:tav>
                                        <p:tav tm="100000">
                                          <p:val>
                                            <p:fltVal val="1"/>
                                          </p:val>
                                        </p:tav>
                                      </p:tavLst>
                                    </p:anim>
                                  </p:childTnLst>
                                </p:cTn>
                              </p:par>
                              <p:par>
                                <p:cTn id="11" presetID="16" presetClass="exit" presetSubtype="37" fill="hold" grpId="0" nodeType="withEffect">
                                  <p:stCondLst>
                                    <p:cond delay="0"/>
                                  </p:stCondLst>
                                  <p:childTnLst>
                                    <p:animEffect transition="out" filter="barn(outVertic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61442" name="Picture 2" descr="C:\Users\Jose Luis\Desktop\nino1.jpg"/>
          <p:cNvPicPr>
            <a:picLocks noChangeAspect="1" noChangeArrowheads="1"/>
          </p:cNvPicPr>
          <p:nvPr/>
        </p:nvPicPr>
        <p:blipFill>
          <a:blip r:embed="rId2"/>
          <a:srcRect/>
          <a:stretch>
            <a:fillRect/>
          </a:stretch>
        </p:blipFill>
        <p:spPr bwMode="auto">
          <a:xfrm>
            <a:off x="0" y="0"/>
            <a:ext cx="9249981" cy="6858000"/>
          </a:xfrm>
          <a:prstGeom prst="rect">
            <a:avLst/>
          </a:prstGeom>
          <a:noFill/>
        </p:spPr>
      </p:pic>
    </p:spTree>
  </p:cSld>
  <p:clrMapOvr>
    <a:masterClrMapping/>
  </p:clrMapOvr>
  <p:transition advTm="7000">
    <p:random/>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C:\Users\Jose Luis\Desktop\niñosoldado5.jpg"/>
          <p:cNvPicPr>
            <a:picLocks noChangeAspect="1" noChangeArrowheads="1"/>
          </p:cNvPicPr>
          <p:nvPr/>
        </p:nvPicPr>
        <p:blipFill>
          <a:blip r:embed="rId2"/>
          <a:srcRect/>
          <a:stretch>
            <a:fillRect/>
          </a:stretch>
        </p:blipFill>
        <p:spPr bwMode="auto">
          <a:xfrm>
            <a:off x="0" y="0"/>
            <a:ext cx="9156336" cy="6858000"/>
          </a:xfrm>
          <a:prstGeom prst="rect">
            <a:avLst/>
          </a:prstGeom>
          <a:noFill/>
        </p:spPr>
      </p:pic>
    </p:spTree>
  </p:cSld>
  <p:clrMapOvr>
    <a:masterClrMapping/>
  </p:clrMapOvr>
  <p:transition advTm="7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C:\Users\Jose Luis\Desktop\soldad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1" name="Picture 2" descr="C:\Users\Jose Luis\Desktop\NIOS-S~1.JPG"/>
          <p:cNvPicPr>
            <a:picLocks noChangeAspect="1" noChangeArrowheads="1"/>
          </p:cNvPicPr>
          <p:nvPr/>
        </p:nvPicPr>
        <p:blipFill>
          <a:blip r:embed="rId3"/>
          <a:srcRect/>
          <a:stretch>
            <a:fillRect/>
          </a:stretch>
        </p:blipFill>
        <p:spPr bwMode="auto">
          <a:xfrm>
            <a:off x="1" y="0"/>
            <a:ext cx="9143999" cy="6858000"/>
          </a:xfrm>
          <a:prstGeom prst="rect">
            <a:avLst/>
          </a:prstGeom>
          <a:noFill/>
        </p:spPr>
      </p:pic>
      <p:sp>
        <p:nvSpPr>
          <p:cNvPr id="4098" name="WordArt 2"/>
          <p:cNvSpPr>
            <a:spLocks noChangeArrowheads="1" noChangeShapeType="1" noTextEdit="1"/>
          </p:cNvSpPr>
          <p:nvPr/>
        </p:nvSpPr>
        <p:spPr bwMode="auto">
          <a:xfrm>
            <a:off x="4714876" y="214290"/>
            <a:ext cx="4071966" cy="2017730"/>
          </a:xfrm>
          <a:prstGeom prst="rect">
            <a:avLst/>
          </a:prstGeom>
        </p:spPr>
        <p:txBody>
          <a:bodyPr wrap="none" fromWordArt="1">
            <a:prstTxWarp prst="textPlain">
              <a:avLst>
                <a:gd name="adj" fmla="val 50000"/>
              </a:avLst>
            </a:prstTxWarp>
          </a:bodyPr>
          <a:lstStyle/>
          <a:p>
            <a:pPr algn="ctr"/>
            <a:r>
              <a:rPr lang="es-ES" sz="3600" b="1" kern="10" dirty="0" smtClean="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Forte"/>
              </a:rPr>
              <a:t>Piénsalo</a:t>
            </a:r>
            <a:endParaRPr lang="es-ES" sz="3600" b="1" kern="10" dirty="0" smtClean="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Forte"/>
            </a:endParaRPr>
          </a:p>
          <a:p>
            <a:pPr algn="ctr"/>
            <a:r>
              <a:rPr lang="es-ES" sz="3600" b="1" kern="10" dirty="0" smtClean="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Forte"/>
              </a:rPr>
              <a:t>Y que tengas</a:t>
            </a:r>
          </a:p>
          <a:p>
            <a:pPr algn="ctr"/>
            <a:r>
              <a:rPr lang="es-ES" sz="3600" b="1" kern="10" dirty="0" smtClean="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Forte"/>
              </a:rPr>
              <a:t>Un buen día</a:t>
            </a:r>
          </a:p>
        </p:txBody>
      </p:sp>
      <p:pic>
        <p:nvPicPr>
          <p:cNvPr id="4099" name="Picture 3" descr="CARA"/>
          <p:cNvPicPr>
            <a:picLocks noChangeAspect="1" noChangeArrowheads="1"/>
          </p:cNvPicPr>
          <p:nvPr/>
        </p:nvPicPr>
        <p:blipFill>
          <a:blip r:embed="rId4" cstate="print"/>
          <a:srcRect/>
          <a:stretch>
            <a:fillRect/>
          </a:stretch>
        </p:blipFill>
        <p:spPr bwMode="auto">
          <a:xfrm>
            <a:off x="8151813" y="5475288"/>
            <a:ext cx="787400" cy="1039812"/>
          </a:xfrm>
          <a:prstGeom prst="rect">
            <a:avLst/>
          </a:prstGeom>
          <a:noFill/>
          <a:ln w="38100">
            <a:solidFill>
              <a:srgbClr val="1CDEF8"/>
            </a:solidFill>
            <a:miter lim="800000"/>
            <a:headEnd/>
            <a:tailEnd/>
          </a:ln>
        </p:spPr>
      </p:pic>
      <p:pic>
        <p:nvPicPr>
          <p:cNvPr id="4100"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4101"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4102"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4103"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sp>
        <p:nvSpPr>
          <p:cNvPr id="4104" name="WordArt 8" descr="glitter_BB_039"/>
          <p:cNvSpPr>
            <a:spLocks noChangeArrowheads="1" noChangeShapeType="1" noTextEdit="1"/>
          </p:cNvSpPr>
          <p:nvPr/>
        </p:nvSpPr>
        <p:spPr bwMode="auto">
          <a:xfrm>
            <a:off x="6011863" y="5949950"/>
            <a:ext cx="1831975" cy="522288"/>
          </a:xfrm>
          <a:prstGeom prst="rect">
            <a:avLst/>
          </a:prstGeom>
        </p:spPr>
        <p:txBody>
          <a:bodyPr wrap="none" fromWordArt="1">
            <a:prstTxWarp prst="textPlain">
              <a:avLst>
                <a:gd name="adj" fmla="val 50000"/>
              </a:avLst>
            </a:prstTxWarp>
          </a:bodyPr>
          <a:lstStyle/>
          <a:p>
            <a:pPr algn="ctr"/>
            <a:r>
              <a:rPr lang="es-ES" sz="5400" b="1" i="1" kern="10">
                <a:ln w="9525">
                  <a:solidFill>
                    <a:srgbClr val="00FFFF"/>
                  </a:solidFill>
                  <a:round/>
                  <a:headEnd/>
                  <a:tailEnd/>
                </a:ln>
                <a:blipFill dpi="0" rotWithShape="1">
                  <a:blip r:embed="rId6"/>
                  <a:srcRect/>
                  <a:stretch>
                    <a:fillRect/>
                  </a:stretch>
                </a:blipFill>
                <a:effectLst>
                  <a:outerShdw dist="35921" dir="2700000" algn="ctr" rotWithShape="0">
                    <a:srgbClr val="808080">
                      <a:alpha val="80000"/>
                    </a:srgbClr>
                  </a:outerShdw>
                </a:effectLst>
                <a:latin typeface="Forte"/>
              </a:rPr>
              <a:t>José Luis</a:t>
            </a:r>
          </a:p>
        </p:txBody>
      </p:sp>
    </p:spTree>
  </p:cSld>
  <p:clrMapOvr>
    <a:masterClrMapping/>
  </p:clrMapOvr>
  <p:transition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5000" fill="hold"/>
                                        <p:tgtEl>
                                          <p:spTgt spid="4098"/>
                                        </p:tgtEl>
                                        <p:attrNameLst>
                                          <p:attrName>ppt_w</p:attrName>
                                        </p:attrNameLst>
                                      </p:cBhvr>
                                      <p:tavLst>
                                        <p:tav tm="0">
                                          <p:val>
                                            <p:fltVal val="0"/>
                                          </p:val>
                                        </p:tav>
                                        <p:tav tm="100000">
                                          <p:val>
                                            <p:strVal val="#ppt_w"/>
                                          </p:val>
                                        </p:tav>
                                      </p:tavLst>
                                    </p:anim>
                                    <p:anim calcmode="lin" valueType="num">
                                      <p:cBhvr>
                                        <p:cTn id="8" dur="5000" fill="hold"/>
                                        <p:tgtEl>
                                          <p:spTgt spid="4098"/>
                                        </p:tgtEl>
                                        <p:attrNameLst>
                                          <p:attrName>ppt_h</p:attrName>
                                        </p:attrNameLst>
                                      </p:cBhvr>
                                      <p:tavLst>
                                        <p:tav tm="0">
                                          <p:val>
                                            <p:fltVal val="0"/>
                                          </p:val>
                                        </p:tav>
                                        <p:tav tm="100000">
                                          <p:val>
                                            <p:strVal val="#ppt_h"/>
                                          </p:val>
                                        </p:tav>
                                      </p:tavLst>
                                    </p:anim>
                                  </p:childTnLst>
                                </p:cTn>
                              </p:par>
                            </p:childTnLst>
                          </p:cTn>
                        </p:par>
                        <p:par>
                          <p:cTn id="9" fill="hold">
                            <p:stCondLst>
                              <p:cond delay="5000"/>
                            </p:stCondLst>
                            <p:childTnLst>
                              <p:par>
                                <p:cTn id="10" presetID="9" presetClass="exit" presetSubtype="0" fill="hold" nodeType="afterEffect">
                                  <p:stCondLst>
                                    <p:cond delay="0"/>
                                  </p:stCondLst>
                                  <p:childTnLst>
                                    <p:animEffect transition="out" filter="dissolve">
                                      <p:cBhvr>
                                        <p:cTn id="11" dur="5000"/>
                                        <p:tgtEl>
                                          <p:spTgt spid="11"/>
                                        </p:tgtEl>
                                      </p:cBhvr>
                                    </p:animEffect>
                                    <p:set>
                                      <p:cBhvr>
                                        <p:cTn id="12" dur="1" fill="hold">
                                          <p:stCondLst>
                                            <p:cond delay="4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5222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5222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5222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52229" name="AutoShape 5"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52230" name="Picture 6"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52231" name="Text Box 7"/>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52232" name="Picture 8"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52233" name="Text Box 9"/>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52234" name="Group 10"/>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52256" name="Text Box 32"/>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52257" name="Text Box 33"/>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52258" name="Group 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52280" name="Picture 56"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52281" name="Text Box 5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ransition>
    <p:random/>
  </p:transition>
  <p:timing>
    <p:tnLst>
      <p:par>
        <p:cTn id="1" dur="indefinite" restart="never" nodeType="tmRoot"/>
      </p:par>
    </p:tnLst>
  </p:timing>
</p:sld>
</file>

<file path=ppt/theme/theme1.xml><?xml version="1.0" encoding="utf-8"?>
<a:theme xmlns:a="http://schemas.openxmlformats.org/drawingml/2006/main" name="NIÑOS SOLDADO -">
  <a:themeElements>
    <a:clrScheme name="GATO DE ANGOR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GATO DE ANGORA">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GATO DE ANGOR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GATO DE ANGOR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GATO DE ANGOR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GATO DE ANGOR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GATO DE ANGOR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GATO DE ANGOR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GATO DE ANGOR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GATO DE ANGOR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GATO DE ANGOR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GATO DE ANGOR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GATO DE ANGOR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GATO DE ANGOR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NIÑOS SOLDADO -</Template>
  <TotalTime>99</TotalTime>
  <Words>204</Words>
  <Application>Microsoft Office PowerPoint</Application>
  <PresentationFormat>Presentación en pantalla (4:3)</PresentationFormat>
  <Paragraphs>58</Paragraphs>
  <Slides>35</Slides>
  <Notes>1</Notes>
  <HiddenSlides>0</HiddenSlides>
  <MMClips>0</MMClips>
  <ScaleCrop>false</ScaleCrop>
  <HeadingPairs>
    <vt:vector size="4" baseType="variant">
      <vt:variant>
        <vt:lpstr>Tema</vt:lpstr>
      </vt:variant>
      <vt:variant>
        <vt:i4>2</vt:i4>
      </vt:variant>
      <vt:variant>
        <vt:lpstr>Títulos de diapositiva</vt:lpstr>
      </vt:variant>
      <vt:variant>
        <vt:i4>35</vt:i4>
      </vt:variant>
    </vt:vector>
  </HeadingPairs>
  <TitlesOfParts>
    <vt:vector size="37" baseType="lpstr">
      <vt:lpstr>NIÑOS SOLDADO -</vt:lpstr>
      <vt:lpstr>Diseño predeterminado</vt:lpstr>
      <vt:lpstr>Diapositiva 1</vt:lpstr>
      <vt:lpstr>Diapositiva 2</vt:lpstr>
      <vt:lpstr>Diapositiva 3</vt:lpstr>
      <vt:lpstr>Diapositiva 4</vt:lpstr>
      <vt:lpstr>Diapositiva 5</vt:lpstr>
      <vt:lpstr>Afghanistan</vt:lpstr>
      <vt:lpstr>Diapositiva 7</vt:lpstr>
      <vt:lpstr>Diapositiva 8</vt:lpstr>
      <vt:lpstr>Diapositiva 9</vt:lpstr>
      <vt:lpstr>Diapositiva 10</vt:lpstr>
      <vt:lpstr>Sierra Leona</vt:lpstr>
      <vt:lpstr>Diapositiva 12</vt:lpstr>
      <vt:lpstr>Républica  democrática  del  Congo</vt:lpstr>
      <vt:lpstr>Diapositiva 14</vt:lpstr>
      <vt:lpstr>Diapositiva 15</vt:lpstr>
      <vt:lpstr>Diapositiva 16</vt:lpstr>
      <vt:lpstr>Diapositiva 17</vt:lpstr>
      <vt:lpstr>Diapositiva 18</vt:lpstr>
      <vt:lpstr>Diapositiva 19</vt:lpstr>
      <vt:lpstr>Irak</vt:lpstr>
      <vt:lpstr>Diapositiva 21</vt:lpstr>
      <vt:lpstr>Kamikaze</vt:lpstr>
      <vt:lpstr>Somalia</vt:lpstr>
      <vt:lpstr>Cambodge</vt:lpstr>
      <vt:lpstr>Liberia</vt:lpstr>
      <vt:lpstr> Hezbollah Libano</vt:lpstr>
      <vt:lpstr>Diapositiva 27</vt:lpstr>
      <vt:lpstr>Diapositiva 28</vt:lpstr>
      <vt:lpstr>Diapositiva 29</vt:lpstr>
      <vt:lpstr>Diapositiva 30</vt:lpstr>
      <vt:lpstr>Diapositiva 31</vt:lpstr>
      <vt:lpstr>Diapositiva 32</vt:lpstr>
      <vt:lpstr>Diapositiva 33</vt:lpstr>
      <vt:lpstr>Diapositiva 34</vt:lpstr>
      <vt:lpstr>Diapositiva 35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11</cp:revision>
  <dcterms:created xsi:type="dcterms:W3CDTF">2013-07-02T13:19:48Z</dcterms:created>
  <dcterms:modified xsi:type="dcterms:W3CDTF">2013-07-02T14:59:02Z</dcterms:modified>
</cp:coreProperties>
</file>