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72" r:id="rId15"/>
    <p:sldId id="268" r:id="rId16"/>
    <p:sldId id="269" r:id="rId17"/>
    <p:sldId id="270" r:id="rId18"/>
    <p:sldId id="273" r:id="rId19"/>
  </p:sldIdLst>
  <p:sldSz cx="12192000" cy="6858000"/>
  <p:notesSz cx="6858000" cy="9144000"/>
  <p:embeddedFontLst>
    <p:embeddedFont>
      <p:font typeface="Abrazo Script SSi" panose="020B0500000000000000" pitchFamily="34" charset="0"/>
      <p:regular r:id="rId20"/>
    </p:embeddedFont>
    <p:embeddedFont>
      <p:font typeface="Berlin Sans FB Demi" panose="020E0802020502020306" pitchFamily="34" charset="0"/>
      <p:bold r:id="rId21"/>
    </p:embeddedFont>
    <p:embeddedFont>
      <p:font typeface="Artist" panose="00000500000000000000" pitchFamily="2" charset="0"/>
      <p:regular r:id="rId22"/>
    </p:embeddedFont>
    <p:embeddedFont>
      <p:font typeface="Calibri Light" panose="020F0302020204030204" pitchFamily="34" charset="0"/>
      <p:regular r:id="rId23"/>
      <p:italic r:id="rId24"/>
    </p:embeddedFont>
    <p:embeddedFont>
      <p:font typeface="Arial Rounded MT Bold" panose="020F0704030504030204" pitchFamily="34" charset="0"/>
      <p:regular r:id="rId25"/>
    </p:embeddedFont>
    <p:embeddedFont>
      <p:font typeface="Bauhaus 93" panose="04030905020B02020C02" pitchFamily="82" charset="0"/>
      <p:regular r:id="rId26"/>
    </p:embeddedFont>
    <p:embeddedFont>
      <p:font typeface="Subway" panose="02000000000000000000" pitchFamily="2" charset="0"/>
      <p:regular r:id="rId27"/>
    </p:embeddedFont>
    <p:embeddedFont>
      <p:font typeface="Arial Black" panose="020B0A04020102020204" pitchFamily="34" charset="0"/>
      <p:bold r:id="rId28"/>
    </p:embeddedFont>
    <p:embeddedFont>
      <p:font typeface="Calibri" panose="020F0502020204030204" pitchFamily="34" charset="0"/>
      <p:regular r:id="rId29"/>
      <p:bold r:id="rId30"/>
      <p:italic r:id="rId31"/>
      <p:boldItalic r:id="rId32"/>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Zv2ykV01S9IuRUfD8bKQQ==" hashData="B+kI710UNIP25HMQqlkx3FXbuccd0eXB91yAGK5J6O1zb0CIvORl1SrbEIpSQlGE5Ny4g8cJaQvAETY4NxROD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7.fntdata"/><Relationship Id="rId3" Type="http://schemas.openxmlformats.org/officeDocument/2006/relationships/slide" Target="slides/slide1.xml"/><Relationship Id="rId21" Type="http://schemas.openxmlformats.org/officeDocument/2006/relationships/font" Target="fonts/font2.fntdata"/><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6.fntdata"/><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5.fntdata"/><Relationship Id="rId32" Type="http://schemas.openxmlformats.org/officeDocument/2006/relationships/font" Target="fonts/font1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D9756A2C-DDBF-412C-A4B2-FBFB406F9FDE}" type="datetimeFigureOut">
              <a:rPr lang="es-MX" smtClean="0"/>
              <a:t>17/01/2014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215773258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D9756A2C-DDBF-412C-A4B2-FBFB406F9FDE}" type="datetimeFigureOut">
              <a:rPr lang="es-MX" smtClean="0"/>
              <a:t>17/01/2014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16085264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9756A2C-DDBF-412C-A4B2-FBFB406F9FDE}" type="datetimeFigureOut">
              <a:rPr lang="es-MX" smtClean="0"/>
              <a:t>17/01/2014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4664920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D9756A2C-DDBF-412C-A4B2-FBFB406F9FDE}" type="datetimeFigureOut">
              <a:rPr lang="es-MX" smtClean="0"/>
              <a:t>17/01/2014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174489985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D9756A2C-DDBF-412C-A4B2-FBFB406F9FDE}" type="datetimeFigureOut">
              <a:rPr lang="es-MX" smtClean="0"/>
              <a:t>17/01/2014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138749154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D9756A2C-DDBF-412C-A4B2-FBFB406F9FDE}" type="datetimeFigureOut">
              <a:rPr lang="es-MX" smtClean="0"/>
              <a:t>17/01/2014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30660035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9756A2C-DDBF-412C-A4B2-FBFB406F9FDE}" type="datetimeFigureOut">
              <a:rPr lang="es-MX" smtClean="0"/>
              <a:t>17/01/2014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15099818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9756A2C-DDBF-412C-A4B2-FBFB406F9FDE}" type="datetimeFigureOut">
              <a:rPr lang="es-MX" smtClean="0"/>
              <a:t>17/01/2014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124032763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9756A2C-DDBF-412C-A4B2-FBFB406F9FDE}" type="datetimeFigureOut">
              <a:rPr lang="es-MX" smtClean="0"/>
              <a:t>17/01/2014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39878272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D9756A2C-DDBF-412C-A4B2-FBFB406F9FDE}" type="datetimeFigureOut">
              <a:rPr lang="es-MX" smtClean="0"/>
              <a:t>17/01/2014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23045116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D9756A2C-DDBF-412C-A4B2-FBFB406F9FDE}" type="datetimeFigureOut">
              <a:rPr lang="es-MX" smtClean="0"/>
              <a:t>17/01/2014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F3672A9-6DD1-4B52-B97C-07E53C09833D}" type="slidenum">
              <a:rPr lang="es-MX" smtClean="0"/>
              <a:t>‹Nº›</a:t>
            </a:fld>
            <a:endParaRPr lang="es-MX"/>
          </a:p>
        </p:txBody>
      </p:sp>
    </p:spTree>
    <p:extLst>
      <p:ext uri="{BB962C8B-B14F-4D97-AF65-F5344CB8AC3E}">
        <p14:creationId xmlns:p14="http://schemas.microsoft.com/office/powerpoint/2010/main" val="71620722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166C6EB7-FD92-4E24-B21F-E5443DEF4CE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766168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756A2C-DDBF-412C-A4B2-FBFB406F9FDE}" type="datetimeFigureOut">
              <a:rPr lang="es-MX" smtClean="0"/>
              <a:t>17/01/2014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3672A9-6DD1-4B52-B97C-07E53C09833D}" type="slidenum">
              <a:rPr lang="es-MX" smtClean="0"/>
              <a:t>‹Nº›</a:t>
            </a:fld>
            <a:endParaRPr lang="es-MX"/>
          </a:p>
        </p:txBody>
      </p:sp>
    </p:spTree>
    <p:extLst>
      <p:ext uri="{BB962C8B-B14F-4D97-AF65-F5344CB8AC3E}">
        <p14:creationId xmlns:p14="http://schemas.microsoft.com/office/powerpoint/2010/main" val="2534337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60CC040-4D42-4F22-A1FB-0798DCF725A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169118732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p:cNvSpPr txBox="1"/>
          <p:nvPr/>
        </p:nvSpPr>
        <p:spPr>
          <a:xfrm>
            <a:off x="978795" y="1030310"/>
            <a:ext cx="10161430" cy="523220"/>
          </a:xfrm>
          <a:prstGeom prst="rect">
            <a:avLst/>
          </a:prstGeom>
          <a:noFill/>
        </p:spPr>
        <p:txBody>
          <a:bodyPr wrap="square" rtlCol="0">
            <a:spAutoFit/>
          </a:bodyPr>
          <a:lstStyle/>
          <a:p>
            <a:pPr algn="ctr"/>
            <a:r>
              <a:rPr lang="es-MX" sz="2800" dirty="0" smtClean="0">
                <a:latin typeface="Bauhaus 93" panose="04030905020B02020C02" pitchFamily="82" charset="0"/>
              </a:rPr>
              <a:t> </a:t>
            </a:r>
            <a:r>
              <a:rPr lang="es-MX" sz="2800" dirty="0" smtClean="0">
                <a:ln>
                  <a:solidFill>
                    <a:schemeClr val="tx1"/>
                  </a:solidFill>
                </a:ln>
                <a:blipFill>
                  <a:blip r:embed="rId3"/>
                  <a:stretch>
                    <a:fillRect/>
                  </a:stretch>
                </a:blipFill>
                <a:latin typeface="Subway" panose="02000000000000000000" pitchFamily="2" charset="0"/>
              </a:rPr>
              <a:t>“…””…</a:t>
            </a:r>
            <a:endParaRPr lang="es-MX" sz="2800" dirty="0">
              <a:ln>
                <a:solidFill>
                  <a:schemeClr val="tx1"/>
                </a:solidFill>
              </a:ln>
              <a:blipFill>
                <a:blip r:embed="rId3"/>
                <a:stretch>
                  <a:fillRect/>
                </a:stretch>
              </a:blipFill>
              <a:effectLst>
                <a:glow rad="228600">
                  <a:schemeClr val="accent5">
                    <a:satMod val="175000"/>
                    <a:alpha val="40000"/>
                  </a:schemeClr>
                </a:glow>
              </a:effectLst>
              <a:latin typeface="Arial Black" panose="020B0A04020102020204" pitchFamily="34" charset="0"/>
            </a:endParaRPr>
          </a:p>
        </p:txBody>
      </p:sp>
      <p:sp>
        <p:nvSpPr>
          <p:cNvPr id="17" name="Rectángulo 16"/>
          <p:cNvSpPr/>
          <p:nvPr/>
        </p:nvSpPr>
        <p:spPr>
          <a:xfrm>
            <a:off x="0" y="0"/>
            <a:ext cx="12192000" cy="685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8" name="Imagen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46792" y="566670"/>
            <a:ext cx="4604187" cy="5730858"/>
          </a:xfrm>
          <a:prstGeom prst="rect">
            <a:avLst/>
          </a:prstGeom>
        </p:spPr>
      </p:pic>
      <p:pic>
        <p:nvPicPr>
          <p:cNvPr id="20" name="Imagen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4095" y="2017170"/>
            <a:ext cx="4105251" cy="1556844"/>
          </a:xfrm>
          <a:prstGeom prst="rect">
            <a:avLst/>
          </a:prstGeom>
          <a:effectLst>
            <a:outerShdw blurRad="50800" dist="50800" dir="5400000" algn="ctr" rotWithShape="0">
              <a:srgbClr val="FF0000"/>
            </a:outerShdw>
          </a:effectLst>
          <a:scene3d>
            <a:camera prst="isometricOffAxis1Right"/>
            <a:lightRig rig="threePt" dir="t"/>
          </a:scene3d>
        </p:spPr>
      </p:pic>
      <p:sp>
        <p:nvSpPr>
          <p:cNvPr id="21" name="Rectángulo 20"/>
          <p:cNvSpPr/>
          <p:nvPr/>
        </p:nvSpPr>
        <p:spPr>
          <a:xfrm>
            <a:off x="631065" y="4288665"/>
            <a:ext cx="4327301" cy="1569660"/>
          </a:xfrm>
          <a:prstGeom prst="rect">
            <a:avLst/>
          </a:prstGeom>
          <a:noFill/>
        </p:spPr>
        <p:txBody>
          <a:bodyPr wrap="square" lIns="91440" tIns="45720" rIns="91440" bIns="45720">
            <a:spAutoFit/>
          </a:bodyPr>
          <a:lstStyle/>
          <a:p>
            <a:pPr algn="ctr"/>
            <a:r>
              <a:rPr lang="es-ES" sz="4800" b="0" cap="none" spc="0" dirty="0" smtClean="0">
                <a:ln w="0">
                  <a:solidFill>
                    <a:schemeClr val="tx1"/>
                  </a:solidFill>
                </a:ln>
                <a:blipFill dpi="0" rotWithShape="1">
                  <a:blip r:embed="rId7">
                    <a:extLst>
                      <a:ext uri="{28A0092B-C50C-407E-A947-70E740481C1C}">
                        <a14:useLocalDpi xmlns:a14="http://schemas.microsoft.com/office/drawing/2010/main" val="0"/>
                      </a:ext>
                    </a:extLst>
                  </a:blip>
                  <a:srcRect/>
                  <a:stretch>
                    <a:fillRect/>
                  </a:stretch>
                </a:blipFill>
                <a:effectLst>
                  <a:glow rad="228600">
                    <a:schemeClr val="accent5">
                      <a:satMod val="175000"/>
                      <a:alpha val="40000"/>
                    </a:schemeClr>
                  </a:glow>
                  <a:outerShdw blurRad="38100" dist="25400" dir="5400000" algn="ctr" rotWithShape="0">
                    <a:srgbClr val="6E747A">
                      <a:alpha val="43000"/>
                    </a:srgbClr>
                  </a:outerShdw>
                </a:effectLst>
                <a:latin typeface="Artist" panose="00000500000000000000" pitchFamily="2" charset="0"/>
              </a:rPr>
              <a:t>Una vida</a:t>
            </a:r>
          </a:p>
          <a:p>
            <a:pPr algn="ctr"/>
            <a:r>
              <a:rPr lang="es-ES" sz="4800" dirty="0">
                <a:ln w="0">
                  <a:solidFill>
                    <a:schemeClr val="tx1"/>
                  </a:solidFill>
                </a:ln>
                <a:blipFill dpi="0" rotWithShape="1">
                  <a:blip r:embed="rId7">
                    <a:extLst>
                      <a:ext uri="{28A0092B-C50C-407E-A947-70E740481C1C}">
                        <a14:useLocalDpi xmlns:a14="http://schemas.microsoft.com/office/drawing/2010/main" val="0"/>
                      </a:ext>
                    </a:extLst>
                  </a:blip>
                  <a:srcRect/>
                  <a:stretch>
                    <a:fillRect/>
                  </a:stretch>
                </a:blipFill>
                <a:effectLst>
                  <a:glow rad="228600">
                    <a:schemeClr val="accent5">
                      <a:satMod val="175000"/>
                      <a:alpha val="40000"/>
                    </a:schemeClr>
                  </a:glow>
                  <a:outerShdw blurRad="38100" dist="25400" dir="5400000" algn="ctr" rotWithShape="0">
                    <a:srgbClr val="6E747A">
                      <a:alpha val="43000"/>
                    </a:srgbClr>
                  </a:outerShdw>
                </a:effectLst>
                <a:latin typeface="Artist" panose="00000500000000000000" pitchFamily="2" charset="0"/>
              </a:rPr>
              <a:t>s</a:t>
            </a:r>
            <a:r>
              <a:rPr lang="es-ES" sz="4800" dirty="0" smtClean="0">
                <a:ln w="0">
                  <a:solidFill>
                    <a:schemeClr val="tx1"/>
                  </a:solidFill>
                </a:ln>
                <a:blipFill dpi="0" rotWithShape="1">
                  <a:blip r:embed="rId7">
                    <a:extLst>
                      <a:ext uri="{28A0092B-C50C-407E-A947-70E740481C1C}">
                        <a14:useLocalDpi xmlns:a14="http://schemas.microsoft.com/office/drawing/2010/main" val="0"/>
                      </a:ext>
                    </a:extLst>
                  </a:blip>
                  <a:srcRect/>
                  <a:stretch>
                    <a:fillRect/>
                  </a:stretch>
                </a:blipFill>
                <a:effectLst>
                  <a:glow rad="228600">
                    <a:schemeClr val="accent5">
                      <a:satMod val="175000"/>
                      <a:alpha val="40000"/>
                    </a:schemeClr>
                  </a:glow>
                  <a:outerShdw blurRad="38100" dist="25400" dir="5400000" algn="ctr" rotWithShape="0">
                    <a:srgbClr val="6E747A">
                      <a:alpha val="43000"/>
                    </a:srgbClr>
                  </a:outerShdw>
                </a:effectLst>
                <a:latin typeface="Artist" panose="00000500000000000000" pitchFamily="2" charset="0"/>
              </a:rPr>
              <a:t>in límites</a:t>
            </a:r>
            <a:endParaRPr lang="es-ES" sz="4800" b="0" cap="none" spc="0" dirty="0">
              <a:ln w="0">
                <a:solidFill>
                  <a:schemeClr val="tx1"/>
                </a:solidFill>
              </a:ln>
              <a:blipFill dpi="0" rotWithShape="1">
                <a:blip r:embed="rId7">
                  <a:extLst>
                    <a:ext uri="{28A0092B-C50C-407E-A947-70E740481C1C}">
                      <a14:useLocalDpi xmlns:a14="http://schemas.microsoft.com/office/drawing/2010/main" val="0"/>
                    </a:ext>
                  </a:extLst>
                </a:blip>
                <a:srcRect/>
                <a:stretch>
                  <a:fillRect/>
                </a:stretch>
              </a:blipFill>
              <a:effectLst>
                <a:glow rad="228600">
                  <a:schemeClr val="accent5">
                    <a:satMod val="175000"/>
                    <a:alpha val="40000"/>
                  </a:schemeClr>
                </a:glow>
                <a:outerShdw blurRad="38100" dist="25400" dir="5400000" algn="ctr" rotWithShape="0">
                  <a:srgbClr val="6E747A">
                    <a:alpha val="43000"/>
                  </a:srgbClr>
                </a:outerShdw>
              </a:effectLst>
              <a:latin typeface="Artist" panose="00000500000000000000" pitchFamily="2" charset="0"/>
            </a:endParaRPr>
          </a:p>
        </p:txBody>
      </p:sp>
      <p:pic>
        <p:nvPicPr>
          <p:cNvPr id="2" name="Imagen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138473" y="6297528"/>
            <a:ext cx="2053267" cy="231820"/>
          </a:xfrm>
          <a:prstGeom prst="rect">
            <a:avLst/>
          </a:prstGeom>
          <a:effectLst>
            <a:glow rad="101600">
              <a:schemeClr val="accent1">
                <a:satMod val="175000"/>
                <a:alpha val="40000"/>
              </a:schemeClr>
            </a:glow>
          </a:effectLst>
        </p:spPr>
      </p:pic>
    </p:spTree>
    <p:extLst>
      <p:ext uri="{BB962C8B-B14F-4D97-AF65-F5344CB8AC3E}">
        <p14:creationId xmlns:p14="http://schemas.microsoft.com/office/powerpoint/2010/main" val="2072334309"/>
      </p:ext>
    </p:extLst>
  </p:cSld>
  <p:clrMapOvr>
    <a:masterClrMapping/>
  </p:clrMapOvr>
  <mc:AlternateContent xmlns:mc="http://schemas.openxmlformats.org/markup-compatibility/2006" xmlns:p14="http://schemas.microsoft.com/office/powerpoint/2010/main">
    <mc:Choice Requires="p14">
      <p:transition spd="slow" p14:dur="2000">
        <p14:prism isContent="1"/>
        <p:sndAc>
          <p:stSnd loop="1">
            <p:snd r:embed="rId2" name="09. Kevin Kern - Sundial Dreams.wav"/>
          </p:stSnd>
        </p:sndAc>
      </p:transition>
    </mc:Choice>
    <mc:Fallback xmlns="">
      <p:transition spd="slow">
        <p:fade/>
        <p:sndAc>
          <p:stSnd loop="1">
            <p:snd r:embed="rId9" name="09. Kevin Kern - Sundial Dream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out)">
                                      <p:cBhvr>
                                        <p:cTn id="7" dur="2000"/>
                                        <p:tgtEl>
                                          <p:spTgt spid="17"/>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750"/>
                                        <p:tgtEl>
                                          <p:spTgt spid="18"/>
                                        </p:tgtEl>
                                      </p:cBhvr>
                                    </p:animEffect>
                                  </p:childTnLst>
                                </p:cTn>
                              </p:par>
                            </p:childTnLst>
                          </p:cTn>
                        </p:par>
                        <p:par>
                          <p:cTn id="12" fill="hold">
                            <p:stCondLst>
                              <p:cond delay="325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1000"/>
                                        <p:tgtEl>
                                          <p:spTgt spid="20"/>
                                        </p:tgtEl>
                                      </p:cBhvr>
                                    </p:animEffect>
                                  </p:childTnLst>
                                </p:cTn>
                              </p:par>
                            </p:childTnLst>
                          </p:cTn>
                        </p:par>
                        <p:par>
                          <p:cTn id="16" fill="hold">
                            <p:stCondLst>
                              <p:cond delay="4250"/>
                            </p:stCondLst>
                            <p:childTnLst>
                              <p:par>
                                <p:cTn id="17" presetID="47" presetClass="entr" presetSubtype="0" fill="hold" grpId="0" nodeType="afterEffect">
                                  <p:stCondLst>
                                    <p:cond delay="0"/>
                                  </p:stCondLst>
                                  <p:childTnLst>
                                    <p:set>
                                      <p:cBhvr>
                                        <p:cTn id="18" dur="1" fill="hold">
                                          <p:stCondLst>
                                            <p:cond delay="0"/>
                                          </p:stCondLst>
                                        </p:cTn>
                                        <p:tgtEl>
                                          <p:spTgt spid="21">
                                            <p:txEl>
                                              <p:pRg st="0" end="0"/>
                                            </p:txEl>
                                          </p:spTgt>
                                        </p:tgtEl>
                                        <p:attrNameLst>
                                          <p:attrName>style.visibility</p:attrName>
                                        </p:attrNameLst>
                                      </p:cBhvr>
                                      <p:to>
                                        <p:strVal val="visible"/>
                                      </p:to>
                                    </p:set>
                                    <p:animEffect transition="in" filter="fade">
                                      <p:cBhvr>
                                        <p:cTn id="19" dur="1000"/>
                                        <p:tgtEl>
                                          <p:spTgt spid="21">
                                            <p:txEl>
                                              <p:pRg st="0" end="0"/>
                                            </p:txEl>
                                          </p:spTgt>
                                        </p:tgtEl>
                                      </p:cBhvr>
                                    </p:animEffect>
                                    <p:anim calcmode="lin" valueType="num">
                                      <p:cBhvr>
                                        <p:cTn id="20"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22" fill="hold">
                            <p:stCondLst>
                              <p:cond delay="5250"/>
                            </p:stCondLst>
                            <p:childTnLst>
                              <p:par>
                                <p:cTn id="23" presetID="47" presetClass="entr" presetSubtype="0" fill="hold" grpId="0" nodeType="afterEffect">
                                  <p:stCondLst>
                                    <p:cond delay="0"/>
                                  </p:stCondLst>
                                  <p:childTnLst>
                                    <p:set>
                                      <p:cBhvr>
                                        <p:cTn id="24" dur="1" fill="hold">
                                          <p:stCondLst>
                                            <p:cond delay="0"/>
                                          </p:stCondLst>
                                        </p:cTn>
                                        <p:tgtEl>
                                          <p:spTgt spid="21">
                                            <p:txEl>
                                              <p:pRg st="1" end="1"/>
                                            </p:txEl>
                                          </p:spTgt>
                                        </p:tgtEl>
                                        <p:attrNameLst>
                                          <p:attrName>style.visibility</p:attrName>
                                        </p:attrNameLst>
                                      </p:cBhvr>
                                      <p:to>
                                        <p:strVal val="visible"/>
                                      </p:to>
                                    </p:set>
                                    <p:animEffect transition="in" filter="fade">
                                      <p:cBhvr>
                                        <p:cTn id="25" dur="1000"/>
                                        <p:tgtEl>
                                          <p:spTgt spid="21">
                                            <p:txEl>
                                              <p:pRg st="1" end="1"/>
                                            </p:txEl>
                                          </p:spTgt>
                                        </p:tgtEl>
                                      </p:cBhvr>
                                    </p:animEffect>
                                    <p:anim calcmode="lin" valueType="num">
                                      <p:cBhvr>
                                        <p:cTn id="26" dur="1000" fill="hold"/>
                                        <p:tgtEl>
                                          <p:spTgt spid="21">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21">
                                            <p:txEl>
                                              <p:pRg st="1" end="1"/>
                                            </p:txEl>
                                          </p:spTgt>
                                        </p:tgtEl>
                                        <p:attrNameLst>
                                          <p:attrName>ppt_y</p:attrName>
                                        </p:attrNameLst>
                                      </p:cBhvr>
                                      <p:tavLst>
                                        <p:tav tm="0">
                                          <p:val>
                                            <p:strVal val="#ppt_y-.1"/>
                                          </p:val>
                                        </p:tav>
                                        <p:tav tm="100000">
                                          <p:val>
                                            <p:strVal val="#ppt_y"/>
                                          </p:val>
                                        </p:tav>
                                      </p:tavLst>
                                    </p:anim>
                                  </p:childTnLst>
                                </p:cTn>
                              </p:par>
                            </p:childTnLst>
                          </p:cTn>
                        </p:par>
                        <p:par>
                          <p:cTn id="28" fill="hold">
                            <p:stCondLst>
                              <p:cond delay="6250"/>
                            </p:stCondLst>
                            <p:childTnLst>
                              <p:par>
                                <p:cTn id="29" presetID="10"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38638"/>
            <a:ext cx="12192000" cy="699323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3" name="CuadroTexto 2"/>
          <p:cNvSpPr txBox="1"/>
          <p:nvPr/>
        </p:nvSpPr>
        <p:spPr>
          <a:xfrm>
            <a:off x="244699" y="4816699"/>
            <a:ext cx="11539470" cy="1631216"/>
          </a:xfrm>
          <a:prstGeom prst="rect">
            <a:avLst/>
          </a:prstGeom>
          <a:noFill/>
        </p:spPr>
        <p:txBody>
          <a:bodyPr wrap="square" rtlCol="0">
            <a:spAutoFit/>
          </a:bodyPr>
          <a:lstStyle/>
          <a:p>
            <a:pPr algn="ctr"/>
            <a:r>
              <a:rPr lang="es-MX" sz="2000" b="1" dirty="0" smtClean="0">
                <a:ln>
                  <a:solidFill>
                    <a:schemeClr val="tx1"/>
                  </a:solidFill>
                </a:ln>
                <a:solidFill>
                  <a:schemeClr val="bg1"/>
                </a:solidFill>
                <a:latin typeface="Arial Rounded MT Bold" panose="020F0704030504030204" pitchFamily="34" charset="0"/>
              </a:rPr>
              <a:t>Nicholas James </a:t>
            </a:r>
            <a:r>
              <a:rPr lang="es-MX" sz="2000" b="1" dirty="0" err="1" smtClean="0">
                <a:ln>
                  <a:solidFill>
                    <a:schemeClr val="tx1"/>
                  </a:solidFill>
                </a:ln>
                <a:solidFill>
                  <a:schemeClr val="bg1"/>
                </a:solidFill>
                <a:latin typeface="Arial Rounded MT Bold" panose="020F0704030504030204" pitchFamily="34" charset="0"/>
              </a:rPr>
              <a:t>Vujicic</a:t>
            </a:r>
            <a:r>
              <a:rPr lang="es-MX" sz="2000" b="1" dirty="0" smtClean="0">
                <a:ln>
                  <a:solidFill>
                    <a:schemeClr val="tx1"/>
                  </a:solidFill>
                </a:ln>
                <a:solidFill>
                  <a:schemeClr val="bg1"/>
                </a:solidFill>
                <a:latin typeface="Arial Rounded MT Bold" panose="020F0704030504030204" pitchFamily="34" charset="0"/>
              </a:rPr>
              <a:t> nació en Brisbane, Australia, el 4 de diciembre de 1982, es hijo de una enfermera y un pastor evangélico. El bebé nació sin extremidades a causa de un síndrome llamado “tetra </a:t>
            </a:r>
            <a:r>
              <a:rPr lang="es-MX" sz="2000" b="1" dirty="0" err="1" smtClean="0">
                <a:ln>
                  <a:solidFill>
                    <a:schemeClr val="tx1"/>
                  </a:solidFill>
                </a:ln>
                <a:solidFill>
                  <a:schemeClr val="bg1"/>
                </a:solidFill>
                <a:latin typeface="Arial Rounded MT Bold" panose="020F0704030504030204" pitchFamily="34" charset="0"/>
              </a:rPr>
              <a:t>amelia</a:t>
            </a:r>
            <a:r>
              <a:rPr lang="es-MX" sz="2000" b="1" dirty="0" smtClean="0">
                <a:ln>
                  <a:solidFill>
                    <a:schemeClr val="tx1"/>
                  </a:solidFill>
                </a:ln>
                <a:solidFill>
                  <a:schemeClr val="bg1"/>
                </a:solidFill>
                <a:latin typeface="Arial Rounded MT Bold" panose="020F0704030504030204" pitchFamily="34" charset="0"/>
              </a:rPr>
              <a:t>”. La familia se mudó a Melbourne en donde al niño le fue negada la entrada a la escuela, debido a su discapacidad física, a pesar de que su capacidad intelectual era totalmente normal. </a:t>
            </a:r>
            <a:endParaRPr lang="es-MX" sz="2000" b="1" dirty="0">
              <a:ln>
                <a:solidFill>
                  <a:schemeClr val="tx1"/>
                </a:solidFill>
              </a:ln>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34776202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2"/>
                                        </p:tgtEl>
                                        <p:attrNameLst>
                                          <p:attrName>ppt_w</p:attrName>
                                        </p:attrNameLst>
                                      </p:cBhvr>
                                      <p:tavLst>
                                        <p:tav tm="0">
                                          <p:val>
                                            <p:strVal val="#ppt_w*.05"/>
                                          </p:val>
                                        </p:tav>
                                        <p:tav tm="100000">
                                          <p:val>
                                            <p:strVal val="#ppt_w"/>
                                          </p:val>
                                        </p:tav>
                                      </p:tavLst>
                                    </p:anim>
                                    <p:anim calcmode="lin" valueType="num">
                                      <p:cBhvr>
                                        <p:cTn id="10" dur="2000" fill="hold"/>
                                        <p:tgtEl>
                                          <p:spTgt spid="2"/>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2"/>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2"/>
                                        </p:tgtEl>
                                      </p:cBhvr>
                                    </p:animEffect>
                                  </p:childTnLst>
                                </p:cTn>
                              </p:par>
                            </p:childTnLst>
                          </p:cTn>
                        </p:par>
                        <p:par>
                          <p:cTn id="15" fill="hold">
                            <p:stCondLst>
                              <p:cond delay="2000"/>
                            </p:stCondLst>
                            <p:childTnLst>
                              <p:par>
                                <p:cTn id="16" presetID="17" presetClass="entr" presetSubtype="8"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2000" fill="hold"/>
                                        <p:tgtEl>
                                          <p:spTgt spid="3"/>
                                        </p:tgtEl>
                                        <p:attrNameLst>
                                          <p:attrName>ppt_x</p:attrName>
                                        </p:attrNameLst>
                                      </p:cBhvr>
                                      <p:tavLst>
                                        <p:tav tm="0">
                                          <p:val>
                                            <p:strVal val="#ppt_x-#ppt_w/2"/>
                                          </p:val>
                                        </p:tav>
                                        <p:tav tm="100000">
                                          <p:val>
                                            <p:strVal val="#ppt_x"/>
                                          </p:val>
                                        </p:tav>
                                      </p:tavLst>
                                    </p:anim>
                                    <p:anim calcmode="lin" valueType="num">
                                      <p:cBhvr>
                                        <p:cTn id="19" dur="2000" fill="hold"/>
                                        <p:tgtEl>
                                          <p:spTgt spid="3"/>
                                        </p:tgtEl>
                                        <p:attrNameLst>
                                          <p:attrName>ppt_y</p:attrName>
                                        </p:attrNameLst>
                                      </p:cBhvr>
                                      <p:tavLst>
                                        <p:tav tm="0">
                                          <p:val>
                                            <p:strVal val="#ppt_y"/>
                                          </p:val>
                                        </p:tav>
                                        <p:tav tm="100000">
                                          <p:val>
                                            <p:strVal val="#ppt_y"/>
                                          </p:val>
                                        </p:tav>
                                      </p:tavLst>
                                    </p:anim>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CuadroTexto 2"/>
          <p:cNvSpPr txBox="1"/>
          <p:nvPr/>
        </p:nvSpPr>
        <p:spPr>
          <a:xfrm>
            <a:off x="8010659" y="334852"/>
            <a:ext cx="3902299" cy="5940088"/>
          </a:xfrm>
          <a:prstGeom prst="rect">
            <a:avLst/>
          </a:prstGeom>
          <a:noFill/>
        </p:spPr>
        <p:txBody>
          <a:bodyPr wrap="square" rtlCol="0">
            <a:spAutoFit/>
          </a:bodyPr>
          <a:lstStyle/>
          <a:p>
            <a:pPr algn="ctr"/>
            <a:r>
              <a:rPr lang="es-MX" sz="2000" b="1" dirty="0" smtClean="0">
                <a:ln>
                  <a:solidFill>
                    <a:schemeClr val="tx1"/>
                  </a:solidFill>
                </a:ln>
                <a:solidFill>
                  <a:schemeClr val="accent4">
                    <a:lumMod val="20000"/>
                    <a:lumOff val="80000"/>
                  </a:schemeClr>
                </a:solidFill>
                <a:latin typeface="Arial Rounded MT Bold" panose="020F0704030504030204" pitchFamily="34" charset="0"/>
              </a:rPr>
              <a:t>Posteriormente las leyes cambiaron y fue admitido en la escuela. Allí fue víctima de </a:t>
            </a:r>
          </a:p>
          <a:p>
            <a:pPr algn="ctr"/>
            <a:r>
              <a:rPr lang="es-MX" sz="2000" b="1" dirty="0" smtClean="0">
                <a:ln>
                  <a:solidFill>
                    <a:schemeClr val="tx1"/>
                  </a:solidFill>
                </a:ln>
                <a:solidFill>
                  <a:schemeClr val="accent4">
                    <a:lumMod val="20000"/>
                    <a:lumOff val="80000"/>
                  </a:schemeClr>
                </a:solidFill>
                <a:latin typeface="Arial Rounded MT Bold" panose="020F0704030504030204" pitchFamily="34" charset="0"/>
              </a:rPr>
              <a:t>burlas de parte de sus compañeros hasta el grado de que a los ocho años de edad, Nick pensó en suicidarse. A los diez años intentó quitarse la vida en la bañera de su casa, pero se arrepintió a tiempo, al pensar en el dolor que causaría a sus padres. Nick se dio cuenta de que era alguien especial, alguien que tenía que enfrentar los retos que le deparaba la vida y que su situación podía servirle para animar a otras personas.</a:t>
            </a:r>
            <a:endParaRPr lang="es-MX" sz="2000" b="1" dirty="0">
              <a:ln>
                <a:solidFill>
                  <a:schemeClr val="tx1"/>
                </a:solidFill>
              </a:ln>
              <a:solidFill>
                <a:schemeClr val="accent4">
                  <a:lumMod val="20000"/>
                  <a:lumOff val="80000"/>
                </a:schemeClr>
              </a:solidFill>
              <a:latin typeface="Arial Rounded MT Bold" panose="020F0704030504030204" pitchFamily="34" charset="0"/>
            </a:endParaRPr>
          </a:p>
        </p:txBody>
      </p:sp>
    </p:spTree>
    <p:extLst>
      <p:ext uri="{BB962C8B-B14F-4D97-AF65-F5344CB8AC3E}">
        <p14:creationId xmlns:p14="http://schemas.microsoft.com/office/powerpoint/2010/main" val="73845889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par>
                          <p:cTn id="9" fill="hold">
                            <p:stCondLst>
                              <p:cond delay="2000"/>
                            </p:stCondLst>
                            <p:childTnLst>
                              <p:par>
                                <p:cTn id="10" presetID="17"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ppt_x</p:attrName>
                                        </p:attrNameLst>
                                      </p:cBhvr>
                                      <p:tavLst>
                                        <p:tav tm="0">
                                          <p:val>
                                            <p:strVal val="#ppt_x"/>
                                          </p:val>
                                        </p:tav>
                                        <p:tav tm="100000">
                                          <p:val>
                                            <p:strVal val="#ppt_x"/>
                                          </p:val>
                                        </p:tav>
                                      </p:tavLst>
                                    </p:anim>
                                    <p:anim calcmode="lin" valueType="num">
                                      <p:cBhvr>
                                        <p:cTn id="13" dur="2000" fill="hold"/>
                                        <p:tgtEl>
                                          <p:spTgt spid="3"/>
                                        </p:tgtEl>
                                        <p:attrNameLst>
                                          <p:attrName>ppt_y</p:attrName>
                                        </p:attrNameLst>
                                      </p:cBhvr>
                                      <p:tavLst>
                                        <p:tav tm="0">
                                          <p:val>
                                            <p:strVal val="#ppt_y-#ppt_h/2"/>
                                          </p:val>
                                        </p:tav>
                                        <p:tav tm="100000">
                                          <p:val>
                                            <p:strVal val="#ppt_y"/>
                                          </p:val>
                                        </p:tav>
                                      </p:tavLst>
                                    </p:anim>
                                    <p:anim calcmode="lin" valueType="num">
                                      <p:cBhvr>
                                        <p:cTn id="14" dur="2000" fill="hold"/>
                                        <p:tgtEl>
                                          <p:spTgt spid="3"/>
                                        </p:tgtEl>
                                        <p:attrNameLst>
                                          <p:attrName>ppt_w</p:attrName>
                                        </p:attrNameLst>
                                      </p:cBhvr>
                                      <p:tavLst>
                                        <p:tav tm="0">
                                          <p:val>
                                            <p:strVal val="#ppt_w"/>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246254" y="2807593"/>
            <a:ext cx="5653825" cy="3785652"/>
          </a:xfrm>
          <a:prstGeom prst="rect">
            <a:avLst/>
          </a:prstGeom>
          <a:noFill/>
        </p:spPr>
        <p:txBody>
          <a:bodyPr wrap="square" rtlCol="0">
            <a:spAutoFit/>
          </a:bodyPr>
          <a:lstStyle/>
          <a:p>
            <a:pPr algn="ctr"/>
            <a:r>
              <a:rPr lang="es-MX" sz="2000" b="1" dirty="0" smtClean="0">
                <a:ln>
                  <a:solidFill>
                    <a:schemeClr val="tx1"/>
                  </a:solidFill>
                </a:ln>
                <a:solidFill>
                  <a:schemeClr val="accent4">
                    <a:lumMod val="40000"/>
                    <a:lumOff val="60000"/>
                  </a:schemeClr>
                </a:solidFill>
                <a:effectLst>
                  <a:glow rad="101600">
                    <a:schemeClr val="tx1">
                      <a:alpha val="60000"/>
                    </a:schemeClr>
                  </a:glow>
                  <a:outerShdw blurRad="50800" dist="38100" algn="l" rotWithShape="0">
                    <a:prstClr val="black">
                      <a:alpha val="40000"/>
                    </a:prstClr>
                  </a:outerShdw>
                </a:effectLst>
                <a:latin typeface="Arial Rounded MT Bold" panose="020F0704030504030204" pitchFamily="34" charset="0"/>
              </a:rPr>
              <a:t>A los 21 años se graduó en contabilidad y planificación financiera y comenzó a viajar como orador motivacional. Se dirigía especialmente a la juventud, daba charlas en escuelas, congresos e iglesias. En el 2005 fundó la organización “</a:t>
            </a:r>
            <a:r>
              <a:rPr lang="es-MX" sz="2000" b="1" dirty="0" err="1" smtClean="0">
                <a:ln>
                  <a:solidFill>
                    <a:schemeClr val="tx1"/>
                  </a:solidFill>
                </a:ln>
                <a:solidFill>
                  <a:schemeClr val="accent4">
                    <a:lumMod val="40000"/>
                    <a:lumOff val="60000"/>
                  </a:schemeClr>
                </a:solidFill>
                <a:effectLst>
                  <a:glow rad="101600">
                    <a:schemeClr val="tx1">
                      <a:alpha val="60000"/>
                    </a:schemeClr>
                  </a:glow>
                  <a:outerShdw blurRad="50800" dist="38100" algn="l" rotWithShape="0">
                    <a:prstClr val="black">
                      <a:alpha val="40000"/>
                    </a:prstClr>
                  </a:outerShdw>
                </a:effectLst>
                <a:latin typeface="Arial Rounded MT Bold" panose="020F0704030504030204" pitchFamily="34" charset="0"/>
              </a:rPr>
              <a:t>Life</a:t>
            </a:r>
            <a:r>
              <a:rPr lang="es-MX" sz="2000" b="1" dirty="0" smtClean="0">
                <a:ln>
                  <a:solidFill>
                    <a:schemeClr val="tx1"/>
                  </a:solidFill>
                </a:ln>
                <a:solidFill>
                  <a:schemeClr val="accent4">
                    <a:lumMod val="40000"/>
                    <a:lumOff val="60000"/>
                  </a:schemeClr>
                </a:solidFill>
                <a:effectLst>
                  <a:glow rad="101600">
                    <a:schemeClr val="tx1">
                      <a:alpha val="60000"/>
                    </a:schemeClr>
                  </a:glow>
                  <a:outerShdw blurRad="50800" dist="38100" algn="l" rotWithShape="0">
                    <a:prstClr val="black">
                      <a:alpha val="40000"/>
                    </a:prstClr>
                  </a:outerShdw>
                </a:effectLst>
                <a:latin typeface="Arial Rounded MT Bold" panose="020F0704030504030204" pitchFamily="34" charset="0"/>
              </a:rPr>
              <a:t> </a:t>
            </a:r>
            <a:r>
              <a:rPr lang="es-MX" sz="2000" b="1" dirty="0" err="1" smtClean="0">
                <a:ln>
                  <a:solidFill>
                    <a:schemeClr val="tx1"/>
                  </a:solidFill>
                </a:ln>
                <a:solidFill>
                  <a:schemeClr val="accent4">
                    <a:lumMod val="40000"/>
                    <a:lumOff val="60000"/>
                  </a:schemeClr>
                </a:solidFill>
                <a:effectLst>
                  <a:glow rad="101600">
                    <a:schemeClr val="tx1">
                      <a:alpha val="60000"/>
                    </a:schemeClr>
                  </a:glow>
                  <a:outerShdw blurRad="50800" dist="38100" algn="l" rotWithShape="0">
                    <a:prstClr val="black">
                      <a:alpha val="40000"/>
                    </a:prstClr>
                  </a:outerShdw>
                </a:effectLst>
                <a:latin typeface="Arial Rounded MT Bold" panose="020F0704030504030204" pitchFamily="34" charset="0"/>
              </a:rPr>
              <a:t>Without</a:t>
            </a:r>
            <a:r>
              <a:rPr lang="es-MX" sz="2000" b="1" dirty="0" smtClean="0">
                <a:ln>
                  <a:solidFill>
                    <a:schemeClr val="tx1"/>
                  </a:solidFill>
                </a:ln>
                <a:solidFill>
                  <a:schemeClr val="accent4">
                    <a:lumMod val="40000"/>
                    <a:lumOff val="60000"/>
                  </a:schemeClr>
                </a:solidFill>
                <a:effectLst>
                  <a:glow rad="101600">
                    <a:schemeClr val="tx1">
                      <a:alpha val="60000"/>
                    </a:schemeClr>
                  </a:glow>
                  <a:outerShdw blurRad="50800" dist="38100" algn="l" rotWithShape="0">
                    <a:prstClr val="black">
                      <a:alpha val="40000"/>
                    </a:prstClr>
                  </a:outerShdw>
                </a:effectLst>
                <a:latin typeface="Arial Rounded MT Bold" panose="020F0704030504030204" pitchFamily="34" charset="0"/>
              </a:rPr>
              <a:t> </a:t>
            </a:r>
            <a:r>
              <a:rPr lang="es-MX" sz="2000" b="1" dirty="0" err="1" smtClean="0">
                <a:ln>
                  <a:solidFill>
                    <a:schemeClr val="tx1"/>
                  </a:solidFill>
                </a:ln>
                <a:solidFill>
                  <a:schemeClr val="accent4">
                    <a:lumMod val="40000"/>
                    <a:lumOff val="60000"/>
                  </a:schemeClr>
                </a:solidFill>
                <a:effectLst>
                  <a:glow rad="101600">
                    <a:schemeClr val="tx1">
                      <a:alpha val="60000"/>
                    </a:schemeClr>
                  </a:glow>
                  <a:outerShdw blurRad="50800" dist="38100" algn="l" rotWithShape="0">
                    <a:prstClr val="black">
                      <a:alpha val="40000"/>
                    </a:prstClr>
                  </a:outerShdw>
                </a:effectLst>
                <a:latin typeface="Arial Rounded MT Bold" panose="020F0704030504030204" pitchFamily="34" charset="0"/>
              </a:rPr>
              <a:t>Limbs</a:t>
            </a:r>
            <a:r>
              <a:rPr lang="es-MX" sz="2000" b="1" dirty="0" smtClean="0">
                <a:ln>
                  <a:solidFill>
                    <a:schemeClr val="tx1"/>
                  </a:solidFill>
                </a:ln>
                <a:solidFill>
                  <a:schemeClr val="accent4">
                    <a:lumMod val="40000"/>
                    <a:lumOff val="60000"/>
                  </a:schemeClr>
                </a:solidFill>
                <a:effectLst>
                  <a:glow rad="101600">
                    <a:schemeClr val="tx1">
                      <a:alpha val="60000"/>
                    </a:schemeClr>
                  </a:glow>
                  <a:outerShdw blurRad="50800" dist="38100" algn="l" rotWithShape="0">
                    <a:prstClr val="black">
                      <a:alpha val="40000"/>
                    </a:prstClr>
                  </a:outerShdw>
                </a:effectLst>
                <a:latin typeface="Arial Rounded MT Bold" panose="020F0704030504030204" pitchFamily="34" charset="0"/>
              </a:rPr>
              <a:t>”, enfocada a motivar a personas que carecen de extremidades. A fines del 2009 salió a la luz su libro “Sin brazos, sin piernas, sin preocupaciones”. Su primera entrevista televisiva a nivel mundial fue transmitida el 28 de Marzo del 2008. </a:t>
            </a:r>
            <a:endParaRPr lang="es-MX" sz="2000" b="1" dirty="0">
              <a:ln>
                <a:solidFill>
                  <a:schemeClr val="tx1"/>
                </a:solidFill>
              </a:ln>
              <a:solidFill>
                <a:schemeClr val="accent4">
                  <a:lumMod val="40000"/>
                  <a:lumOff val="60000"/>
                </a:schemeClr>
              </a:solidFill>
              <a:effectLst>
                <a:glow rad="101600">
                  <a:schemeClr val="tx1">
                    <a:alpha val="60000"/>
                  </a:schemeClr>
                </a:glow>
                <a:outerShdw blurRad="50800" dist="38100" algn="l" rotWithShape="0">
                  <a:prstClr val="black">
                    <a:alpha val="40000"/>
                  </a:prstClr>
                </a:outerShdw>
              </a:effectLst>
              <a:latin typeface="Arial Rounded MT Bold" panose="020F0704030504030204" pitchFamily="34" charset="0"/>
            </a:endParaRPr>
          </a:p>
        </p:txBody>
      </p:sp>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l="3916" t="3418" r="4550" b="4366"/>
          <a:stretch/>
        </p:blipFill>
        <p:spPr>
          <a:xfrm rot="21073792">
            <a:off x="772732" y="3264424"/>
            <a:ext cx="2029764" cy="2871989"/>
          </a:xfrm>
          <a:prstGeom prst="rect">
            <a:avLst/>
          </a:prstGeom>
          <a:effectLst>
            <a:glow rad="228600">
              <a:schemeClr val="accent1">
                <a:satMod val="175000"/>
                <a:alpha val="40000"/>
              </a:schemeClr>
            </a:glow>
          </a:effectLst>
        </p:spPr>
      </p:pic>
    </p:spTree>
    <p:extLst>
      <p:ext uri="{BB962C8B-B14F-4D97-AF65-F5344CB8AC3E}">
        <p14:creationId xmlns:p14="http://schemas.microsoft.com/office/powerpoint/2010/main" val="296465706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35"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style.rotation</p:attrName>
                                        </p:attrNameLst>
                                      </p:cBhvr>
                                      <p:tavLst>
                                        <p:tav tm="0">
                                          <p:val>
                                            <p:fltVal val="720"/>
                                          </p:val>
                                        </p:tav>
                                        <p:tav tm="100000">
                                          <p:val>
                                            <p:fltVal val="0"/>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ppt_w</p:attrName>
                                        </p:attrNameLst>
                                      </p:cBhvr>
                                      <p:tavLst>
                                        <p:tav tm="0">
                                          <p:val>
                                            <p:fltVal val="0"/>
                                          </p:val>
                                        </p:tav>
                                        <p:tav tm="100000">
                                          <p:val>
                                            <p:strVal val="#ppt_w"/>
                                          </p:val>
                                        </p:tav>
                                      </p:tavLst>
                                    </p:anim>
                                  </p:childTnLst>
                                </p:cTn>
                              </p:par>
                            </p:childTnLst>
                          </p:cTn>
                        </p:par>
                        <p:par>
                          <p:cTn id="17" fill="hold">
                            <p:stCondLst>
                              <p:cond delay="4000"/>
                            </p:stCondLst>
                            <p:childTnLst>
                              <p:par>
                                <p:cTn id="18" presetID="17" presetClass="entr" presetSubtype="4"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2000" fill="hold"/>
                                        <p:tgtEl>
                                          <p:spTgt spid="2"/>
                                        </p:tgtEl>
                                        <p:attrNameLst>
                                          <p:attrName>ppt_x</p:attrName>
                                        </p:attrNameLst>
                                      </p:cBhvr>
                                      <p:tavLst>
                                        <p:tav tm="0">
                                          <p:val>
                                            <p:strVal val="#ppt_x"/>
                                          </p:val>
                                        </p:tav>
                                        <p:tav tm="100000">
                                          <p:val>
                                            <p:strVal val="#ppt_x"/>
                                          </p:val>
                                        </p:tav>
                                      </p:tavLst>
                                    </p:anim>
                                    <p:anim calcmode="lin" valueType="num">
                                      <p:cBhvr>
                                        <p:cTn id="21" dur="2000" fill="hold"/>
                                        <p:tgtEl>
                                          <p:spTgt spid="2"/>
                                        </p:tgtEl>
                                        <p:attrNameLst>
                                          <p:attrName>ppt_y</p:attrName>
                                        </p:attrNameLst>
                                      </p:cBhvr>
                                      <p:tavLst>
                                        <p:tav tm="0">
                                          <p:val>
                                            <p:strVal val="#ppt_y+#ppt_h/2"/>
                                          </p:val>
                                        </p:tav>
                                        <p:tav tm="100000">
                                          <p:val>
                                            <p:strVal val="#ppt_y"/>
                                          </p:val>
                                        </p:tav>
                                      </p:tavLst>
                                    </p:anim>
                                    <p:anim calcmode="lin" valueType="num">
                                      <p:cBhvr>
                                        <p:cTn id="22" dur="2000" fill="hold"/>
                                        <p:tgtEl>
                                          <p:spTgt spid="2"/>
                                        </p:tgtEl>
                                        <p:attrNameLst>
                                          <p:attrName>ppt_w</p:attrName>
                                        </p:attrNameLst>
                                      </p:cBhvr>
                                      <p:tavLst>
                                        <p:tav tm="0">
                                          <p:val>
                                            <p:strVal val="#ppt_w"/>
                                          </p:val>
                                        </p:tav>
                                        <p:tav tm="100000">
                                          <p:val>
                                            <p:strVal val="#ppt_w"/>
                                          </p:val>
                                        </p:tav>
                                      </p:tavLst>
                                    </p:anim>
                                    <p:anim calcmode="lin" valueType="num">
                                      <p:cBhvr>
                                        <p:cTn id="2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7109138" y="180304"/>
            <a:ext cx="4984124" cy="3785652"/>
          </a:xfrm>
          <a:prstGeom prst="rect">
            <a:avLst/>
          </a:prstGeom>
          <a:noFill/>
        </p:spPr>
        <p:txBody>
          <a:bodyPr wrap="square" rtlCol="0">
            <a:spAutoFit/>
          </a:bodyPr>
          <a:lstStyle/>
          <a:p>
            <a:pPr algn="ctr"/>
            <a:r>
              <a:rPr lang="es-MX" sz="2000" dirty="0" smtClean="0">
                <a:latin typeface="Arial Rounded MT Bold" panose="020F0704030504030204" pitchFamily="34" charset="0"/>
              </a:rPr>
              <a:t>También participó en el cortometraje “El circo de la mariposa”. Ha hecho documentales y aparecido en programas de televisión, se ha presentado en grandes auditorios, llevando esperanza a miles de personas. </a:t>
            </a:r>
          </a:p>
          <a:p>
            <a:pPr algn="ctr"/>
            <a:r>
              <a:rPr lang="es-MX" sz="2000" dirty="0" smtClean="0">
                <a:latin typeface="Arial Rounded MT Bold" panose="020F0704030504030204" pitchFamily="34" charset="0"/>
              </a:rPr>
              <a:t>Nick se casó en Febrero del 2012, su primer hijo nació en Febrero del 2013, completamente sano. En ese año participó en la película “Esperanza para corazones heridos”.</a:t>
            </a:r>
            <a:endParaRPr lang="es-MX" sz="2000" dirty="0">
              <a:latin typeface="Arial Rounded MT Bold" panose="020F0704030504030204" pitchFamily="34" charset="0"/>
            </a:endParaRPr>
          </a:p>
        </p:txBody>
      </p:sp>
    </p:spTree>
    <p:extLst>
      <p:ext uri="{BB962C8B-B14F-4D97-AF65-F5344CB8AC3E}">
        <p14:creationId xmlns:p14="http://schemas.microsoft.com/office/powerpoint/2010/main" val="309568115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3"/>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17" presetClass="entr" presetSubtype="1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246253" y="785611"/>
            <a:ext cx="5512157" cy="4093428"/>
          </a:xfrm>
          <a:prstGeom prst="rect">
            <a:avLst/>
          </a:prstGeom>
          <a:noFill/>
        </p:spPr>
        <p:txBody>
          <a:bodyPr wrap="square" rtlCol="0">
            <a:spAutoFit/>
          </a:bodyPr>
          <a:lstStyle/>
          <a:p>
            <a:pPr algn="ctr"/>
            <a:r>
              <a:rPr lang="es-MX" sz="2000" b="1" dirty="0" smtClean="0">
                <a:ln>
                  <a:solidFill>
                    <a:schemeClr val="tx1"/>
                  </a:solidFill>
                </a:ln>
                <a:solidFill>
                  <a:schemeClr val="accent4">
                    <a:lumMod val="20000"/>
                    <a:lumOff val="80000"/>
                  </a:schemeClr>
                </a:solidFill>
                <a:latin typeface="Arial Rounded MT Bold" panose="020F0704030504030204" pitchFamily="34" charset="0"/>
              </a:rPr>
              <a:t>Muchas veces nos quejamos hasta porque se nos rompe una uña. Nos quejamos porque se nos hizo tarde, porque las cosas están muy caras, porque se nos rompió un tacón, porque se nos cruzó otro coche, porque hace frío, porque hace calor, en fin, motivos sobran, pero nunca pensamos que hay seres humanos para quienes enfrentarse a la rutina diaria es mucho más difícil. Solo pensamos en lo negativo que nos pasa, en lugar de pensar en las muchas bendiciones que recibimos diariamente. </a:t>
            </a:r>
            <a:endParaRPr lang="es-MX" sz="2000" b="1" dirty="0">
              <a:ln>
                <a:solidFill>
                  <a:schemeClr val="tx1"/>
                </a:solidFill>
              </a:ln>
              <a:solidFill>
                <a:schemeClr val="accent4">
                  <a:lumMod val="20000"/>
                  <a:lumOff val="80000"/>
                </a:schemeClr>
              </a:solidFill>
              <a:latin typeface="Arial Rounded MT Bold" panose="020F0704030504030204" pitchFamily="34" charset="0"/>
            </a:endParaRPr>
          </a:p>
        </p:txBody>
      </p:sp>
    </p:spTree>
    <p:extLst>
      <p:ext uri="{BB962C8B-B14F-4D97-AF65-F5344CB8AC3E}">
        <p14:creationId xmlns:p14="http://schemas.microsoft.com/office/powerpoint/2010/main" val="619095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360"/>
                                          </p:val>
                                        </p:tav>
                                        <p:tav tm="100000">
                                          <p:val>
                                            <p:fltVal val="0"/>
                                          </p:val>
                                        </p:tav>
                                      </p:tavLst>
                                    </p:anim>
                                    <p:animEffect transition="in" filter="fade">
                                      <p:cBhvr>
                                        <p:cTn id="10" dur="2000"/>
                                        <p:tgtEl>
                                          <p:spTgt spid="4"/>
                                        </p:tgtEl>
                                      </p:cBhvr>
                                    </p:animEffect>
                                  </p:childTnLst>
                                </p:cTn>
                              </p:par>
                            </p:childTnLst>
                          </p:cTn>
                        </p:par>
                        <p:par>
                          <p:cTn id="11" fill="hold">
                            <p:stCondLst>
                              <p:cond delay="2000"/>
                            </p:stCondLst>
                            <p:childTnLst>
                              <p:par>
                                <p:cTn id="12" presetID="17" presetClass="entr" presetSubtype="2"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0" fill="hold"/>
                                        <p:tgtEl>
                                          <p:spTgt spid="2"/>
                                        </p:tgtEl>
                                        <p:attrNameLst>
                                          <p:attrName>ppt_x</p:attrName>
                                        </p:attrNameLst>
                                      </p:cBhvr>
                                      <p:tavLst>
                                        <p:tav tm="0">
                                          <p:val>
                                            <p:strVal val="#ppt_x+#ppt_w/2"/>
                                          </p:val>
                                        </p:tav>
                                        <p:tav tm="100000">
                                          <p:val>
                                            <p:strVal val="#ppt_x"/>
                                          </p:val>
                                        </p:tav>
                                      </p:tavLst>
                                    </p:anim>
                                    <p:anim calcmode="lin" valueType="num">
                                      <p:cBhvr>
                                        <p:cTn id="15" dur="2000" fill="hold"/>
                                        <p:tgtEl>
                                          <p:spTgt spid="2"/>
                                        </p:tgtEl>
                                        <p:attrNameLst>
                                          <p:attrName>ppt_y</p:attrName>
                                        </p:attrNameLst>
                                      </p:cBhvr>
                                      <p:tavLst>
                                        <p:tav tm="0">
                                          <p:val>
                                            <p:strVal val="#ppt_y"/>
                                          </p:val>
                                        </p:tav>
                                        <p:tav tm="100000">
                                          <p:val>
                                            <p:strVal val="#ppt_y"/>
                                          </p:val>
                                        </p:tav>
                                      </p:tavLst>
                                    </p:anim>
                                    <p:anim calcmode="lin" valueType="num">
                                      <p:cBhvr>
                                        <p:cTn id="16" dur="2000" fill="hold"/>
                                        <p:tgtEl>
                                          <p:spTgt spid="2"/>
                                        </p:tgtEl>
                                        <p:attrNameLst>
                                          <p:attrName>ppt_w</p:attrName>
                                        </p:attrNameLst>
                                      </p:cBhvr>
                                      <p:tavLst>
                                        <p:tav tm="0">
                                          <p:val>
                                            <p:fltVal val="0"/>
                                          </p:val>
                                        </p:tav>
                                        <p:tav tm="100000">
                                          <p:val>
                                            <p:strVal val="#ppt_w"/>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63639" y="5087154"/>
            <a:ext cx="11140226" cy="1631216"/>
          </a:xfrm>
          <a:prstGeom prst="rect">
            <a:avLst/>
          </a:prstGeom>
          <a:noFill/>
        </p:spPr>
        <p:txBody>
          <a:bodyPr wrap="square" rtlCol="0">
            <a:spAutoFit/>
          </a:bodyPr>
          <a:lstStyle/>
          <a:p>
            <a:pPr algn="ctr"/>
            <a:r>
              <a:rPr lang="es-MX" sz="2000" dirty="0" smtClean="0">
                <a:effectLst>
                  <a:glow rad="63500">
                    <a:schemeClr val="accent2">
                      <a:satMod val="175000"/>
                      <a:alpha val="40000"/>
                    </a:schemeClr>
                  </a:glow>
                </a:effectLst>
                <a:latin typeface="Arial Rounded MT Bold" panose="020F0704030504030204" pitchFamily="34" charset="0"/>
              </a:rPr>
              <a:t>Nos levantamos cada mañana, ponemos los pies en el piso… ¡tenemos pies! Estiramos los brazos para desperezarnos… ¡tenemos brazos!... ¡y no damos las gracias! ¿Das tú las gracias por un nuevo día? Por tener brazos para abrazar, piernas para caminar, por tener ojos que ven, oídos que escuchan, boca que habla, que besa…? Hay muchos que carecen de alguno o varios de estos privilegios.</a:t>
            </a:r>
            <a:endParaRPr lang="es-MX" sz="2000" dirty="0">
              <a:effectLst>
                <a:glow rad="63500">
                  <a:schemeClr val="accent2">
                    <a:satMod val="175000"/>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108779346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ppt_w/2"/>
                                          </p:val>
                                        </p:tav>
                                        <p:tav tm="100000">
                                          <p:val>
                                            <p:strVal val="#ppt_x"/>
                                          </p:val>
                                        </p:tav>
                                      </p:tavLst>
                                    </p:anim>
                                    <p:anim calcmode="lin" valueType="num">
                                      <p:cBhvr>
                                        <p:cTn id="8" dur="2000" fill="hold"/>
                                        <p:tgtEl>
                                          <p:spTgt spid="3"/>
                                        </p:tgtEl>
                                        <p:attrNameLst>
                                          <p:attrName>ppt_y</p:attrName>
                                        </p:attrNameLst>
                                      </p:cBhvr>
                                      <p:tavLst>
                                        <p:tav tm="0">
                                          <p:val>
                                            <p:strVal val="#ppt_y"/>
                                          </p:val>
                                        </p:tav>
                                        <p:tav tm="100000">
                                          <p:val>
                                            <p:strVal val="#ppt_y"/>
                                          </p:val>
                                        </p:tav>
                                      </p:tavLst>
                                    </p:anim>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strVal val="#ppt_h"/>
                                          </p:val>
                                        </p:tav>
                                        <p:tav tm="100000">
                                          <p:val>
                                            <p:strVal val="#ppt_h"/>
                                          </p:val>
                                        </p:tav>
                                      </p:tavLst>
                                    </p:anim>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0" fill="hold"/>
                                        <p:tgtEl>
                                          <p:spTgt spid="2"/>
                                        </p:tgtEl>
                                        <p:attrNameLst>
                                          <p:attrName>ppt_x</p:attrName>
                                        </p:attrNameLst>
                                      </p:cBhvr>
                                      <p:tavLst>
                                        <p:tav tm="0">
                                          <p:val>
                                            <p:strVal val="#ppt_x"/>
                                          </p:val>
                                        </p:tav>
                                        <p:tav tm="100000">
                                          <p:val>
                                            <p:strVal val="#ppt_x"/>
                                          </p:val>
                                        </p:tav>
                                      </p:tavLst>
                                    </p:anim>
                                    <p:anim calcmode="lin" valueType="num">
                                      <p:cBhvr>
                                        <p:cTn id="15" dur="2000" fill="hold"/>
                                        <p:tgtEl>
                                          <p:spTgt spid="2"/>
                                        </p:tgtEl>
                                        <p:attrNameLst>
                                          <p:attrName>ppt_y</p:attrName>
                                        </p:attrNameLst>
                                      </p:cBhvr>
                                      <p:tavLst>
                                        <p:tav tm="0">
                                          <p:val>
                                            <p:strVal val="#ppt_y-#ppt_h/2"/>
                                          </p:val>
                                        </p:tav>
                                        <p:tav tm="100000">
                                          <p:val>
                                            <p:strVal val="#ppt_y"/>
                                          </p:val>
                                        </p:tav>
                                      </p:tavLst>
                                    </p:anim>
                                    <p:anim calcmode="lin" valueType="num">
                                      <p:cBhvr>
                                        <p:cTn id="16" dur="2000" fill="hold"/>
                                        <p:tgtEl>
                                          <p:spTgt spid="2"/>
                                        </p:tgtEl>
                                        <p:attrNameLst>
                                          <p:attrName>ppt_w</p:attrName>
                                        </p:attrNameLst>
                                      </p:cBhvr>
                                      <p:tavLst>
                                        <p:tav tm="0">
                                          <p:val>
                                            <p:strVal val="#ppt_w"/>
                                          </p:val>
                                        </p:tav>
                                        <p:tav tm="100000">
                                          <p:val>
                                            <p:strVal val="#ppt_w"/>
                                          </p:val>
                                        </p:tav>
                                      </p:tavLst>
                                    </p:anim>
                                    <p:anim calcmode="lin" valueType="num">
                                      <p:cBhvr>
                                        <p:cTn id="1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31820" y="115910"/>
            <a:ext cx="7778839" cy="1631216"/>
          </a:xfrm>
          <a:prstGeom prst="rect">
            <a:avLst/>
          </a:prstGeom>
          <a:noFill/>
        </p:spPr>
        <p:txBody>
          <a:bodyPr wrap="square" rtlCol="0">
            <a:spAutoFit/>
          </a:bodyPr>
          <a:lstStyle/>
          <a:p>
            <a:pPr algn="ctr"/>
            <a:r>
              <a:rPr lang="es-MX" sz="2000" dirty="0" smtClean="0">
                <a:effectLst>
                  <a:glow rad="63500">
                    <a:schemeClr val="accent1">
                      <a:satMod val="175000"/>
                      <a:alpha val="40000"/>
                    </a:schemeClr>
                  </a:glow>
                </a:effectLst>
                <a:latin typeface="Arial Rounded MT Bold" panose="020F0704030504030204" pitchFamily="34" charset="0"/>
              </a:rPr>
              <a:t>Nick </a:t>
            </a:r>
            <a:r>
              <a:rPr lang="es-MX" sz="2000" dirty="0" err="1" smtClean="0">
                <a:effectLst>
                  <a:glow rad="63500">
                    <a:schemeClr val="accent1">
                      <a:satMod val="175000"/>
                      <a:alpha val="40000"/>
                    </a:schemeClr>
                  </a:glow>
                </a:effectLst>
                <a:latin typeface="Arial Rounded MT Bold" panose="020F0704030504030204" pitchFamily="34" charset="0"/>
              </a:rPr>
              <a:t>Vujicic</a:t>
            </a:r>
            <a:r>
              <a:rPr lang="es-MX" sz="2000" dirty="0" smtClean="0">
                <a:effectLst>
                  <a:glow rad="63500">
                    <a:schemeClr val="accent1">
                      <a:satMod val="175000"/>
                      <a:alpha val="40000"/>
                    </a:schemeClr>
                  </a:glow>
                </a:effectLst>
                <a:latin typeface="Arial Rounded MT Bold" panose="020F0704030504030204" pitchFamily="34" charset="0"/>
              </a:rPr>
              <a:t> no puede estirar sus brazos cada mañana para desperezarse y como él, muchas otras personas sufren alguna discapacidad que les impide empezar su día como tú o como yo. Sin embargo lo hacen, echaron fuera sus temores, no le tienen miedo a la vida. </a:t>
            </a:r>
            <a:endParaRPr lang="es-MX" sz="2000" dirty="0">
              <a:effectLst>
                <a:glow rad="63500">
                  <a:schemeClr val="accent1">
                    <a:satMod val="175000"/>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85995689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2000"/>
                                        <p:tgtEl>
                                          <p:spTgt spid="3"/>
                                        </p:tgtEl>
                                      </p:cBhvr>
                                    </p:animEffect>
                                  </p:childTnLst>
                                </p:cTn>
                              </p:par>
                            </p:childTnLst>
                          </p:cTn>
                        </p:par>
                        <p:par>
                          <p:cTn id="8" fill="hold">
                            <p:stCondLst>
                              <p:cond delay="2000"/>
                            </p:stCondLst>
                            <p:childTnLst>
                              <p:par>
                                <p:cTn id="9" presetID="17"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ppt_w/2"/>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5756856" y="927278"/>
            <a:ext cx="6091707" cy="1938992"/>
          </a:xfrm>
          <a:prstGeom prst="rect">
            <a:avLst/>
          </a:prstGeom>
          <a:noFill/>
        </p:spPr>
        <p:txBody>
          <a:bodyPr wrap="square" rtlCol="0">
            <a:spAutoFit/>
          </a:bodyPr>
          <a:lstStyle/>
          <a:p>
            <a:pPr algn="ctr"/>
            <a:r>
              <a:rPr lang="es-MX" sz="2000" b="1" dirty="0">
                <a:ln>
                  <a:solidFill>
                    <a:schemeClr val="tx1"/>
                  </a:solidFill>
                </a:ln>
                <a:solidFill>
                  <a:srgbClr val="FFFF00"/>
                </a:solidFill>
                <a:latin typeface="Arial Rounded MT Bold" panose="020F0704030504030204" pitchFamily="34" charset="0"/>
              </a:rPr>
              <a:t>U</a:t>
            </a:r>
            <a:r>
              <a:rPr lang="es-MX" sz="2000" b="1" dirty="0" smtClean="0">
                <a:ln>
                  <a:solidFill>
                    <a:schemeClr val="tx1"/>
                  </a:solidFill>
                </a:ln>
                <a:solidFill>
                  <a:srgbClr val="FFFF00"/>
                </a:solidFill>
                <a:latin typeface="Arial Rounded MT Bold" panose="020F0704030504030204" pitchFamily="34" charset="0"/>
              </a:rPr>
              <a:t>n buen propósito para este año es el comprometernos a no quejarnos, comprometernos a vivir la vida con una actitud positiva, a aceptarnos a nosotros mismos tal como somos. Si Nick lo hace, ¿qué nos lo puede impedir a nosotros?  </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33170105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childTnLst>
                          </p:cTn>
                        </p:par>
                        <p:par>
                          <p:cTn id="8" fill="hold">
                            <p:stCondLst>
                              <p:cond delay="2000"/>
                            </p:stCondLst>
                            <p:childTnLst>
                              <p:par>
                                <p:cTn id="9" presetID="17"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ppt_w/2"/>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412123" y="2627290"/>
            <a:ext cx="5937161" cy="2862322"/>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Muchos pueden pensar que Nick </a:t>
            </a:r>
            <a:r>
              <a:rPr lang="es-MX" sz="2000" b="1" dirty="0" err="1" smtClean="0">
                <a:ln>
                  <a:solidFill>
                    <a:schemeClr val="tx1"/>
                  </a:solidFill>
                </a:ln>
                <a:solidFill>
                  <a:srgbClr val="FFFF00"/>
                </a:solidFill>
                <a:latin typeface="Arial Rounded MT Bold" panose="020F0704030504030204" pitchFamily="34" charset="0"/>
              </a:rPr>
              <a:t>Vujicic</a:t>
            </a:r>
            <a:r>
              <a:rPr lang="es-MX" sz="2000" b="1" dirty="0" smtClean="0">
                <a:ln>
                  <a:solidFill>
                    <a:schemeClr val="tx1"/>
                  </a:solidFill>
                </a:ln>
                <a:solidFill>
                  <a:srgbClr val="FFFF00"/>
                </a:solidFill>
                <a:latin typeface="Arial Rounded MT Bold" panose="020F0704030504030204" pitchFamily="34" charset="0"/>
              </a:rPr>
              <a:t> tiene motivos de sobra para renegar de la vida, pero él está consciente de que su vida es un regalo de Dios y que El permitió que naciera así con un propósito, propósito que Nick está cumpliendo desde el momento en que decidió usar su vida para llevar esperanza a otros. Está consciente de que su vida es tan valiosa que puede llegar a salvar otras vidas.</a:t>
            </a:r>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16055884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7"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ppt_x</p:attrName>
                                        </p:attrNameLst>
                                      </p:cBhvr>
                                      <p:tavLst>
                                        <p:tav tm="0">
                                          <p:val>
                                            <p:strVal val="#ppt_x-#ppt_w/2"/>
                                          </p:val>
                                        </p:tav>
                                        <p:tav tm="100000">
                                          <p:val>
                                            <p:strVal val="#ppt_x"/>
                                          </p:val>
                                        </p:tav>
                                      </p:tavLst>
                                    </p:anim>
                                    <p:anim calcmode="lin" valueType="num">
                                      <p:cBhvr>
                                        <p:cTn id="14" dur="2000" fill="hold"/>
                                        <p:tgtEl>
                                          <p:spTgt spid="2"/>
                                        </p:tgtEl>
                                        <p:attrNameLst>
                                          <p:attrName>ppt_y</p:attrName>
                                        </p:attrNameLst>
                                      </p:cBhvr>
                                      <p:tavLst>
                                        <p:tav tm="0">
                                          <p:val>
                                            <p:strVal val="#ppt_y"/>
                                          </p:val>
                                        </p:tav>
                                        <p:tav tm="100000">
                                          <p:val>
                                            <p:strVal val="#ppt_y"/>
                                          </p:val>
                                        </p:tav>
                                      </p:tavLst>
                                    </p:anim>
                                    <p:anim calcmode="lin" valueType="num">
                                      <p:cBhvr>
                                        <p:cTn id="15" dur="2000" fill="hold"/>
                                        <p:tgtEl>
                                          <p:spTgt spid="2"/>
                                        </p:tgtEl>
                                        <p:attrNameLst>
                                          <p:attrName>ppt_w</p:attrName>
                                        </p:attrNameLst>
                                      </p:cBhvr>
                                      <p:tavLst>
                                        <p:tav tm="0">
                                          <p:val>
                                            <p:fltVal val="0"/>
                                          </p:val>
                                        </p:tav>
                                        <p:tav tm="100000">
                                          <p:val>
                                            <p:strVal val="#ppt_w"/>
                                          </p:val>
                                        </p:tav>
                                      </p:tavLst>
                                    </p:anim>
                                    <p:anim calcmode="lin" valueType="num">
                                      <p:cBhvr>
                                        <p:cTn id="16"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38637"/>
            <a:ext cx="12192000" cy="6896637"/>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06062" y="5022761"/>
            <a:ext cx="11835684" cy="1631216"/>
          </a:xfrm>
          <a:prstGeom prst="rect">
            <a:avLst/>
          </a:prstGeom>
          <a:noFill/>
        </p:spPr>
        <p:txBody>
          <a:bodyPr wrap="square" rtlCol="0">
            <a:spAutoFit/>
          </a:bodyPr>
          <a:lstStyle/>
          <a:p>
            <a:pPr algn="ctr"/>
            <a:r>
              <a:rPr lang="es-MX" sz="2000" b="1" dirty="0" smtClean="0">
                <a:ln>
                  <a:solidFill>
                    <a:schemeClr val="tx1"/>
                  </a:solidFill>
                </a:ln>
                <a:solidFill>
                  <a:srgbClr val="FFFF00"/>
                </a:solidFill>
                <a:effectLst>
                  <a:glow rad="139700">
                    <a:schemeClr val="tx1">
                      <a:alpha val="40000"/>
                    </a:schemeClr>
                  </a:glow>
                </a:effectLst>
                <a:latin typeface="Arial Rounded MT Bold" panose="020F0704030504030204" pitchFamily="34" charset="0"/>
              </a:rPr>
              <a:t>Quizá muchos piensen: “¡pero cómo puede! ¡yo no podría vivir así!”. Han de preguntarse cómo se desenvuelve Nick en su vida cotidiana. Existe un documental llamado “El gran propósito de la vida”, que muestra su vida hogareña y cómo hace las cosas a pesar de no tener extremidades. Con ingenio, voluntad y mucha ayuda de Dios, todo se puede lograr. ¡Nick hace cosas que algunos teniendo sus dos brazos y sus dos piernas no se atreven a hacer!</a:t>
            </a:r>
            <a:endParaRPr lang="es-MX" sz="2000" b="1" dirty="0">
              <a:ln>
                <a:solidFill>
                  <a:schemeClr val="tx1"/>
                </a:solidFill>
              </a:ln>
              <a:solidFill>
                <a:srgbClr val="FFFF00"/>
              </a:solidFill>
              <a:effectLst>
                <a:glow rad="139700">
                  <a:schemeClr val="tx1">
                    <a:alpha val="40000"/>
                  </a:schemeClr>
                </a:glow>
              </a:effectLst>
              <a:latin typeface="Arial Rounded MT Bold" panose="020F0704030504030204" pitchFamily="34" charset="0"/>
            </a:endParaRPr>
          </a:p>
        </p:txBody>
      </p:sp>
    </p:spTree>
    <p:extLst>
      <p:ext uri="{BB962C8B-B14F-4D97-AF65-F5344CB8AC3E}">
        <p14:creationId xmlns:p14="http://schemas.microsoft.com/office/powerpoint/2010/main" val="34876706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2000"/>
                            </p:stCondLst>
                            <p:childTnLst>
                              <p:par>
                                <p:cTn id="9" presetID="17" presetClass="entr" presetSubtype="1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fltVal val="0"/>
                                          </p:val>
                                        </p:tav>
                                        <p:tav tm="100000">
                                          <p:val>
                                            <p:strVal val="#ppt_w"/>
                                          </p:val>
                                        </p:tav>
                                      </p:tavLst>
                                    </p:anim>
                                    <p:anim calcmode="lin" valueType="num">
                                      <p:cBhvr>
                                        <p:cTn id="1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8229600" y="309093"/>
            <a:ext cx="3644720" cy="4708981"/>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Arial Rounded MT Bold" panose="020F0704030504030204" pitchFamily="34" charset="0"/>
              </a:rPr>
              <a:t>Nick </a:t>
            </a:r>
            <a:r>
              <a:rPr lang="es-MX" sz="2000" b="1" dirty="0" err="1" smtClean="0">
                <a:ln>
                  <a:solidFill>
                    <a:schemeClr val="tx1"/>
                  </a:solidFill>
                </a:ln>
                <a:solidFill>
                  <a:srgbClr val="FFFF00"/>
                </a:solidFill>
                <a:latin typeface="Arial Rounded MT Bold" panose="020F0704030504030204" pitchFamily="34" charset="0"/>
              </a:rPr>
              <a:t>Vujicic</a:t>
            </a:r>
            <a:r>
              <a:rPr lang="es-MX" sz="2000" b="1" dirty="0" smtClean="0">
                <a:ln>
                  <a:solidFill>
                    <a:schemeClr val="tx1"/>
                  </a:solidFill>
                </a:ln>
                <a:solidFill>
                  <a:srgbClr val="FFFF00"/>
                </a:solidFill>
                <a:latin typeface="Arial Rounded MT Bold" panose="020F0704030504030204" pitchFamily="34" charset="0"/>
              </a:rPr>
              <a:t> es un hombre de Dios, tiene una gran fe, lo cual le ha servido para superar todo obstáculo en su vida ¡y vaya que los tiene!, pero para él dejaron de serlo, porque tiene en quien apoyarse, porque confía en un Dios que nunca lo va a dejar solo y que si permitió que naciera así fue porque ya lo había elegido para un gran propósito. </a:t>
            </a:r>
          </a:p>
          <a:p>
            <a:endParaRPr lang="es-MX" sz="2000" b="1" dirty="0">
              <a:ln>
                <a:solidFill>
                  <a:schemeClr val="tx1"/>
                </a:solidFill>
              </a:ln>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4032001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2000"/>
                                        <p:tgtEl>
                                          <p:spTgt spid="3"/>
                                        </p:tgtEl>
                                      </p:cBhvr>
                                    </p:animEffect>
                                  </p:childTnLst>
                                </p:cTn>
                              </p:par>
                            </p:childTnLst>
                          </p:cTn>
                        </p:par>
                        <p:par>
                          <p:cTn id="8" fill="hold">
                            <p:stCondLst>
                              <p:cond delay="2000"/>
                            </p:stCondLst>
                            <p:childTnLst>
                              <p:par>
                                <p:cTn id="9" presetID="17"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ppt_w/2"/>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80305" y="218941"/>
            <a:ext cx="11733400" cy="1938992"/>
          </a:xfrm>
          <a:prstGeom prst="rect">
            <a:avLst/>
          </a:prstGeom>
          <a:noFill/>
        </p:spPr>
        <p:txBody>
          <a:bodyPr wrap="square" rtlCol="0">
            <a:spAutoFit/>
          </a:bodyPr>
          <a:lstStyle/>
          <a:p>
            <a:pPr algn="ctr"/>
            <a:r>
              <a:rPr lang="es-MX" sz="2000" b="1" dirty="0">
                <a:ln>
                  <a:solidFill>
                    <a:schemeClr val="tx1"/>
                  </a:solidFill>
                </a:ln>
                <a:solidFill>
                  <a:srgbClr val="FFFF00"/>
                </a:solidFill>
                <a:effectLst>
                  <a:glow rad="101600">
                    <a:srgbClr val="7030A0">
                      <a:alpha val="60000"/>
                    </a:srgbClr>
                  </a:glow>
                </a:effectLst>
                <a:latin typeface="Arial Rounded MT Bold" panose="020F0704030504030204" pitchFamily="34" charset="0"/>
              </a:rPr>
              <a:t>El dijo en una conferencia: “Yo le pedí por muchos años a Dios unos brazos y unas piernas, pero no me los dio y me enojé con Dios, porque no entendía. Pero ahora sé, ahora entiendo, si El hubiera hecho lo que yo quería, ahora yo no estaría aquí. El no me ha hecho el milagro… ¡yo soy el milagro! para la salvación de otros, porque El me está usando en todo el mundo. Prefiero no tener brazos ni piernas, en mi paso temporal por esta tierra, para poder llevar más almas a Jesús y pasar la eternidad con El allá en el cielo.</a:t>
            </a:r>
          </a:p>
        </p:txBody>
      </p:sp>
    </p:spTree>
    <p:extLst>
      <p:ext uri="{BB962C8B-B14F-4D97-AF65-F5344CB8AC3E}">
        <p14:creationId xmlns:p14="http://schemas.microsoft.com/office/powerpoint/2010/main" val="66241670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90"/>
                                          </p:val>
                                        </p:tav>
                                        <p:tav tm="100000">
                                          <p:val>
                                            <p:fltVal val="0"/>
                                          </p:val>
                                        </p:tav>
                                      </p:tavLst>
                                    </p:anim>
                                    <p:animEffect transition="in" filter="fade">
                                      <p:cBhvr>
                                        <p:cTn id="10" dur="2000"/>
                                        <p:tgtEl>
                                          <p:spTgt spid="3"/>
                                        </p:tgtEl>
                                      </p:cBhvr>
                                    </p:animEffect>
                                  </p:childTnLst>
                                </p:cTn>
                              </p:par>
                            </p:childTnLst>
                          </p:cTn>
                        </p:par>
                        <p:par>
                          <p:cTn id="11" fill="hold">
                            <p:stCondLst>
                              <p:cond delay="2000"/>
                            </p:stCondLst>
                            <p:childTnLst>
                              <p:par>
                                <p:cTn id="12" presetID="17" presetClass="entr" presetSubtype="1"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0" fill="hold"/>
                                        <p:tgtEl>
                                          <p:spTgt spid="2"/>
                                        </p:tgtEl>
                                        <p:attrNameLst>
                                          <p:attrName>ppt_x</p:attrName>
                                        </p:attrNameLst>
                                      </p:cBhvr>
                                      <p:tavLst>
                                        <p:tav tm="0">
                                          <p:val>
                                            <p:strVal val="#ppt_x"/>
                                          </p:val>
                                        </p:tav>
                                        <p:tav tm="100000">
                                          <p:val>
                                            <p:strVal val="#ppt_x"/>
                                          </p:val>
                                        </p:tav>
                                      </p:tavLst>
                                    </p:anim>
                                    <p:anim calcmode="lin" valueType="num">
                                      <p:cBhvr>
                                        <p:cTn id="15" dur="2000" fill="hold"/>
                                        <p:tgtEl>
                                          <p:spTgt spid="2"/>
                                        </p:tgtEl>
                                        <p:attrNameLst>
                                          <p:attrName>ppt_y</p:attrName>
                                        </p:attrNameLst>
                                      </p:cBhvr>
                                      <p:tavLst>
                                        <p:tav tm="0">
                                          <p:val>
                                            <p:strVal val="#ppt_y-#ppt_h/2"/>
                                          </p:val>
                                        </p:tav>
                                        <p:tav tm="100000">
                                          <p:val>
                                            <p:strVal val="#ppt_y"/>
                                          </p:val>
                                        </p:tav>
                                      </p:tavLst>
                                    </p:anim>
                                    <p:anim calcmode="lin" valueType="num">
                                      <p:cBhvr>
                                        <p:cTn id="16" dur="2000" fill="hold"/>
                                        <p:tgtEl>
                                          <p:spTgt spid="2"/>
                                        </p:tgtEl>
                                        <p:attrNameLst>
                                          <p:attrName>ppt_w</p:attrName>
                                        </p:attrNameLst>
                                      </p:cBhvr>
                                      <p:tavLst>
                                        <p:tav tm="0">
                                          <p:val>
                                            <p:strVal val="#ppt_w"/>
                                          </p:val>
                                        </p:tav>
                                        <p:tav tm="100000">
                                          <p:val>
                                            <p:strVal val="#ppt_w"/>
                                          </p:val>
                                        </p:tav>
                                      </p:tavLst>
                                    </p:anim>
                                    <p:anim calcmode="lin" valueType="num">
                                      <p:cBhvr>
                                        <p:cTn id="1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5653825" y="360608"/>
            <a:ext cx="6310648" cy="2554545"/>
          </a:xfrm>
          <a:prstGeom prst="rect">
            <a:avLst/>
          </a:prstGeom>
          <a:noFill/>
        </p:spPr>
        <p:txBody>
          <a:bodyPr wrap="square" rtlCol="0">
            <a:spAutoFit/>
          </a:bodyPr>
          <a:lstStyle/>
          <a:p>
            <a:pPr algn="ctr"/>
            <a:r>
              <a:rPr lang="es-MX" sz="2000" dirty="0" smtClean="0">
                <a:solidFill>
                  <a:srgbClr val="FFFF00"/>
                </a:solidFill>
                <a:latin typeface="Arial Rounded MT Bold" panose="020F0704030504030204" pitchFamily="34" charset="0"/>
              </a:rPr>
              <a:t>Nick no es un fenómeno, es un ser humano que se distingue, no por la falta de sus extremidades, sino porque cumple sinceramente el mandamiento de Jesús que dice: “Ámense los unos a los otros”. </a:t>
            </a:r>
            <a:r>
              <a:rPr lang="es-MX" sz="2000" dirty="0">
                <a:solidFill>
                  <a:srgbClr val="FFFF00"/>
                </a:solidFill>
                <a:latin typeface="Arial Rounded MT Bold" panose="020F0704030504030204" pitchFamily="34" charset="0"/>
              </a:rPr>
              <a:t>C</a:t>
            </a:r>
            <a:r>
              <a:rPr lang="es-MX" sz="2000" dirty="0" smtClean="0">
                <a:solidFill>
                  <a:srgbClr val="FFFF00"/>
                </a:solidFill>
                <a:latin typeface="Arial Rounded MT Bold" panose="020F0704030504030204" pitchFamily="34" charset="0"/>
              </a:rPr>
              <a:t>umple sin quejarse la misión que Dios le ha encomendado, dedicando su vida a rescatar otras vidas de la soledad, la depresión y la desesperanza. </a:t>
            </a:r>
            <a:endParaRPr lang="es-MX" sz="2000" dirty="0">
              <a:solidFill>
                <a:srgbClr val="FFFF00"/>
              </a:solidFill>
              <a:latin typeface="Arial Rounded MT Bold" panose="020F070403050403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9460" y="2704563"/>
            <a:ext cx="4293337" cy="4038540"/>
          </a:xfrm>
          <a:prstGeom prst="rect">
            <a:avLst/>
          </a:prstGeom>
          <a:effectLst>
            <a:softEdge rad="635000"/>
          </a:effectLst>
        </p:spPr>
      </p:pic>
    </p:spTree>
    <p:extLst>
      <p:ext uri="{BB962C8B-B14F-4D97-AF65-F5344CB8AC3E}">
        <p14:creationId xmlns:p14="http://schemas.microsoft.com/office/powerpoint/2010/main" val="422756967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0.7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17" presetClass="entr" presetSubtype="1"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ppt_x</p:attrName>
                                        </p:attrNameLst>
                                      </p:cBhvr>
                                      <p:tavLst>
                                        <p:tav tm="0">
                                          <p:val>
                                            <p:strVal val="#ppt_x"/>
                                          </p:val>
                                        </p:tav>
                                        <p:tav tm="100000">
                                          <p:val>
                                            <p:strVal val="#ppt_x"/>
                                          </p:val>
                                        </p:tav>
                                      </p:tavLst>
                                    </p:anim>
                                    <p:anim calcmode="lin" valueType="num">
                                      <p:cBhvr>
                                        <p:cTn id="14" dur="2000" fill="hold"/>
                                        <p:tgtEl>
                                          <p:spTgt spid="2"/>
                                        </p:tgtEl>
                                        <p:attrNameLst>
                                          <p:attrName>ppt_y</p:attrName>
                                        </p:attrNameLst>
                                      </p:cBhvr>
                                      <p:tavLst>
                                        <p:tav tm="0">
                                          <p:val>
                                            <p:strVal val="#ppt_y-#ppt_h/2"/>
                                          </p:val>
                                        </p:tav>
                                        <p:tav tm="100000">
                                          <p:val>
                                            <p:strVal val="#ppt_y"/>
                                          </p:val>
                                        </p:tav>
                                      </p:tavLst>
                                    </p:anim>
                                    <p:anim calcmode="lin" valueType="num">
                                      <p:cBhvr>
                                        <p:cTn id="15" dur="2000" fill="hold"/>
                                        <p:tgtEl>
                                          <p:spTgt spid="2"/>
                                        </p:tgtEl>
                                        <p:attrNameLst>
                                          <p:attrName>ppt_w</p:attrName>
                                        </p:attrNameLst>
                                      </p:cBhvr>
                                      <p:tavLst>
                                        <p:tav tm="0">
                                          <p:val>
                                            <p:strVal val="#ppt_w"/>
                                          </p:val>
                                        </p:tav>
                                        <p:tav tm="100000">
                                          <p:val>
                                            <p:strVal val="#ppt_w"/>
                                          </p:val>
                                        </p:tav>
                                      </p:tavLst>
                                    </p:anim>
                                    <p:anim calcmode="lin" valueType="num">
                                      <p:cBhvr>
                                        <p:cTn id="16" dur="2000" fill="hold"/>
                                        <p:tgtEl>
                                          <p:spTgt spid="2"/>
                                        </p:tgtEl>
                                        <p:attrNameLst>
                                          <p:attrName>ppt_h</p:attrName>
                                        </p:attrNameLst>
                                      </p:cBhvr>
                                      <p:tavLst>
                                        <p:tav tm="0">
                                          <p:val>
                                            <p:fltVal val="0"/>
                                          </p:val>
                                        </p:tav>
                                        <p:tav tm="100000">
                                          <p:val>
                                            <p:strVal val="#ppt_h"/>
                                          </p:val>
                                        </p:tav>
                                      </p:tavLst>
                                    </p:anim>
                                  </p:childTnLst>
                                </p:cTn>
                              </p:par>
                            </p:childTnLst>
                          </p:cTn>
                        </p:par>
                        <p:par>
                          <p:cTn id="17" fill="hold">
                            <p:stCondLst>
                              <p:cond delay="4000"/>
                            </p:stCondLst>
                            <p:childTnLst>
                              <p:par>
                                <p:cTn id="18" presetID="10"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CuadroTexto 2"/>
          <p:cNvSpPr txBox="1"/>
          <p:nvPr/>
        </p:nvSpPr>
        <p:spPr>
          <a:xfrm>
            <a:off x="3683358" y="283336"/>
            <a:ext cx="8190964" cy="707886"/>
          </a:xfrm>
          <a:prstGeom prst="rect">
            <a:avLst/>
          </a:prstGeom>
          <a:noFill/>
        </p:spPr>
        <p:txBody>
          <a:bodyPr wrap="square" rtlCol="0">
            <a:spAutoFit/>
          </a:bodyPr>
          <a:lstStyle/>
          <a:p>
            <a:r>
              <a:rPr lang="es-MX" sz="2000" dirty="0">
                <a:ln>
                  <a:solidFill>
                    <a:schemeClr val="tx1"/>
                  </a:solidFill>
                </a:ln>
                <a:solidFill>
                  <a:schemeClr val="accent2">
                    <a:lumMod val="20000"/>
                    <a:lumOff val="80000"/>
                  </a:schemeClr>
                </a:solidFill>
                <a:effectLst>
                  <a:outerShdw blurRad="50800" dist="38100" dir="18900000" algn="bl" rotWithShape="0">
                    <a:prstClr val="black">
                      <a:alpha val="40000"/>
                    </a:prstClr>
                  </a:outerShdw>
                </a:effectLst>
                <a:latin typeface="Arial Rounded MT Bold" panose="020F0704030504030204" pitchFamily="34" charset="0"/>
              </a:rPr>
              <a:t>“Los únicos limites que existen son los que nosotros mismos nos imponemos”</a:t>
            </a:r>
          </a:p>
        </p:txBody>
      </p:sp>
      <p:sp>
        <p:nvSpPr>
          <p:cNvPr id="4" name="CuadroTexto 3"/>
          <p:cNvSpPr txBox="1"/>
          <p:nvPr/>
        </p:nvSpPr>
        <p:spPr>
          <a:xfrm>
            <a:off x="3683358" y="1138112"/>
            <a:ext cx="6761408" cy="400110"/>
          </a:xfrm>
          <a:prstGeom prst="rect">
            <a:avLst/>
          </a:prstGeom>
          <a:noFill/>
        </p:spPr>
        <p:txBody>
          <a:bodyPr wrap="square" rtlCol="0">
            <a:spAutoFit/>
          </a:bodyPr>
          <a:lstStyle/>
          <a:p>
            <a:r>
              <a:rPr lang="es-MX" sz="2000" dirty="0">
                <a:ln>
                  <a:solidFill>
                    <a:schemeClr val="tx1"/>
                  </a:solidFill>
                </a:ln>
                <a:solidFill>
                  <a:schemeClr val="accent2">
                    <a:lumMod val="20000"/>
                    <a:lumOff val="80000"/>
                  </a:schemeClr>
                </a:solidFill>
                <a:effectLst>
                  <a:outerShdw blurRad="50800" dist="38100" dir="18900000" algn="bl" rotWithShape="0">
                    <a:prstClr val="black">
                      <a:alpha val="40000"/>
                    </a:prstClr>
                  </a:outerShdw>
                </a:effectLst>
                <a:latin typeface="Arial Rounded MT Bold" panose="020F0704030504030204" pitchFamily="34" charset="0"/>
              </a:rPr>
              <a:t>“El miedo es la más grande discapacidad de todas”</a:t>
            </a:r>
          </a:p>
        </p:txBody>
      </p:sp>
      <p:sp>
        <p:nvSpPr>
          <p:cNvPr id="5" name="CuadroTexto 4"/>
          <p:cNvSpPr txBox="1"/>
          <p:nvPr/>
        </p:nvSpPr>
        <p:spPr>
          <a:xfrm>
            <a:off x="3683358" y="1683425"/>
            <a:ext cx="7965303" cy="707886"/>
          </a:xfrm>
          <a:prstGeom prst="rect">
            <a:avLst/>
          </a:prstGeom>
          <a:noFill/>
        </p:spPr>
        <p:txBody>
          <a:bodyPr wrap="square" rtlCol="0">
            <a:spAutoFit/>
          </a:bodyPr>
          <a:lstStyle/>
          <a:p>
            <a:r>
              <a:rPr lang="es-MX" sz="2000" dirty="0">
                <a:ln>
                  <a:solidFill>
                    <a:schemeClr val="tx1"/>
                  </a:solidFill>
                </a:ln>
                <a:solidFill>
                  <a:schemeClr val="accent2">
                    <a:lumMod val="20000"/>
                    <a:lumOff val="80000"/>
                  </a:schemeClr>
                </a:solidFill>
                <a:latin typeface="Arial Rounded MT Bold" panose="020F0704030504030204" pitchFamily="34" charset="0"/>
              </a:rPr>
              <a:t>“Tú y yo no tenemos ningún control sobre lo que nos sucede, pero sí tenemos control sobre la forma en que reaccionamos”</a:t>
            </a:r>
          </a:p>
        </p:txBody>
      </p:sp>
      <p:sp>
        <p:nvSpPr>
          <p:cNvPr id="6" name="CuadroTexto 5"/>
          <p:cNvSpPr txBox="1"/>
          <p:nvPr/>
        </p:nvSpPr>
        <p:spPr>
          <a:xfrm>
            <a:off x="3683358" y="2717442"/>
            <a:ext cx="8190964" cy="1015663"/>
          </a:xfrm>
          <a:prstGeom prst="rect">
            <a:avLst/>
          </a:prstGeom>
          <a:noFill/>
        </p:spPr>
        <p:txBody>
          <a:bodyPr wrap="square" rtlCol="0">
            <a:spAutoFit/>
          </a:bodyPr>
          <a:lstStyle/>
          <a:p>
            <a:r>
              <a:rPr lang="es-MX" sz="2000" dirty="0">
                <a:ln>
                  <a:solidFill>
                    <a:schemeClr val="tx1"/>
                  </a:solidFill>
                </a:ln>
                <a:solidFill>
                  <a:schemeClr val="accent2">
                    <a:lumMod val="20000"/>
                    <a:lumOff val="80000"/>
                  </a:schemeClr>
                </a:solidFill>
                <a:latin typeface="Arial Rounded MT Bold" panose="020F0704030504030204" pitchFamily="34" charset="0"/>
              </a:rPr>
              <a:t>“El fracaso puede sumirnos en la desesperanza haciendo que nos demos por vencidos o puede motivarnos para que nos esforcemos más”</a:t>
            </a:r>
          </a:p>
        </p:txBody>
      </p:sp>
      <p:sp>
        <p:nvSpPr>
          <p:cNvPr id="7" name="CuadroTexto 6"/>
          <p:cNvSpPr txBox="1"/>
          <p:nvPr/>
        </p:nvSpPr>
        <p:spPr>
          <a:xfrm>
            <a:off x="3683358" y="4059236"/>
            <a:ext cx="7817476" cy="707886"/>
          </a:xfrm>
          <a:prstGeom prst="rect">
            <a:avLst/>
          </a:prstGeom>
          <a:noFill/>
        </p:spPr>
        <p:txBody>
          <a:bodyPr wrap="square" rtlCol="0">
            <a:spAutoFit/>
          </a:bodyPr>
          <a:lstStyle/>
          <a:p>
            <a:r>
              <a:rPr lang="es-MX" sz="2000" dirty="0" smtClean="0">
                <a:ln>
                  <a:solidFill>
                    <a:schemeClr val="tx1"/>
                  </a:solidFill>
                </a:ln>
                <a:solidFill>
                  <a:schemeClr val="accent2">
                    <a:lumMod val="20000"/>
                    <a:lumOff val="80000"/>
                  </a:schemeClr>
                </a:solidFill>
                <a:latin typeface="Arial Rounded MT Bold" panose="020F0704030504030204" pitchFamily="34" charset="0"/>
              </a:rPr>
              <a:t>“</a:t>
            </a:r>
            <a:r>
              <a:rPr lang="es-MX" sz="2000" dirty="0">
                <a:ln>
                  <a:solidFill>
                    <a:schemeClr val="tx1"/>
                  </a:solidFill>
                </a:ln>
                <a:solidFill>
                  <a:schemeClr val="accent2">
                    <a:lumMod val="20000"/>
                    <a:lumOff val="80000"/>
                  </a:schemeClr>
                </a:solidFill>
                <a:latin typeface="Arial Rounded MT Bold" panose="020F0704030504030204" pitchFamily="34" charset="0"/>
              </a:rPr>
              <a:t>Debes tener valor para perseguir tus sueños y nunca dudar de tu habilidad para afrontar los desafíos que te lleguen”</a:t>
            </a:r>
          </a:p>
        </p:txBody>
      </p:sp>
      <p:sp>
        <p:nvSpPr>
          <p:cNvPr id="9" name="CuadroTexto 8"/>
          <p:cNvSpPr txBox="1"/>
          <p:nvPr/>
        </p:nvSpPr>
        <p:spPr>
          <a:xfrm>
            <a:off x="3683358" y="5097470"/>
            <a:ext cx="7965303" cy="1015663"/>
          </a:xfrm>
          <a:prstGeom prst="rect">
            <a:avLst/>
          </a:prstGeom>
          <a:noFill/>
        </p:spPr>
        <p:txBody>
          <a:bodyPr wrap="square" rtlCol="0">
            <a:spAutoFit/>
          </a:bodyPr>
          <a:lstStyle/>
          <a:p>
            <a:r>
              <a:rPr lang="es-MX" sz="2000" dirty="0" smtClean="0">
                <a:ln>
                  <a:solidFill>
                    <a:schemeClr val="tx1"/>
                  </a:solidFill>
                </a:ln>
                <a:solidFill>
                  <a:schemeClr val="accent2">
                    <a:lumMod val="20000"/>
                    <a:lumOff val="80000"/>
                  </a:schemeClr>
                </a:solidFill>
                <a:latin typeface="Arial Rounded MT Bold" panose="020F0704030504030204" pitchFamily="34" charset="0"/>
              </a:rPr>
              <a:t>“Si </a:t>
            </a:r>
            <a:r>
              <a:rPr lang="es-MX" sz="2000" dirty="0">
                <a:ln>
                  <a:solidFill>
                    <a:schemeClr val="tx1"/>
                  </a:solidFill>
                </a:ln>
                <a:solidFill>
                  <a:schemeClr val="accent2">
                    <a:lumMod val="20000"/>
                    <a:lumOff val="80000"/>
                  </a:schemeClr>
                </a:solidFill>
                <a:latin typeface="Arial Rounded MT Bold" panose="020F0704030504030204" pitchFamily="34" charset="0"/>
              </a:rPr>
              <a:t>un tipo, sin brazos ni piernas, puede aprender a surfear en una de las playas más increíbles del mundo, entonces, cualquier cosa, cualquiera, es posible para </a:t>
            </a:r>
            <a:r>
              <a:rPr lang="es-MX" sz="2000" dirty="0" smtClean="0">
                <a:ln>
                  <a:solidFill>
                    <a:schemeClr val="tx1"/>
                  </a:solidFill>
                </a:ln>
                <a:solidFill>
                  <a:schemeClr val="accent2">
                    <a:lumMod val="20000"/>
                    <a:lumOff val="80000"/>
                  </a:schemeClr>
                </a:solidFill>
                <a:latin typeface="Arial Rounded MT Bold" panose="020F0704030504030204" pitchFamily="34" charset="0"/>
              </a:rPr>
              <a:t>ti”</a:t>
            </a:r>
            <a:endParaRPr lang="es-MX" sz="2000" dirty="0">
              <a:ln>
                <a:solidFill>
                  <a:schemeClr val="tx1"/>
                </a:solidFill>
              </a:ln>
              <a:solidFill>
                <a:schemeClr val="accent2">
                  <a:lumMod val="20000"/>
                  <a:lumOff val="80000"/>
                </a:schemeClr>
              </a:solidFill>
              <a:latin typeface="Arial Rounded MT Bold" panose="020F0704030504030204" pitchFamily="34" charset="0"/>
            </a:endParaRPr>
          </a:p>
        </p:txBody>
      </p:sp>
      <p:sp>
        <p:nvSpPr>
          <p:cNvPr id="14" name="Rectángulo 13"/>
          <p:cNvSpPr/>
          <p:nvPr/>
        </p:nvSpPr>
        <p:spPr>
          <a:xfrm rot="21077160" flipH="1">
            <a:off x="393551" y="5696856"/>
            <a:ext cx="2937589" cy="769441"/>
          </a:xfrm>
          <a:prstGeom prst="rect">
            <a:avLst/>
          </a:prstGeom>
          <a:noFill/>
        </p:spPr>
        <p:txBody>
          <a:bodyPr wrap="square" lIns="91440" tIns="45720" rIns="91440" bIns="45720">
            <a:spAutoFit/>
          </a:bodyPr>
          <a:lstStyle/>
          <a:p>
            <a:pPr algn="ctr"/>
            <a:r>
              <a:rPr lang="es-ES" sz="4400" b="0" cap="none" spc="0" dirty="0" smtClean="0">
                <a:ln w="0"/>
                <a:solidFill>
                  <a:srgbClr val="FF0000"/>
                </a:solidFill>
                <a:effectLst>
                  <a:innerShdw blurRad="63500" dist="50800" dir="18900000">
                    <a:prstClr val="black">
                      <a:alpha val="50000"/>
                    </a:prstClr>
                  </a:innerShdw>
                </a:effectLst>
                <a:latin typeface="Abrazo Script SSi" panose="020B0500000000000000" pitchFamily="34" charset="0"/>
              </a:rPr>
              <a:t>Nick </a:t>
            </a:r>
            <a:r>
              <a:rPr lang="es-ES" sz="4400" b="0" cap="none" spc="0" dirty="0" err="1" smtClean="0">
                <a:ln w="0"/>
                <a:solidFill>
                  <a:srgbClr val="FF0000"/>
                </a:solidFill>
                <a:effectLst>
                  <a:innerShdw blurRad="63500" dist="50800" dir="18900000">
                    <a:prstClr val="black">
                      <a:alpha val="50000"/>
                    </a:prstClr>
                  </a:innerShdw>
                </a:effectLst>
                <a:latin typeface="Abrazo Script SSi" panose="020B0500000000000000" pitchFamily="34" charset="0"/>
              </a:rPr>
              <a:t>Vujicic</a:t>
            </a:r>
            <a:endParaRPr lang="es-ES" sz="4400" b="0" cap="none" spc="0" dirty="0">
              <a:ln w="0"/>
              <a:solidFill>
                <a:srgbClr val="FF0000"/>
              </a:solidFill>
              <a:effectLst>
                <a:innerShdw blurRad="63500" dist="50800" dir="18900000">
                  <a:prstClr val="black">
                    <a:alpha val="50000"/>
                  </a:prstClr>
                </a:innerShdw>
              </a:effectLst>
              <a:latin typeface="Abrazo Script SSi" panose="020B0500000000000000" pitchFamily="34" charset="0"/>
            </a:endParaRPr>
          </a:p>
        </p:txBody>
      </p:sp>
    </p:spTree>
    <p:extLst>
      <p:ext uri="{BB962C8B-B14F-4D97-AF65-F5344CB8AC3E}">
        <p14:creationId xmlns:p14="http://schemas.microsoft.com/office/powerpoint/2010/main" val="163387462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1750"/>
                                        <p:tgtEl>
                                          <p:spTgt spid="12"/>
                                        </p:tgtEl>
                                      </p:cBhvr>
                                    </p:animEffect>
                                  </p:childTnLst>
                                </p:cTn>
                              </p:par>
                            </p:childTnLst>
                          </p:cTn>
                        </p:par>
                        <p:par>
                          <p:cTn id="8" fill="hold">
                            <p:stCondLst>
                              <p:cond delay="1750"/>
                            </p:stCondLst>
                            <p:childTnLst>
                              <p:par>
                                <p:cTn id="9" presetID="17"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500" fill="hold"/>
                                        <p:tgtEl>
                                          <p:spTgt spid="3"/>
                                        </p:tgtEl>
                                        <p:attrNameLst>
                                          <p:attrName>ppt_x</p:attrName>
                                        </p:attrNameLst>
                                      </p:cBhvr>
                                      <p:tavLst>
                                        <p:tav tm="0">
                                          <p:val>
                                            <p:strVal val="#ppt_x-#ppt_w/2"/>
                                          </p:val>
                                        </p:tav>
                                        <p:tav tm="100000">
                                          <p:val>
                                            <p:strVal val="#ppt_x"/>
                                          </p:val>
                                        </p:tav>
                                      </p:tavLst>
                                    </p:anim>
                                    <p:anim calcmode="lin" valueType="num">
                                      <p:cBhvr>
                                        <p:cTn id="12" dur="1500" fill="hold"/>
                                        <p:tgtEl>
                                          <p:spTgt spid="3"/>
                                        </p:tgtEl>
                                        <p:attrNameLst>
                                          <p:attrName>ppt_y</p:attrName>
                                        </p:attrNameLst>
                                      </p:cBhvr>
                                      <p:tavLst>
                                        <p:tav tm="0">
                                          <p:val>
                                            <p:strVal val="#ppt_y"/>
                                          </p:val>
                                        </p:tav>
                                        <p:tav tm="100000">
                                          <p:val>
                                            <p:strVal val="#ppt_y"/>
                                          </p:val>
                                        </p:tav>
                                      </p:tavLst>
                                    </p:anim>
                                    <p:anim calcmode="lin" valueType="num">
                                      <p:cBhvr>
                                        <p:cTn id="13" dur="1500" fill="hold"/>
                                        <p:tgtEl>
                                          <p:spTgt spid="3"/>
                                        </p:tgtEl>
                                        <p:attrNameLst>
                                          <p:attrName>ppt_w</p:attrName>
                                        </p:attrNameLst>
                                      </p:cBhvr>
                                      <p:tavLst>
                                        <p:tav tm="0">
                                          <p:val>
                                            <p:fltVal val="0"/>
                                          </p:val>
                                        </p:tav>
                                        <p:tav tm="100000">
                                          <p:val>
                                            <p:strVal val="#ppt_w"/>
                                          </p:val>
                                        </p:tav>
                                      </p:tavLst>
                                    </p:anim>
                                    <p:anim calcmode="lin" valueType="num">
                                      <p:cBhvr>
                                        <p:cTn id="14" dur="1500" fill="hold"/>
                                        <p:tgtEl>
                                          <p:spTgt spid="3"/>
                                        </p:tgtEl>
                                        <p:attrNameLst>
                                          <p:attrName>ppt_h</p:attrName>
                                        </p:attrNameLst>
                                      </p:cBhvr>
                                      <p:tavLst>
                                        <p:tav tm="0">
                                          <p:val>
                                            <p:strVal val="#ppt_h"/>
                                          </p:val>
                                        </p:tav>
                                        <p:tav tm="100000">
                                          <p:val>
                                            <p:strVal val="#ppt_h"/>
                                          </p:val>
                                        </p:tav>
                                      </p:tavLst>
                                    </p:anim>
                                  </p:childTnLst>
                                </p:cTn>
                              </p:par>
                            </p:childTnLst>
                          </p:cTn>
                        </p:par>
                        <p:par>
                          <p:cTn id="15" fill="hold">
                            <p:stCondLst>
                              <p:cond delay="3250"/>
                            </p:stCondLst>
                            <p:childTnLst>
                              <p:par>
                                <p:cTn id="16" presetID="17" presetClass="entr" presetSubtype="8"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500" fill="hold"/>
                                        <p:tgtEl>
                                          <p:spTgt spid="4"/>
                                        </p:tgtEl>
                                        <p:attrNameLst>
                                          <p:attrName>ppt_x</p:attrName>
                                        </p:attrNameLst>
                                      </p:cBhvr>
                                      <p:tavLst>
                                        <p:tav tm="0">
                                          <p:val>
                                            <p:strVal val="#ppt_x-#ppt_w/2"/>
                                          </p:val>
                                        </p:tav>
                                        <p:tav tm="100000">
                                          <p:val>
                                            <p:strVal val="#ppt_x"/>
                                          </p:val>
                                        </p:tav>
                                      </p:tavLst>
                                    </p:anim>
                                    <p:anim calcmode="lin" valueType="num">
                                      <p:cBhvr>
                                        <p:cTn id="19" dur="1500" fill="hold"/>
                                        <p:tgtEl>
                                          <p:spTgt spid="4"/>
                                        </p:tgtEl>
                                        <p:attrNameLst>
                                          <p:attrName>ppt_y</p:attrName>
                                        </p:attrNameLst>
                                      </p:cBhvr>
                                      <p:tavLst>
                                        <p:tav tm="0">
                                          <p:val>
                                            <p:strVal val="#ppt_y"/>
                                          </p:val>
                                        </p:tav>
                                        <p:tav tm="100000">
                                          <p:val>
                                            <p:strVal val="#ppt_y"/>
                                          </p:val>
                                        </p:tav>
                                      </p:tavLst>
                                    </p:anim>
                                    <p:anim calcmode="lin" valueType="num">
                                      <p:cBhvr>
                                        <p:cTn id="20" dur="1500" fill="hold"/>
                                        <p:tgtEl>
                                          <p:spTgt spid="4"/>
                                        </p:tgtEl>
                                        <p:attrNameLst>
                                          <p:attrName>ppt_w</p:attrName>
                                        </p:attrNameLst>
                                      </p:cBhvr>
                                      <p:tavLst>
                                        <p:tav tm="0">
                                          <p:val>
                                            <p:fltVal val="0"/>
                                          </p:val>
                                        </p:tav>
                                        <p:tav tm="100000">
                                          <p:val>
                                            <p:strVal val="#ppt_w"/>
                                          </p:val>
                                        </p:tav>
                                      </p:tavLst>
                                    </p:anim>
                                    <p:anim calcmode="lin" valueType="num">
                                      <p:cBhvr>
                                        <p:cTn id="21" dur="15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4750"/>
                            </p:stCondLst>
                            <p:childTnLst>
                              <p:par>
                                <p:cTn id="23" presetID="17"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500" fill="hold"/>
                                        <p:tgtEl>
                                          <p:spTgt spid="5"/>
                                        </p:tgtEl>
                                        <p:attrNameLst>
                                          <p:attrName>ppt_x</p:attrName>
                                        </p:attrNameLst>
                                      </p:cBhvr>
                                      <p:tavLst>
                                        <p:tav tm="0">
                                          <p:val>
                                            <p:strVal val="#ppt_x-#ppt_w/2"/>
                                          </p:val>
                                        </p:tav>
                                        <p:tav tm="100000">
                                          <p:val>
                                            <p:strVal val="#ppt_x"/>
                                          </p:val>
                                        </p:tav>
                                      </p:tavLst>
                                    </p:anim>
                                    <p:anim calcmode="lin" valueType="num">
                                      <p:cBhvr>
                                        <p:cTn id="26" dur="1500" fill="hold"/>
                                        <p:tgtEl>
                                          <p:spTgt spid="5"/>
                                        </p:tgtEl>
                                        <p:attrNameLst>
                                          <p:attrName>ppt_y</p:attrName>
                                        </p:attrNameLst>
                                      </p:cBhvr>
                                      <p:tavLst>
                                        <p:tav tm="0">
                                          <p:val>
                                            <p:strVal val="#ppt_y"/>
                                          </p:val>
                                        </p:tav>
                                        <p:tav tm="100000">
                                          <p:val>
                                            <p:strVal val="#ppt_y"/>
                                          </p:val>
                                        </p:tav>
                                      </p:tavLst>
                                    </p:anim>
                                    <p:anim calcmode="lin" valueType="num">
                                      <p:cBhvr>
                                        <p:cTn id="27" dur="1500" fill="hold"/>
                                        <p:tgtEl>
                                          <p:spTgt spid="5"/>
                                        </p:tgtEl>
                                        <p:attrNameLst>
                                          <p:attrName>ppt_w</p:attrName>
                                        </p:attrNameLst>
                                      </p:cBhvr>
                                      <p:tavLst>
                                        <p:tav tm="0">
                                          <p:val>
                                            <p:fltVal val="0"/>
                                          </p:val>
                                        </p:tav>
                                        <p:tav tm="100000">
                                          <p:val>
                                            <p:strVal val="#ppt_w"/>
                                          </p:val>
                                        </p:tav>
                                      </p:tavLst>
                                    </p:anim>
                                    <p:anim calcmode="lin" valueType="num">
                                      <p:cBhvr>
                                        <p:cTn id="28" dur="1500" fill="hold"/>
                                        <p:tgtEl>
                                          <p:spTgt spid="5"/>
                                        </p:tgtEl>
                                        <p:attrNameLst>
                                          <p:attrName>ppt_h</p:attrName>
                                        </p:attrNameLst>
                                      </p:cBhvr>
                                      <p:tavLst>
                                        <p:tav tm="0">
                                          <p:val>
                                            <p:strVal val="#ppt_h"/>
                                          </p:val>
                                        </p:tav>
                                        <p:tav tm="100000">
                                          <p:val>
                                            <p:strVal val="#ppt_h"/>
                                          </p:val>
                                        </p:tav>
                                      </p:tavLst>
                                    </p:anim>
                                  </p:childTnLst>
                                </p:cTn>
                              </p:par>
                            </p:childTnLst>
                          </p:cTn>
                        </p:par>
                        <p:par>
                          <p:cTn id="29" fill="hold">
                            <p:stCondLst>
                              <p:cond delay="6250"/>
                            </p:stCondLst>
                            <p:childTnLst>
                              <p:par>
                                <p:cTn id="30" presetID="17"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1500" fill="hold"/>
                                        <p:tgtEl>
                                          <p:spTgt spid="6"/>
                                        </p:tgtEl>
                                        <p:attrNameLst>
                                          <p:attrName>ppt_x</p:attrName>
                                        </p:attrNameLst>
                                      </p:cBhvr>
                                      <p:tavLst>
                                        <p:tav tm="0">
                                          <p:val>
                                            <p:strVal val="#ppt_x-#ppt_w/2"/>
                                          </p:val>
                                        </p:tav>
                                        <p:tav tm="100000">
                                          <p:val>
                                            <p:strVal val="#ppt_x"/>
                                          </p:val>
                                        </p:tav>
                                      </p:tavLst>
                                    </p:anim>
                                    <p:anim calcmode="lin" valueType="num">
                                      <p:cBhvr>
                                        <p:cTn id="33" dur="1500" fill="hold"/>
                                        <p:tgtEl>
                                          <p:spTgt spid="6"/>
                                        </p:tgtEl>
                                        <p:attrNameLst>
                                          <p:attrName>ppt_y</p:attrName>
                                        </p:attrNameLst>
                                      </p:cBhvr>
                                      <p:tavLst>
                                        <p:tav tm="0">
                                          <p:val>
                                            <p:strVal val="#ppt_y"/>
                                          </p:val>
                                        </p:tav>
                                        <p:tav tm="100000">
                                          <p:val>
                                            <p:strVal val="#ppt_y"/>
                                          </p:val>
                                        </p:tav>
                                      </p:tavLst>
                                    </p:anim>
                                    <p:anim calcmode="lin" valueType="num">
                                      <p:cBhvr>
                                        <p:cTn id="34" dur="1500" fill="hold"/>
                                        <p:tgtEl>
                                          <p:spTgt spid="6"/>
                                        </p:tgtEl>
                                        <p:attrNameLst>
                                          <p:attrName>ppt_w</p:attrName>
                                        </p:attrNameLst>
                                      </p:cBhvr>
                                      <p:tavLst>
                                        <p:tav tm="0">
                                          <p:val>
                                            <p:fltVal val="0"/>
                                          </p:val>
                                        </p:tav>
                                        <p:tav tm="100000">
                                          <p:val>
                                            <p:strVal val="#ppt_w"/>
                                          </p:val>
                                        </p:tav>
                                      </p:tavLst>
                                    </p:anim>
                                    <p:anim calcmode="lin" valueType="num">
                                      <p:cBhvr>
                                        <p:cTn id="35" dur="1500" fill="hold"/>
                                        <p:tgtEl>
                                          <p:spTgt spid="6"/>
                                        </p:tgtEl>
                                        <p:attrNameLst>
                                          <p:attrName>ppt_h</p:attrName>
                                        </p:attrNameLst>
                                      </p:cBhvr>
                                      <p:tavLst>
                                        <p:tav tm="0">
                                          <p:val>
                                            <p:strVal val="#ppt_h"/>
                                          </p:val>
                                        </p:tav>
                                        <p:tav tm="100000">
                                          <p:val>
                                            <p:strVal val="#ppt_h"/>
                                          </p:val>
                                        </p:tav>
                                      </p:tavLst>
                                    </p:anim>
                                  </p:childTnLst>
                                </p:cTn>
                              </p:par>
                            </p:childTnLst>
                          </p:cTn>
                        </p:par>
                        <p:par>
                          <p:cTn id="36" fill="hold">
                            <p:stCondLst>
                              <p:cond delay="7750"/>
                            </p:stCondLst>
                            <p:childTnLst>
                              <p:par>
                                <p:cTn id="37" presetID="17" presetClass="entr" presetSubtype="8"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500" fill="hold"/>
                                        <p:tgtEl>
                                          <p:spTgt spid="7"/>
                                        </p:tgtEl>
                                        <p:attrNameLst>
                                          <p:attrName>ppt_x</p:attrName>
                                        </p:attrNameLst>
                                      </p:cBhvr>
                                      <p:tavLst>
                                        <p:tav tm="0">
                                          <p:val>
                                            <p:strVal val="#ppt_x-#ppt_w/2"/>
                                          </p:val>
                                        </p:tav>
                                        <p:tav tm="100000">
                                          <p:val>
                                            <p:strVal val="#ppt_x"/>
                                          </p:val>
                                        </p:tav>
                                      </p:tavLst>
                                    </p:anim>
                                    <p:anim calcmode="lin" valueType="num">
                                      <p:cBhvr>
                                        <p:cTn id="40" dur="1500" fill="hold"/>
                                        <p:tgtEl>
                                          <p:spTgt spid="7"/>
                                        </p:tgtEl>
                                        <p:attrNameLst>
                                          <p:attrName>ppt_y</p:attrName>
                                        </p:attrNameLst>
                                      </p:cBhvr>
                                      <p:tavLst>
                                        <p:tav tm="0">
                                          <p:val>
                                            <p:strVal val="#ppt_y"/>
                                          </p:val>
                                        </p:tav>
                                        <p:tav tm="100000">
                                          <p:val>
                                            <p:strVal val="#ppt_y"/>
                                          </p:val>
                                        </p:tav>
                                      </p:tavLst>
                                    </p:anim>
                                    <p:anim calcmode="lin" valueType="num">
                                      <p:cBhvr>
                                        <p:cTn id="41" dur="1500" fill="hold"/>
                                        <p:tgtEl>
                                          <p:spTgt spid="7"/>
                                        </p:tgtEl>
                                        <p:attrNameLst>
                                          <p:attrName>ppt_w</p:attrName>
                                        </p:attrNameLst>
                                      </p:cBhvr>
                                      <p:tavLst>
                                        <p:tav tm="0">
                                          <p:val>
                                            <p:fltVal val="0"/>
                                          </p:val>
                                        </p:tav>
                                        <p:tav tm="100000">
                                          <p:val>
                                            <p:strVal val="#ppt_w"/>
                                          </p:val>
                                        </p:tav>
                                      </p:tavLst>
                                    </p:anim>
                                    <p:anim calcmode="lin" valueType="num">
                                      <p:cBhvr>
                                        <p:cTn id="42" dur="1500" fill="hold"/>
                                        <p:tgtEl>
                                          <p:spTgt spid="7"/>
                                        </p:tgtEl>
                                        <p:attrNameLst>
                                          <p:attrName>ppt_h</p:attrName>
                                        </p:attrNameLst>
                                      </p:cBhvr>
                                      <p:tavLst>
                                        <p:tav tm="0">
                                          <p:val>
                                            <p:strVal val="#ppt_h"/>
                                          </p:val>
                                        </p:tav>
                                        <p:tav tm="100000">
                                          <p:val>
                                            <p:strVal val="#ppt_h"/>
                                          </p:val>
                                        </p:tav>
                                      </p:tavLst>
                                    </p:anim>
                                  </p:childTnLst>
                                </p:cTn>
                              </p:par>
                            </p:childTnLst>
                          </p:cTn>
                        </p:par>
                        <p:par>
                          <p:cTn id="43" fill="hold">
                            <p:stCondLst>
                              <p:cond delay="9250"/>
                            </p:stCondLst>
                            <p:childTnLst>
                              <p:par>
                                <p:cTn id="44" presetID="17" presetClass="entr" presetSubtype="8"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1500" fill="hold"/>
                                        <p:tgtEl>
                                          <p:spTgt spid="9"/>
                                        </p:tgtEl>
                                        <p:attrNameLst>
                                          <p:attrName>ppt_x</p:attrName>
                                        </p:attrNameLst>
                                      </p:cBhvr>
                                      <p:tavLst>
                                        <p:tav tm="0">
                                          <p:val>
                                            <p:strVal val="#ppt_x-#ppt_w/2"/>
                                          </p:val>
                                        </p:tav>
                                        <p:tav tm="100000">
                                          <p:val>
                                            <p:strVal val="#ppt_x"/>
                                          </p:val>
                                        </p:tav>
                                      </p:tavLst>
                                    </p:anim>
                                    <p:anim calcmode="lin" valueType="num">
                                      <p:cBhvr>
                                        <p:cTn id="47" dur="1500" fill="hold"/>
                                        <p:tgtEl>
                                          <p:spTgt spid="9"/>
                                        </p:tgtEl>
                                        <p:attrNameLst>
                                          <p:attrName>ppt_y</p:attrName>
                                        </p:attrNameLst>
                                      </p:cBhvr>
                                      <p:tavLst>
                                        <p:tav tm="0">
                                          <p:val>
                                            <p:strVal val="#ppt_y"/>
                                          </p:val>
                                        </p:tav>
                                        <p:tav tm="100000">
                                          <p:val>
                                            <p:strVal val="#ppt_y"/>
                                          </p:val>
                                        </p:tav>
                                      </p:tavLst>
                                    </p:anim>
                                    <p:anim calcmode="lin" valueType="num">
                                      <p:cBhvr>
                                        <p:cTn id="48" dur="1500" fill="hold"/>
                                        <p:tgtEl>
                                          <p:spTgt spid="9"/>
                                        </p:tgtEl>
                                        <p:attrNameLst>
                                          <p:attrName>ppt_w</p:attrName>
                                        </p:attrNameLst>
                                      </p:cBhvr>
                                      <p:tavLst>
                                        <p:tav tm="0">
                                          <p:val>
                                            <p:fltVal val="0"/>
                                          </p:val>
                                        </p:tav>
                                        <p:tav tm="100000">
                                          <p:val>
                                            <p:strVal val="#ppt_w"/>
                                          </p:val>
                                        </p:tav>
                                      </p:tavLst>
                                    </p:anim>
                                    <p:anim calcmode="lin" valueType="num">
                                      <p:cBhvr>
                                        <p:cTn id="49" dur="1500" fill="hold"/>
                                        <p:tgtEl>
                                          <p:spTgt spid="9"/>
                                        </p:tgtEl>
                                        <p:attrNameLst>
                                          <p:attrName>ppt_h</p:attrName>
                                        </p:attrNameLst>
                                      </p:cBhvr>
                                      <p:tavLst>
                                        <p:tav tm="0">
                                          <p:val>
                                            <p:strVal val="#ppt_h"/>
                                          </p:val>
                                        </p:tav>
                                        <p:tav tm="100000">
                                          <p:val>
                                            <p:strVal val="#ppt_h"/>
                                          </p:val>
                                        </p:tav>
                                      </p:tavLst>
                                    </p:anim>
                                  </p:childTnLst>
                                </p:cTn>
                              </p:par>
                            </p:childTnLst>
                          </p:cTn>
                        </p:par>
                        <p:par>
                          <p:cTn id="50" fill="hold">
                            <p:stCondLst>
                              <p:cond delay="10750"/>
                            </p:stCondLst>
                            <p:childTnLst>
                              <p:par>
                                <p:cTn id="51" presetID="2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p:bldP spid="5" grpId="0"/>
      <p:bldP spid="6" grpId="0"/>
      <p:bldP spid="7" grpId="0"/>
      <p:bldP spid="9"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7" name="CuadroTexto 6"/>
          <p:cNvSpPr txBox="1"/>
          <p:nvPr/>
        </p:nvSpPr>
        <p:spPr>
          <a:xfrm>
            <a:off x="1236372" y="1120463"/>
            <a:ext cx="9787943" cy="4401205"/>
          </a:xfrm>
          <a:prstGeom prst="rect">
            <a:avLst/>
          </a:prstGeom>
          <a:noFill/>
        </p:spPr>
        <p:txBody>
          <a:bodyPr wrap="square" rtlCol="0">
            <a:spAutoFit/>
          </a:bodyPr>
          <a:lstStyle/>
          <a:p>
            <a:pPr algn="ctr"/>
            <a:r>
              <a:rPr lang="es-MX" sz="2800" dirty="0">
                <a:solidFill>
                  <a:srgbClr val="9933FF"/>
                </a:solidFill>
                <a:latin typeface="Arial Black" panose="020B0A04020102020204" pitchFamily="34" charset="0"/>
              </a:rPr>
              <a:t> </a:t>
            </a:r>
            <a:r>
              <a:rPr lang="es-MX" sz="2800" dirty="0" smtClean="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rPr>
              <a:t>“… he </a:t>
            </a:r>
            <a:r>
              <a:rPr lang="es-MX" sz="2800" dirty="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rPr>
              <a:t>aprendido a estar satisfecho en cualquier situación en que me encuentre. Sé lo que es vivir en la pobreza, y lo que es vivir en la abundancia. He aprendido a vivir en todas y cada una de las circunstancias, tanto a quedar saciado como a pasar hambre, a tener de sobra como a sufrir escasez. </a:t>
            </a:r>
            <a:endParaRPr lang="es-MX" sz="2800" dirty="0" smtClean="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endParaRPr>
          </a:p>
          <a:p>
            <a:pPr algn="ctr"/>
            <a:r>
              <a:rPr lang="es-MX" sz="2800" dirty="0" smtClean="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rPr>
              <a:t>Todo </a:t>
            </a:r>
            <a:r>
              <a:rPr lang="es-MX" sz="2800" dirty="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rPr>
              <a:t>lo puedo en Cristo que me fortalece.” </a:t>
            </a:r>
            <a:endParaRPr lang="es-MX" sz="2800" dirty="0" smtClean="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endParaRPr>
          </a:p>
          <a:p>
            <a:pPr algn="ctr"/>
            <a:endParaRPr lang="es-MX" sz="2800" dirty="0" smtClean="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endParaRPr>
          </a:p>
          <a:p>
            <a:pPr algn="ctr"/>
            <a:r>
              <a:rPr lang="es-MX" sz="2800" dirty="0" smtClean="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rPr>
              <a:t>(</a:t>
            </a:r>
            <a:r>
              <a:rPr lang="es-MX" sz="2800" dirty="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rPr>
              <a:t>Filipenses 11b </a:t>
            </a:r>
            <a:r>
              <a:rPr lang="es-MX" sz="2800" dirty="0" smtClean="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rPr>
              <a:t>- </a:t>
            </a:r>
            <a:r>
              <a:rPr lang="es-MX" sz="2800" dirty="0">
                <a:ln>
                  <a:solidFill>
                    <a:schemeClr val="tx1"/>
                  </a:solidFill>
                </a:ln>
                <a:blipFill dpi="0" rotWithShape="1">
                  <a:blip r:embed="rId3">
                    <a:extLst>
                      <a:ext uri="{28A0092B-C50C-407E-A947-70E740481C1C}">
                        <a14:useLocalDpi xmlns:a14="http://schemas.microsoft.com/office/drawing/2010/main" val="0"/>
                      </a:ext>
                    </a:extLst>
                  </a:blip>
                  <a:srcRect/>
                  <a:stretch>
                    <a:fillRect/>
                  </a:stretch>
                </a:blipFill>
                <a:effectLst>
                  <a:glow rad="139700">
                    <a:schemeClr val="accent5">
                      <a:satMod val="175000"/>
                      <a:alpha val="40000"/>
                    </a:schemeClr>
                  </a:glow>
                </a:effectLst>
                <a:latin typeface="Arial Black" panose="020B0A04020102020204" pitchFamily="34" charset="0"/>
              </a:rPr>
              <a:t>13)</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69768" y="6038979"/>
            <a:ext cx="909195" cy="458264"/>
          </a:xfrm>
          <a:prstGeom prst="rect">
            <a:avLst/>
          </a:prstGeom>
        </p:spPr>
      </p:pic>
    </p:spTree>
    <p:extLst>
      <p:ext uri="{BB962C8B-B14F-4D97-AF65-F5344CB8AC3E}">
        <p14:creationId xmlns:p14="http://schemas.microsoft.com/office/powerpoint/2010/main" val="24383156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2000"/>
                                        <p:tgtEl>
                                          <p:spTgt spid="2"/>
                                        </p:tgtEl>
                                      </p:cBhvr>
                                    </p:animEffect>
                                  </p:childTnLst>
                                </p:cTn>
                              </p:par>
                            </p:childTnLst>
                          </p:cTn>
                        </p:par>
                        <p:par>
                          <p:cTn id="8" fill="hold">
                            <p:stCondLst>
                              <p:cond delay="2000"/>
                            </p:stCondLst>
                            <p:childTnLst>
                              <p:par>
                                <p:cTn id="9" presetID="5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Scale>
                                      <p:cBhvr>
                                        <p:cTn id="11"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2000" decel="50000" fill="hold">
                                          <p:stCondLst>
                                            <p:cond delay="0"/>
                                          </p:stCondLst>
                                        </p:cTn>
                                        <p:tgtEl>
                                          <p:spTgt spid="7"/>
                                        </p:tgtEl>
                                        <p:attrNameLst>
                                          <p:attrName>ppt_x</p:attrName>
                                          <p:attrName>ppt_y</p:attrName>
                                        </p:attrNameLst>
                                      </p:cBhvr>
                                    </p:animMotion>
                                    <p:animEffect transition="in" filter="fade">
                                      <p:cBhvr>
                                        <p:cTn id="13" dur="2000"/>
                                        <p:tgtEl>
                                          <p:spTgt spid="7"/>
                                        </p:tgtEl>
                                      </p:cBhvr>
                                    </p:animEffect>
                                  </p:childTnLst>
                                </p:cTn>
                              </p:par>
                            </p:childTnLst>
                          </p:cTn>
                        </p:par>
                        <p:par>
                          <p:cTn id="14" fill="hold">
                            <p:stCondLst>
                              <p:cond delay="4000"/>
                            </p:stCondLst>
                            <p:childTnLst>
                              <p:par>
                                <p:cTn id="15" presetID="10"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1645</TotalTime>
  <Words>1328</Words>
  <Application>Microsoft Office PowerPoint</Application>
  <PresentationFormat>Panorámica</PresentationFormat>
  <Paragraphs>57</Paragraphs>
  <Slides>17</Slides>
  <Notes>0</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17</vt:i4>
      </vt:variant>
    </vt:vector>
  </HeadingPairs>
  <TitlesOfParts>
    <vt:vector size="29" baseType="lpstr">
      <vt:lpstr>Abrazo Script SSi</vt:lpstr>
      <vt:lpstr>Berlin Sans FB Demi</vt:lpstr>
      <vt:lpstr>Artist</vt:lpstr>
      <vt:lpstr>Calibri Light</vt:lpstr>
      <vt:lpstr>Arial Rounded MT Bold</vt:lpstr>
      <vt:lpstr>Bauhaus 93</vt:lpstr>
      <vt:lpstr>Arial</vt:lpstr>
      <vt:lpstr>Subway</vt:lpstr>
      <vt:lpstr>Arial Black</vt:lpstr>
      <vt:lpstr>Calibri</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angiecopihue</dc:creator>
  <cp:lastModifiedBy>angélica garcía</cp:lastModifiedBy>
  <cp:revision>77</cp:revision>
  <dcterms:created xsi:type="dcterms:W3CDTF">2014-01-12T19:46:16Z</dcterms:created>
  <dcterms:modified xsi:type="dcterms:W3CDTF">2014-01-18T00:51:17Z</dcterms:modified>
  <cp:contentStatus/>
</cp:coreProperties>
</file>